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1"/>
    <p:restoredTop sz="86129"/>
  </p:normalViewPr>
  <p:slideViewPr>
    <p:cSldViewPr snapToGrid="0" snapToObjects="1">
      <p:cViewPr varScale="1">
        <p:scale>
          <a:sx n="72" d="100"/>
          <a:sy n="72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24:00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14728 7479 0,'0'18'31,"0"17"-15,0 0-16,0 18 15,-17 18-15,17-1 0,0 1 16,0 123-16,-18-106 16,18 18-16,0-18 0,18 53 15,-18-88 1,0 0-16,0 0 0,17 17 15,-17-52-15,18 0 16,-18-1-16,18-34 16,-18-36-16</inkml:trace>
  <inkml:trace contextRef="#ctx0" brushRef="#br0" timeOffset="389.3832">14411 7761 0,'0'-18'16,"0"36"-16,0-53 0,0 17 16,18 1-16,17-54 15,-17 36 1,17-1-16,-18-16 0,19 16 16,-19 19-16,19-1 0,-19 0 15,1 1-15,17 17 16,-17 0-16,-1 0 0,19 17 15,-19 1-15,1 0 16,17-1-16,-17 1 0,17 0 16,1-1-16,-1 1 0,-18-1 15,54 19-15</inkml:trace>
  <inkml:trace contextRef="#ctx0" brushRef="#br0" timeOffset="13864.2651">3016 3369 0,'-53'0'15,"18"0"1,0 0-16,-18 18 0,18-1 16,-1 1-16,1 17 0,0 1 15,-1-1-15,1 18 0,-18 70 16,36-52 0,17-1-16,0-17 0,0 18 15,17-18-15,19 0 0,52 35 16,-35-53-16,17 0 15,-17 1-15,88-36 16,-70 0-16,-1-18 0,1 0 16,-18 1-16,53-54 15,-71 18-15,0 18 16,-17-18-16,-18 0 0,0-17 16,-53-160-1,0 160-15,18 17 16,-18 18-16,0-1 0,-71 36 15,72 18-15,-1 17 16,0 0-16,35-17 16</inkml:trace>
  <inkml:trace contextRef="#ctx0" brushRef="#br0" timeOffset="14531.065">4004 3316 0,'0'0'16,"-71"0"-16,36 18 0,0-18 0,-18 35 15,18-17-15,-1 17 16,-16 71-16,52-36 15,0 1-15,17 105 16,18-105-16,1 17 0,17-17 16,0-18-16,17-1 0,1-16 15,-1-1-15,1-17 0,-1-18 16,1 0-16,-18-18 16,17 0-16,-17-17 0,0-18 15,-18 0-15,1-17 0,-1-160 16,-70 160-1,-1-1-15,-16-17 16,-1 35-16,-18 0 0,1 18 16,17 17-16,0 1 0,0 17 15,0 17-15,35 1 0,1 0 16,-1-18-16</inkml:trace>
  <inkml:trace contextRef="#ctx0" brushRef="#br0" timeOffset="14966.7315">5133 3334 0,'0'0'16,"-18"-18"-16,1 0 16,-1 18-16,0 18 0,1 0 15,-71 141 1,70-89-16,-17 18 0,35 89 16,0-89-1,17-18-15,36 72 16,0-107-16,0 18 0,0-36 15,0 1-15,0 0 0,53-36 16,-53-17-16,-1-1 16,-16-16-16,-1-19 15,-17 0-15,-1 1 0,-17-1 16,-35 1-16,-36-107 16,19 107-16,16 17 0,-34 0 15,17 35-15,0 1 16,0 17-16,0 0 0,18 17 0,-1 1 15,1 17-15</inkml:trace>
  <inkml:trace contextRef="#ctx0" brushRef="#br0" timeOffset="16198.7467">24165 3669 0,'-17'-35'16,"34"17"-16,1-17 15,17 35-15,-17-18 16,52 18 0,-52 18-16,17 17 0,-17-17 15,0 17-15,-1 35 16,-17-34-16,0-1 0,-35 36 15,-36-1 1,54-52-16,-19-1 16,19 1-16,17 0 0,0-1 15,35 1 1,36-18-16,-18 0 16,-18 0-16,18 0 0,0 0 15,-18 0-15,0 0 0,-17 0 16</inkml:trace>
  <inkml:trace contextRef="#ctx0" brushRef="#br0" timeOffset="16740.0138">25329 3634 0,'-17'-18'15,"17"36"32,-18-1-47,1 1 16,-1 0-16,-17 34 15,35-16-15,-18-19 0,18 1 16,18 17-16,-1-17 0,1 0 16,52 17-1,-34-35-15,17 0 0,17 0 16,-17 0-16,-35-18 15,17 18-15,-17-17 16,-36 17 0</inkml:trace>
  <inkml:trace contextRef="#ctx0" brushRef="#br0" timeOffset="16951.8217">25471 3739 0,'0'53'15,"0"-106"-15,0 124 0,0-36 0,0 36 16,0-36-16,0 0 16,0 1-16,17-1 0,1 18 15,-1-35-15,1-1 16</inkml:trace>
  <inkml:trace contextRef="#ctx0" brushRef="#br0" timeOffset="17617.0284">26405 3598 0,'-17'-17'16,"-18"52"-16,-1 0 15,19 18-15,-36 53 16,53-53-16,-18 0 0,18 0 16,35 35-1,1-53-15,-1-17 0,0 17 16,0-35-16,18 18 0,-17-18 16,-1-18-16,18-17 15,-53 17-15,0-17 0,0 0 16,-18-1-16,-17 1 15,0 17-15,-89-34 16,89 52-16,0 0 16</inkml:trace>
  <inkml:trace contextRef="#ctx0" brushRef="#br0" timeOffset="18011.4413">27217 4022 0,'0'0'0,"17"0"16,1 0 0,0 0-16,17-18 15,-17 18-15</inkml:trace>
  <inkml:trace contextRef="#ctx0" brushRef="#br0" timeOffset="18157.2568">27570 4004 0,'17'0'15,"1"0"-15,0-18 16,34 1-16</inkml:trace>
  <inkml:trace contextRef="#ctx0" brushRef="#br0" timeOffset="18269.7846">27852 4022 0,'0'0'31,"17"0"-31,-17-18 0,0 0 16</inkml:trace>
  <inkml:trace contextRef="#ctx0" brushRef="#br0" timeOffset="29585.2387">7355 10125 0,'18'0'47,"0"0"-32,17 17-15,-17-17 0,17 18 16,0 0 0,-17-18-16,17 17 0,-17 1 15,-1-18-15,1 0 16,-18 18-16,18-36 15</inkml:trace>
  <inkml:trace contextRef="#ctx0" brushRef="#br0" timeOffset="29764.4141">7567 10019 0,'-18'0'0,"18"18"16,-17-18-16,-36 52 15,35-16-15,1-19 0,-1 19 16,0-1-16,1-17 16,17 17-16,0-18 0,17 1 15</inkml:trace>
  <inkml:trace contextRef="#ctx0" brushRef="#br0" timeOffset="30027.2446">8026 9825 0,'0'0'15,"-18"0"-15,18 18 16,-18 17-16,1 0 15,17 18-15,0-18 0,0 1 16,0-1-16,0 0 0,0 0 16,0 1-1,35 34-15,-17-52 16,-1-1-16</inkml:trace>
  <inkml:trace contextRef="#ctx0" brushRef="#br0" timeOffset="30487.928">7408 10583 0,'0'-17'15,"0"34"-15,18-34 16,53 34 0,-19-17-16,19 0 15,0 0-15,17 0 0,0-17 16,0 17-16,89-18 15,-107 18-15,-17 0 0,18-18 16,-36 18-16,0-17 16</inkml:trace>
  <inkml:trace contextRef="#ctx0" brushRef="#br0" timeOffset="36059.1166">7179 18098 0,'0'0'0,"-18"0"15,1 0 1,-1 0 0,0 17-1,36-17 48,17 0-48,1-17-15,-1 17 16,106 0 0,-70-18-16,123 18 15,-141-18-15,17 18 16,-17 0-16,0 0 0,-18 0 16,36 36-1,-71-19-15</inkml:trace>
  <inkml:trace contextRef="#ctx0" brushRef="#br0" timeOffset="40825.2311">13476 18203 0,'0'18'16,"18"-18"-16,17 0 16,36 0-1,-18 0-15,17 0 0,18 0 16,0 0-16,18 0 0,-18 0 15,18 0-15,-17 0 0,-1 0 16,18 0-16,-18 0 0,0 0 16,0-18-16,159-17 15,-176 35 1,-1-18-16,36 18 16,-71 18-16,1-18 15,-19 18-15,1-1 0,-18 1 16</inkml:trace>
  <inkml:trace contextRef="#ctx0" brushRef="#br0" timeOffset="68097.0821">4128 18115 0,'0'18'16,"17"-18"31,1 17-32,-1-17-15,1 0 16,17 0 0,-35 18-16,18-18 0,0 0 15,-1 0-15,1 0 0,0-18 16,17 18-1,-18-17-15,1 17 0,0-18 0,-1 18 16,1 0-16,0 0 16,17 0-1,-17 18-15,-1-1 16,18 1-16,-17-18 16,0 18-16,-1-18 0,1 17 15,0-17-15,-1 0 0,1 0 16,0 0-16,17 0 0,18 0 15,-18-17 1,-17 17-16,-1 0 0,1 0 16,0 0-16,-1 0 0,1 0 15,0 17 1,-1-17-16,1 18 0,-1-18 16,1 0-16,0 18 0,17-1 15,-17-17-15,17 0 16,-17 0-16,17 0 0,35 0 15,-34 0 1,-1 0-16,0 0 0,1-17 16,-1 17-16,0-18 0,18 0 0,-18 18 15,36-17 1,-54 17-16,36 0 16,-35 0-16,17 17 15,-17-17-15,0 0 0,-1 0 16,1 0-16,-1 0 0,1 0 15,0 0-15,-18-17 16</inkml:trace>
  <inkml:trace contextRef="#ctx0" brushRef="#br0" timeOffset="75265.5345">7955 16210 0,'0'18'16,"18"-18"-16,-1 17 15,36 19 1,-35-19-16,0 19 0,17-1 16,0 0-16,-17 0 0,52 36 15,-34-36-15,-1-17 16,-17 17-16,17 0 0,0-17 15,-17 0-15,17 17 16,-17-17-16,-1-18 0,1 17 16,-18-34-1</inkml:trace>
  <inkml:trace contextRef="#ctx0" brushRef="#br0" timeOffset="75604.9168">7955 16545 0,'-17'-17'15,"-1"-1"-15,0 0 16,1-35-1,-1 36-15,18-18 0,-18 17 16,18-53 0,0 36-16,18 0 0,0 0 15,-1 17-15,1-17 0,0 17 16,-1 18-16,18-18 16,-17 18-16,17 0 0,1 18 15,52 0-15,-53-18 0,0 17 16,1-17-16,-1 0 15,0 0-15,-17 18 16,-1-18-16,1 0 0</inkml:trace>
  <inkml:trace contextRef="#ctx0" brushRef="#br0" timeOffset="76316.7163">16016 14993 0,'35'35'16,"1"1"-16,-19-1 15,19 0-15,-1 18 0,35 35 16,-17-35-16,-17-18 16,-1 18-16,0-17 0,18 17 15,-18-36-15,-17 19 16,0-19-16,-18 1 16,17-18-16,-34-18 31</inkml:trace>
  <inkml:trace contextRef="#ctx0" brushRef="#br0" timeOffset="76632.9654">15998 15575 0,'-17'0'16,"-1"-17"-16,18-1 0,0 0 16,0 1-16,0-19 0,0 19 15,0-19-15,18 1 0,-18-35 16,17 34 0,1 19-16,0-19 0,-1 1 15,19-18-15,-1 18 16,-17 0-16,17 17 0,0-17 15,0 17-15,1 18 16,-1 0 0,-17 0-16,17 18 0,0 17 15,0-17-15</inkml:trace>
  <inkml:trace contextRef="#ctx0" brushRef="#br0" timeOffset="81010.231">18627 15699 0,'53'141'16,"-106"-282"-16,123 352 0,-52-140 0,0 70 15,-1-88-15,-17 0 16,0-36-16,0 19 16,0-54-1,-17-52 1,-1 17-16,0 0 0,-17-88 16,17 70-16,18 0 15,0 19-15,36-54 16,-1 88-16,71-17 15,-53 35-15,-18 0 0,18 17 16,17 36 0,-52 0-16,-18-17 0,0 16 15,-18-16-15,1 17 0,-19-18 0,-52 35 16,35-34 0,0-19-16,-17 19 15,52-19-15,1-17 0,17 18 16,0 0-16,70-1 15,-35 1-15,1 0 16,17-18-16,0 0 0,-1 0 16,37 0-16,-36 0 15,-18 0-15</inkml:trace>
  <inkml:trace contextRef="#ctx0" brushRef="#br0" timeOffset="81327.3772">19191 16193 0,'18'0'16,"-1"0"-16,36-18 15,-35 18-15,17-18 16,-17 1-16,35-19 16,-36 36-16,-17-17 0,0-1 15,0 0-15,0-17 16,-17 35-16,-1-18 15,-17 18-15,17 0 0,-35 0 16,36 18-16,17 17 16,-18-17-16,18 17 0,35 18 15,-17-17 1,0-19-16,17 1 0,0-1 0,53 1 16,-52-18-1,17 0-15,-1-18 16,-34 1-16,0-1 0</inkml:trace>
  <inkml:trace contextRef="#ctx0" brushRef="#br0" timeOffset="81607.2646">19738 15540 0,'-18'0'15,"18"18"-15,0 17 0,-17-18 16,17 72 0,0 16-16,0-52 15,0 0-15,17-17 16,1 16-16,0-16 0,34-1 16,-16-17-16,-1-1 15,36-17-15,-54 0 16,19 0-16,-19 0 15,1 0-15,-1 0 0,1 0 0,0 0 16,-18 18-16</inkml:trace>
  <inkml:trace contextRef="#ctx0" brushRef="#br0" timeOffset="82012.0024">20302 15646 0,'-17'-18'0,"34"36"0,-34-18 15,-1 88 1,18-35 0,0 0-16,18 0 0,-1 0 15,19 17-15,-19-35 16,19 1-16,16-19 15,-16-17-15,17-17 16,-18-1-16,0-53 16,-17 36-16,0 0 15,-18-18-15,0 0 0,0 0 16,-18-35 0,18 70-16,0 54 15,0 34 1,18-17-16,-1 0 0,1 0 15,35 53 1,-18-71-16,-17 0 0,17 1 16,0 34-1,-17-52-15,-18 17 0</inkml:trace>
  <inkml:trace contextRef="#ctx0" brushRef="#br0" timeOffset="94685.1331">15028 11113 0,'0'0'16,"0"-36"-16,0 19 0,0-1 15,18 36 17,-18 35-17,18 52-15,-18-34 16,0-1-16,0 19 0,0 105 15,0-106 1,0 0-16,0-17 16,0-18-16,17-1 0,-17-16 0,0-1 15,0-17-15,0 17 16,-17-35 0,-1-35-1,0 17-15</inkml:trace>
  <inkml:trace contextRef="#ctx0" brushRef="#br0" timeOffset="94897.5701">14728 12047 0,'0'0'0,"0"36"16,36 34-16,-19-52 15,1-1-15,17 1 0,54-18 16,-37 0-1,19-18-15,-18 1 0,17-18 16,-17-1-16,18-17 0,17-35 16,-53 35-16,1 18 15,-19 0-15,1-18 16</inkml:trace>
  <inkml:trace contextRef="#ctx0" brushRef="#br1" timeOffset="104423.8927">7338 11800 0,'17'0'0,"-17"-17"31,0 34 1,-17-17-17,17 18 1,-18-18-1,1 0-15,-1 18 0,-17-18 16,17 17-16,-35 1 16,18 0-1,-18-1-15,18 1 16,17-18-16,-17 18 0,-1-1 16,-52 36-16,53-35 15,0 17-15,-36 0 16,-17 18-16,53-35 15,-1-1-15,1 1 16,-18 17-16,18-17 16,0 17-16,-18 1 15,17-19-15,1 19 16,0-19-16,0 18 0,-1-17 0,1 17 16,0-17-16,-53 53 15,52-36-15,-17 0 16,0-17-16,18 17 0,-71 53 15,53-53-15,-52 54 16,52-54 0,-36 36-16,37-54 0,16 18 15,1 1-15,-36 17 16,36-18-16,-35 18 16,34-18-1,1 0-15,0 1 0,-1-1 16,1-17-16,0 17 0,0 0 0,-36 36 15,36-36 1,0 0-16,-36 36 16,0-1-16,54-34 15,-19-1-15,19 0 16,-18-17-16,17 17 0,0-17 0,-17 17 16,17-17-16,1 17 15,-1-17-15,-17 17 0,17 0 16,1-17-16,-19 17 0,19 0 15,-19-17-15,19 17 0,-19 18 16,19-18-16,-1-17 16,1 17-16,-1-17 15,0 17-15,1 1 0,-1-1 16,-17 18 0,17-18-16,-17 36 15,17-36-15,-17-18 0,17 19 16,1-1-16,-1 0 0,0-17 15,-17 17-15,17 1 0,1-1 16,-1 0-16,-17 36 16,35-36-16,-18 0 0,1 0 15,17-17-15,-18 35 16,18-18-16,-18-17 0,18 17 16,0 18-1,0-18-15,0-17 0,36 35 16,-36-18-16,17-17 15,1 17-15,-1-17 0,-17-1 16,36 36 0,-19-17-16,-17-19 0,18 19 15,0-19-15,-1 1 0,-17 17 16,18-17-16,0-1 0,17 1 16,-18-18-1,19 18-15,17-18 16,-36 0-16,19 0 0,-1 17 15,0-17-15,-17 0 16,17 0-16,18-17 16,-18 17-16,-17 0 15,17-18-15,0 18 0,36-18 16,-36 1-16,1-1 16,-1 18-16,0-18 0,18 1 15,-18-1-15,1 18 0,17-17 16,-18-1-16,18 0 0,35-17 15,-53 0-15,53-18 16,-35 35-16,-17-17 16,16 17-16,37-35 15,-54 36-15,0-19 16,53-17-16,-35 36 16,0-1-16,0 1 0,35-36 15,-35 35 1,-17-17-16,16 17 0,-16-17 15,17 17-15,0-17 0,-18 17 16,71-52-16,-53 34 16,0 1-16,35-35 15,-35 34-15,0 1 16,17 0-16,-17-18 0,0 18 16,0-1-16,17-17 0,54-35 15,-71 53-15,0-18 16,53-35-1,-54 53-15,-16-18 0,17 17 0,35-52 16,-35 35 0,53-53-16,-53 36 15,35-54-15,-35 71 16,-18 1-16,0-1 0,36-36 16,-36 54-1,0 0-15,-17 0 0,17-18 16,1 17-16,-1-17 0,0 18 15,-17-18-15,17-17 0,0-36 16,-17 35-16,-18 1 16,0-1-16,-18 18 15,18 0-15,-17 0 0,-1 1 0,18 16 16,-18-17-16,-17-17 16,17 52-16,-17-17 15,18 0-15,-36 17 0,-36-53 16,36 36-16,1 17 15,-19-17-15,0 18 0,-70-36 16,88 35-16,-17 18 16,17-18-16,0 18 15,-18 0-15,1 18 16,70 17 0,0-17-1</inkml:trace>
  <inkml:trace contextRef="#ctx0" brushRef="#br1" timeOffset="105089.1314">8290 12594 0,'18'0'0,"0"-17"15,17-1-15,88-35 16,-34 18-16,-1-18 0,35 18 16,142-71-1,-124 53-15,18 0 0,123-53 16,-141 53-16,-35 18 16,53-18-1,-124 53-15,-18-18 0,1 18 0,-36 0 16,-52 36-1,17-36-15</inkml:trace>
  <inkml:trace contextRef="#ctx0" brushRef="#br1" timeOffset="105462.5569">8573 12118 0,'0'0'0,"-18"0"15,0 35-15,1-17 16,-1 17-16,-17 0 15,-1 1-15,19 17 0,-19 0 16,-34 52-16,52-52 16,1 0-16,17-18 15,0 1-15,17 34 0,1-52 16,52 35 0,-34-36-16,-1-17 0,89 36 15,-72-36-15,19 17 16,0-17-16,-1 18 15,-17 0-15,-18-1 0</inkml:trace>
  <inkml:trace contextRef="#ctx0" brushRef="#br1" timeOffset="115199.9298">27464 13070 0,'17'-35'0,"-34"70"0,34-87 16,-17 34-1,-17 36 1,-1-1-16,-17 36 16,17-18-16,1 1 0,-1-1 15,18-17-15,-18 17 16,18-18-16,18 1 0,17-18 16,-17 0-16,-1-18 15,36-34 1,-35 34-16,0-35 0,-1 35 0,1-52 15,0 35-15,-18 17 16,0 0-16,-36 18 16,1 0-1,0 53 1,17-35-16,0 17 0,1 0 16,17 1-16,0-1 0,0-17 15,0-1-15,17 1 0,19-1 16,-19-17-16,1 0 15,0-17-15,-1-1 0,1 1 16,0-36 0,-18 35-16,-18-17 0,0-18 15,1 35-15,-1 1 16,0 17-16,-17 17 16,17 18-16,18-17 15,-17 53 1,17-1-16,17-52 15,1-1-15,17 1 0,18 0 16,-35-18-16,0-18 16,17 0-16,-35 1 0,18-18 15,-18-1 1,0 1-16,-36-36 16,19 54-16,-19-18 0,-17-1 15,36 36-15,-19 18 16,19 0-16,-18 34 15,17-16-15,18-1 16,18 0-16,-1 1 0,1-19 16,17 1-16,18-1 15,-35-17-15,17 0 0,-17-17 16,-1 17-16,1-35 16,-18-1-16,0 19 0,-35-54 15,-1 53 1,1 1-16,0-1 0,17 18 0,-52 18 15,52-1 1,0 1-16,1 17 0,17 18 16,0-17-1,17-19-15,36 18 16,-35-17-16,17-18 0,-17 0 0,17-18 16,-17 1-1,-18-18-15,0-18 16,0 17-16,-18 1 15,0 0-15,1 0 0,-19 17 0,19-17 16,-18 17-16,17 18 0,-17 18 16,17-1-1,18 19-15,0-1 0,0 0 16,35 0-16,-17 1 0,70 17 16,-53-36-16,1-17 15,-19 0-15,19 0 16</inkml:trace>
  <inkml:trace contextRef="#ctx0" brushRef="#br2" timeOffset="179298.847">13511 18644 0,'0'18'63,"0"0"-1,18-18-46,0 0 0,-1 0 15,1 0-31,0 0 15,-1 0-15,1 0 16,0 0-16,-1 0 16,1 0-1,-1 0-15,1 0 16,0 0 0,-1 0-16,1 0 0,17 0 15,-17 0-15,0 0 16,-1 0-16,18 0 15,-17 0-15,0 0 16,-1 0-16,19 0 0,17-18 16,-36 18-16,18 0 15,-17 0-15,17 0 0,18 0 16,-35 0 0,17 0-16,36 0 15,-36 0-15,0 0 0,54 0 16,-54-18-16,18 18 15,0 0-15,35 0 16,-35 0-16,0 0 16,17-17-16,-17 17 0,0 0 15,71 0-15,-72-18 16,19 18-16,-18 0 0,17 0 16,-17 0-16,18 0 0,70 0 15,-35 0-15,-18 18 16,18-18-16,17 0 15,1 0-15,-1 0 0,107 0 16,-125 0-16,1-18 16,-17 18-16,16-18 0,54 1 15,-106 17 1,0 0-16,0-18 0,-36 18 0,19 0 16</inkml:trace>
  <inkml:trace contextRef="#ctx0" brushRef="#br2" timeOffset="183882.3696">10636 12894 0,'-17'0'63,"-1"0"-1,18 18-46,-18-1-16,18 1 0,0 0 0,0-1 15,0 19 1,0-19-16,0 18 0,0-17 16,0 0-16,18-1 0,-18 1 15,35 0-15,-17-1 16,0 1-16,-1-18 0,1 0 15,17 0-15,18-18 16,-35 1-16,17 17 16,-17-18-16,17 0 15,-18 1-15,1-1 0,-18-17 16,0 17-16,0-17 16,-18 0-16,1 17 15,17-17-15,-35-1 0,17 1 16,-17 17-16,17-17 0,-53 18 15,36-1-15,-18 18 16,18 18-16,-36-1 16,36 18-16,18-17 0,-1 17 15</inkml:trace>
  <inkml:trace contextRef="#ctx0" brushRef="#br2" timeOffset="186430.3323">10442 13106 0,'18'0'31,"-18"-18"-15,-18 36 62,-17-1-62,17-17-16,1 18 15,-19-18-15,1 18 0,-35 17 16,34-17-16,-17-1 16,18 1-16,0-1 15,-18 1-15,0 17 0,-53 1 16,53-1-16,0 0 16,-70 18-1,70-18-15,-53 18 0,71-17 16,-18-19-16,-35 19 15,35-1-15,18-18 16,-18 1-16,-53 17 16,53-17-16,18 0 15,-1-1-15,1 1 0,0 0 0,-1-18 16,-16 35 0,16-18-16,19 1 0,-19-18 15,19 18-15,-1-18 16,0 17-1,1-17-15,17 18 0,-18-18 0,1 0 16,17-18 62</inkml:trace>
  <inkml:trace contextRef="#ctx0" brushRef="#br2" timeOffset="187080.0881">8414 13864 0,'-18'0'16,"0"0"0,1 18-16,17-1 0,-18 1 15,18 17-15,-17-17 0,17 53 16,0-54 0,0 18-16,17 18 0,1-35 15,17 17 1,-17-35-16,-1 0 0,19 0 15,-19-17-15,36-36 16,-35 0-16,0 18 16,-18-1-16,17-17 0,-17 18 0,-17 0 15,-1-18 1,0 35-16,1 1 0,-1 17 16,0 0-16,1-18 0,-1 36 15,-17-1-15,35 1 16,-18 17-16,0-17 0</inkml:trace>
  <inkml:trace contextRef="#ctx0" brushRef="#br2" timeOffset="187520.0894">8061 14323 0,'-18'0'15,"1"0"-15,-1 0 16,0 17-1,18 19 1,0-19-16,18 19 0,0 17 16,-1-36-16,1 1 15,35 17-15,-35-35 16,17-18 0,-18 18-16,1-35 0,0 18 15,-1-19-15,-17-34 16,0 34-16,-17 1 0,17 18 15,-18-19-15,0 19 0,1-1 16,-1 18-16,-35 0 16,36 18-16,-19-1 0,19 1 15,-19 35 1</inkml:trace>
  <inkml:trace contextRef="#ctx0" brushRef="#br2" timeOffset="187886.6428">7638 14711 0,'0'0'15,"0"-18"-15,-18 18 16,18 18-1,-18-1-15,18 19 16,0-19-16,0 19 0,0-19 16,0 36-1,18-35-15,0 0 16,17-18-16,-17 0 16,-18-18-16,17 0 0,1-17 15,-18 0-15,17-1 0,-17-17 16,0 36-16,-17-18 15,-1-1 1,1 36-16,-1 0 0,0 0 16,1 0-16,-1 18 0,0 17 15,1-17-15</inkml:trace>
  <inkml:trace contextRef="#ctx0" brushRef="#br2" timeOffset="188320.2059">7144 15152 0,'-18'0'15,"0"0"-15,18 17 16,-17 1-16,17 0 0,0 35 16,0-36-1,0 19-15,17-1 16,1-18-16,0-17 0,-1 0 15,1 0-15,0 0 16,-1 0-16,19-52 16,-36 34-16,0-17 0,0-18 15,-18 35-15,18-17 16,-18 17-16,-17 1 16,17 17-16,1 0 0,-1 0 15,-17 52 1,35-34-16</inkml:trace>
  <inkml:trace contextRef="#ctx0" brushRef="#br2" timeOffset="188688.6989">6897 15540 0,'0'0'15,"-18"18"-15,1-1 0,17 1 16,0 17-16,0-17 0,0 17 16,0-17-16,17 17 15,1-35-15,-1 18 16,19-18-1,-19-18-15,1 18 0,17-35 16,-35 17-16,0-17 16,-17 17-16,17 0 0,-18-17 15,0 18-15,-17-1 16,35 0-16,-18 18 16,1 0-16,-1 18 15,1 17-15</inkml:trace>
  <inkml:trace contextRef="#ctx0" brushRef="#br2" timeOffset="189056.1889">6562 15857 0,'-18'36'0,"0"-19"15,18 1-15,0 17 16,0-17-16,0-1 16,18 1-16,0-18 0,-1 0 15,19 18-15,-19-36 16,1 18-16,0-35 15,-18 17-15,-18-35 16,18 36-16,-35-19 16,-1 1-16,1 17 15,0 1-15,-1 17 16,19 17-16,-1 19 16,18-19-16,-17 19 0,17-1 15</inkml:trace>
  <inkml:trace contextRef="#ctx0" brushRef="#br2" timeOffset="189386.6322">6209 16051 0,'0'0'0,"-18"36"0,18-19 16,0 1-16,0 0 0,0-1 15,18 1-15,0 0 16,-1-18-16,1 0 16,-1 0-1,1 0-15,-36 0 31,1 17-15,-1-17-16,1 0 16,-1 0-16,18 18 15,-18-18-15</inkml:trace>
  <inkml:trace contextRef="#ctx0" brushRef="#br2" timeOffset="189520.2645">6191 16298 0,'0'0'0,"-17"0"47,34 0-32,-17 18 1</inkml:trace>
  <inkml:trace contextRef="#ctx0" brushRef="#br2" timeOffset="190287.131">8202 14552 0,'0'0'15,"18"0"17,-1-18-32,19 1 0,-1 17 0,18-18 15,141-88 1,-106 71-16,124-88 16,-106 70-16,17-18 15,124-70 1,-124 53-16,1 0 0,-1-1 0,-17 19 15,124-71 1,-142 88-16,0 18 0,-35-1 16,0 19-16,-18-19 15,-17 36-15,-36 0 0,0 18 16,-17 0-16,-88 35 16</inkml:trace>
  <inkml:trace contextRef="#ctx0" brushRef="#br2" timeOffset="190705.646">7761 14940 0,'18'-17'16,"-1"17"-16,19-18 0,17 0 0,70-52 15,-52 34 1,17 1-16,18-18 0,123-88 15,-88 71 1,0-19-16,141-69 0,-140 69 16,-1 1-16,-18 0 15,106-71-15,-105 89 16,-36-1-16,0 18 0,-35 18 16,0 0-16,-18 17 15,-52 18-15,-19 18 16,1-1-16,-35 1 0</inkml:trace>
  <inkml:trace contextRef="#ctx0" brushRef="#br2" timeOffset="191185.0862">7126 15469 0,'18'-17'15,"35"-1"1,0 0-16,0 1 16,17-19-16,1 1 0,123-35 15,-71 17-15,18-18 16,18-17-16,17 0 0,177-142 15,-159 125 1,-17-1-16,17-18 0,-18 1 16,0 17-16,-17-17 0,0 17 15,141-71-15,-194 124 16,17-35-16,-105 71 16,-36 34-16,-35 1 15,-17 17 1</inkml:trace>
  <inkml:trace contextRef="#ctx0" brushRef="#br2" timeOffset="191660.7288">7285 15628 0,'0'0'16,"35"-35"-16,0 17 0,-17 1 16,53-36-1,-18 17-15,-1 1 0,19 17 0,105-70 16,-87 35 0,52-17-16,-18-18 0,195-106 15,-142 88-15,18-18 16,194-105-16,-211 123 15,-1-17-15,0-1 0,142-88 16,-177 107-16,-18 16 16,36-16-1,-106 87-15,-53 0 0,-35 36 16,-124 53 0</inkml:trace>
  <inkml:trace contextRef="#ctx0" brushRef="#br2" timeOffset="192163.7881">6738 15998 0,'-35'36'15,"70"-72"-15,-88 72 16,53-19-16,18-17 15,17-17-15,36-1 16,-18 0-16,70-34 16,-35 16-16,0-17 15,36 0-15,123-105 16,-88 52-16,17 0 16,0 0-16,212-141 15,-194 124-15,18-18 0,-18 0 16,0-1-16,0 1 0,0 0 15,-17-18-15,-19 36 0,-17 0 16,89-54 0,-160 107-16,1-1 15,-53 53-15,-36 18 0,0 0 16,-35 18-16,-17 0 0,-36 17 16</inkml:trace>
  <inkml:trace contextRef="#ctx0" brushRef="#br2" timeOffset="192763.1742">6297 16334 0,'18'0'16,"35"0"0,0 0-16,-1 0 0,90-36 15,-72 19 1,18-19-16,124-52 0,-89 35 15,1-17-15,17-1 0,159-105 16,-124 70 0,-17 18-16,194-142 15,-159 125-15,0-19 0,0 1 16,0-1-16,176-123 16,-176 106-16,0 18 15,-17 17-15,123-88 16,-177 106-16,-35 17 0,-17 1 15,-36 17-15,0 0 0,-17-18 16,-36 36-16,1 17 16,-71 1-1,35 34-15,17-17 0</inkml:trace>
  <inkml:trace contextRef="#ctx0" brushRef="#br2" timeOffset="195305.6113">8731 13458 0,'18'-17'0,"0"17"15,-1 0-15,1 0 0,-1-18 16,1 18-1,-18 18 17,-35-1-17,17 1-15,-17 0 0,17-1 16,-17 19-16,-18-19 16,18 19-16,-18-1 0,0 0 15,-88 53-15,70-35 16,1-17-16,-71 69 15,70-52-15,1 0 0,-1 0 16,0 0-16,-70 53 16,71-53-16,-1 17 15,18-17-15,-17 0 0,17 0 16,0 18-16,0-18 0,0-1 16,-53 54-1,53-53-15,18-17 0,-18 16 16,18 1-16,-36 18 15,36-36-15,0 0 0,-1 1 16,-34 52-16,52-53 16,-17 0-16,-18 36 15,35-36-15,-17 1 16,17-1-16,-17-17 0,18 17 16,-19 0-16,19 0 0,-36 18 15,35-17-15,0-1 16,1 0-16,-18 0 15,17 1-15,0-1 0,1 0 0,-19 36 16,1-54-16,17 19 16,1-19-16,-18 36 15,17-17-15,0-19 16,1 36-16,-1-35 16,0 17-16,1-17 0,-19 17 15,36 0 1,-17-17-16,17-1 0,-18 36 15,18-35 1,0 0-16,18-1 16,-1 1-1,1-18 1,0 18-16,17-18 16,-17 0-16,-1 0 15,36 0 1,-35-18-16,17 18 0,0-18 0,18 1 15,-17-1-15,-1 0 16,-18 1-16,36-1 16,-17 0-16,-19 1 15,1-1-15,17 1 0,0-19 16,-17 36 0,17-17-16,-17-19 0,17 19 15,18-36-15,-17 35 0,-1-17 16,0 17-16,0-17 15,-17 17-15,0 1 0,17-19 16,18 1-16,-36 17 16,19-17-16,17-18 15,-36 36-15,19-19 16,-19 19-16,1-1 0,17 0 16,-17-17-16,52-18 15,1-17 1,-53 52-16,34-35 15,-34 36 1,0-1-16,-1-17 0,19 17 16,-19-17-16,19-1 0,-19 19 15,36-36-15,-35 18 16,17 17-16,0-17 0,-17 17 16,0 0-16,17 1 15,-18-1-15,19 0 0,-19 1 16,19-36-16,-19 35 15,19 1-15,-19-1 16,1-17-16,0 17 0,-1 0 0,18-17 16,1 0-1,-1 0-15,-17 17 0,35-17 16,-36 17-16,18-17 16,-17 17-16,0 0 0,-1 1 15,19-36-15,-19 35 16,1-17-16,0 17 0,17-35 15,-18 36 1,1-1-16,-18 1 0,18-1 0,17-17 16,0-1-1,-17 19-15,0-1 0,35-35 16,-36 36 0,1-1-16,17-17 0,-17 17 15,-18 0-15,17 1 16,19-19-16,-19 19 15,1 17-15,17-36 16,-17 1-16,-1 18 16,1-1-16,-18-17 0,18 17 0,-18-17 15,17-1 1,1 1-16,-18 18 0,18-19 16,-18 19-16,0-1 15,0-17 1,0 17-16,0 0 0,0 1 15,0-1-15,0 1 0,-18 17 0,-17-18 16,17 18 0,-17 0-16,17 0 0,-52 35 15,34-17 1,1-1-16,0 19 0,0-19 0,-36 36 16,18-17-1,18-19-15</inkml:trace>
  <inkml:trace contextRef="#ctx0" brushRef="#br2" timeOffset="203984.5543">11024 12947 0,'0'-18'15,"18"18"16,0-17-15,-1 17-16,1 0 16,0 0-16,-18-18 31,-18 36 31,0-18-46</inkml:trace>
  <inkml:trace contextRef="#ctx0" brushRef="#br2" timeOffset="204222.7394">11024 12947 0,'36'-18'0,"-19"18"0,-70 18 0,71-36 16,-36 18 0,36 0 46,17-17-46,1 17-16,-1 0 15,71 0-15,-53 17 16,52-17 0,-52 18-16,0-18 0,0 0 0,18-18 15,-54 1 1,1 17-16,0-18 15,-36 0-15,-17 1 16</inkml:trace>
  <inkml:trace contextRef="#ctx0" brushRef="#br2" timeOffset="204471.6294">11553 12771 0,'0'0'16,"36"0"-16,-19 17 0,19-17 0,17 35 15,-18-35 1,-17 18-16,17 0 0,-35-1 16,0 1-16,-35 0 15,17-1 1,-17 1-16,-1 0 0,-34 17 15,34-35 1</inkml:trace>
  <inkml:trace contextRef="#ctx0" brushRef="#br2" timeOffset="204955.8739">10548 12241 0,'18'53'16,"-36"-106"-16,53 195 15,-35-107-15,18 0 0,0-17 16,-18-1-16,17-17 0,-17-17 31,0-36-31,0 0 16,-17 18-16,17-1 0,0-34 16,0 34-16,17 19 15,1-18-15,17-1 16,-17 36-16,-1 0 15,1 0-15,-18 18 0,18 17 16,-36 0-16,-17 18 16,17-35-1,1 0-15,-19 35 0,36-36 16,0 1-16,-17 17 16,34-17-16,1-1 15,0 1-15,-1-18 0,18 0 16,-17 0-16,17 0 15</inkml:trace>
  <inkml:trace contextRef="#ctx0" brushRef="#br2" timeOffset="205222.163">10848 12418 0,'18'-18'16,"-18"1"-16,17-1 0,1-17 15,-1 17-15,1 0 16,0 1-16,-1-19 15,-17 19-15,0-1 16,-17 36 0,-19-1-16,19 19 15,-18 17 1,35-18-16,0-17 0,17 17 16,1-18-16,35 1 15,-36 0-15,19-18 0,-1 0 16,36-36-16,-36 19 15,0-1-15,-17-17 16</inkml:trace>
  <inkml:trace contextRef="#ctx0" brushRef="#br2" timeOffset="205419.6034">11060 12012 0,'0'0'16,"17"53"-16,-17-18 0,0 18 0,18 0 15,0 35 1,-1-35-16,1-17 16,-1-1-16,1-18 0,0 19 15,-1-36-15,1 17 0,0-17 0,-1 0 16,1-17-16,17-19 16,-17 1-16</inkml:trace>
  <inkml:trace contextRef="#ctx0" brushRef="#br2" timeOffset="205687.1259">11359 12277 0,'0'0'16,"0"17"-16,18 1 15,0 0 1,-18-1-16,17-17 0,19 18 16,-19-18-16,1-18 15,0 1 1,-1-1-16,-17-17 15,-17 17-15,17 0 16,-18 1-16,18 34 31,18 19-15,-1-1-16,1-17 16,-1-1-16,19 1 0,-19 17 15,1-17-15</inkml:trace>
  <inkml:trace contextRef="#ctx0" brushRef="#br2" timeOffset="207905.1576">29616 16104 0,'0'-53'16,"0"36"-16,-18-19 0,0 19 15,18-1-15,-52-17 16,34 17-16,-17 18 15,-36 18-15,36 17 16,-1 0-16,1 1 0,18 17 16,-1-18-16,18 36 15,0-36-15,35-18 0,-17 1 16,35 0-16,35-18 16,-35-18-16,0 0 15,-18 1-15,0-18 0,1 17 16,17-53-1,-36 36-15,-17 0 0,-35-1 16,0 19-16,-1 17 0,-69 0 16,52 35-1,0-17-15,0 17 16,17 0-16,1 18 0,18-17 0,17 16 16,17-34-16,1 0 15,17-1-15,18-17 0,0 0 16,70-17-1,-70-19-15,-17 19 0,-1-18 16,-17-1-16,-18-17 16,0 18-16,-36 0 0,19-1 15,-19 19-15,-52 17 16,35 0-16,0 35 16,18-17-16,0 17 0,-1 53 15,19-52-15,17-1 16,17 0-16,19-17 0,52 17 15,-35-17-15,0-18 16,35-18 0,-35 0-16,-35 1 0,-1-19 15,1 19-15,-18-18 0,0 17 16,-35-35-16,-1 35 16,-17 18-16,18 0 0,-53 18 15,17 17 1,36-17-16,17 17 0,1-17 15,17 35 1,17-36-16,1 1 0,17-18 16,54 18-1,-54-36-15,0 0 0,-17 1 16,-1-1-16,1 0 0,0-17 0,-36-18 16,18 36-1,-18-1-15,-17 0 0,-18 18 16,18 18-16,0 0 15,-1 17-15,1 53 16,35-70-16,18 35 16,17-36-1,0-17-15,18 18 16,-18-36-16,1 1 0,-19-1 16,19-17-16,-36-1 15,0-16 1,-18 34-16,0 0 0,1 1 15,-19 17-15,19 0 0,-1 0 16,-35 17-16,36 19 16,17-19-16,-18 1 15,18 17-15,0-17 0,18-1 0,-1 1 16,1-18 0,0 0-16,17 0 0,0-35 15,-17 17-15,-1-17 16,-17 0-16,0-1 15,-17 19-15,-1-19 0,-17 19 16,17-1-16,-17 18 0,-36 0 16,54 18-16,-19-1 15,19 19-15,-1-1 16,0-17-16,18 17 0,18 0 0,0-17 16,52 17-16,-17-35 15,35-18 1,-52 1-16,-1-1 0,0 0 15,-17-34-15,-18 16 16,0 1-16,-18 17 0,-17-17 16,17 17-16,-35 18 0,18 0 15,0 0-15,0 18 0,-36 53 16,53-36-16,1 0 16,-1 0-16,18 1 15,18-19-15,17 19 0,53-1 16,-35-35-1,0 0-15,0-18 0,-18 1 0,1-19 16,-36 19-16,0-1 16,-53-35-1,17 53-15,-17-17 16,1 17-16,-1 17 0,0-17 0</inkml:trace>
  <inkml:trace contextRef="#ctx0" brushRef="#br1" timeOffset="222144.9652">27164 18239 0,'-18'0'16,"1"0"15,-1 0-16,0 0 32,18 17-31,0-34 0,18 17-1,17-18-15,18 18 16,-18 0-16,18 0 15,-17 0-15,17 0 0,17 0 16,89-18 0,-53 18-16,0 0 0,17 0 15,-17 0-15,141 0 16,-106 0-16,-18 0 0,-17 0 16,141 36-1,-141-19-15,0 1 0,0 0 16,-18-1-16,0 1 0,0-1 15,-35-17-15,53 18 16,-71-18-16,1 0 16,-19-18-16,1 18 0,-18-17 15,-35-1-15,17 1 16</inkml:trace>
  <inkml:trace contextRef="#ctx0" brushRef="#br1" timeOffset="225618.6104">10619 14111 0,'-18'-18'16,"0"1"-1,1 17-15,17-18 16,-36 18-16,1 0 16,0 18-16,0-1 15,-1 19-15,19-19 0,-19 36 16,19-17-16,-19 52 15,36-53-15,-17 0 0,34 1 16,-17-19-16,53 19 16,-17-19-16,17-17 15,-18-17-15,0-1 0,53-53 16,-52 36-16,-19 0 16,19-18-16,-36 18 0,17-1 15,-52-17 1,17 36-16,-52 17 0,34 0 15,1 17-15,-35 19 16,34-19-16,19 19 16,-1-19-16</inkml:trace>
  <inkml:trace contextRef="#ctx0" brushRef="#br1" timeOffset="226103.273">10001 14975 0,'0'0'16,"-17"0"-16,17-17 0,-18 17 16,0 17-1,1 1 1,17 0-16,-18 17 0,18 36 15,0-36-15,0-18 16,18 19-16,17-1 16,0-35-16,-17 0 0,17-18 15,36-52 1,-54 35-16,1-1 16,-18-17-16,0 18 0,0 0 0,-18 0 15,-17-18 1,0 35-16,17 18 0,-17-18 15,17 36-15,1 0 0,-1-1 0,-17 19 16</inkml:trace>
  <inkml:trace contextRef="#ctx0" brushRef="#br1" timeOffset="226488.1886">9596 15434 0,'0'0'0,"-18"18"16,0-1-16,1 1 15,-1 53-15,18-36 16,0 0-16,35 18 16,-17-35-16,0-1 15,17-17-15,0 0 0,-17 0 0,17-35 16,-17 0-16,-18-1 16,0-16-1,-18 16-15,0 19 0,-17-1 16,17 0-16,-34 18 15,34 0-15,0 0 0,1 18 16,-1-18-16,0 18 16</inkml:trace>
  <inkml:trace contextRef="#ctx0" brushRef="#br1" timeOffset="226860.7927">9437 15452 0,'-18'0'16,"18"-36"-16,-17 19 15,17-1-15,-36-52 16,19 34-16,-1-17 16,-17 0-16,-1-17 0,-34-106 15,17 70-15,0 0 16,0 0-16,0 18 0,-70-53 16,87 88-1,1 18-15,-18-18 0,36 35 16,-1 18-16,18-18 15,0 1-15,18 17 16,-1 0 0</inkml:trace>
  <inkml:trace contextRef="#ctx0" brushRef="#br1" timeOffset="227192.1596">9208 15134 0,'0'0'15,"-53"0"-15,17-17 0,-17-1 16,18-17-16,-88-36 15,70 36-15,-88-71 16,70 35 0,-17 1-16,17-1 0,-17 1 0,-53-54 15,70 71-15,36 36 16,0-1-16,35 0 16,-18 18-16,36 53 15,0-17-15,17-1 0,0 18 16</inkml:trace>
  <inkml:trace contextRef="#ctx0" brushRef="#br1" timeOffset="227503.1843">9119 15469 0,'-53'0'15,"106"0"-15,-141-17 0,35-1 0,-70-35 16,35 18-16,-1-18 16,1 0-16,-18 0 0,-17 0 15,17 0-15,0 18 0,-70 0 16,123 17-16,18 36 15,-1-18-15,19 17 16,17 1-16,0 0 0,35 17 16,0-35-16,18 18 15</inkml:trace>
  <inkml:trace contextRef="#ctx0" brushRef="#br1" timeOffset="227762.0897">9013 15522 0,'0'0'0,"-105"-17"0,34 17 15,-17-18-15,0 18 0,-212-53 16,194 35-1,0 18-15,-53 0 16,107 18-16,16-18 16,19 18-16,17 17 0,35-17 15</inkml:trace>
  <inkml:trace contextRef="#ctx0" brushRef="#br1" timeOffset="227971.3272">8943 15734 0,'-71'53'16,"142"-106"-16,-195 123 0,72-52 0,-19 0 16,-88-1-16,71-17 15,0 18-15,-18-18 0,0 18 16,-17-1-16,-1 1 0,-105 17 15,123 0-15</inkml:trace>
  <inkml:trace contextRef="#ctx0" brushRef="#br1" timeOffset="228148.5681">7161 16051 0,'-158'36'16,"316"-72"-16,-387 89 0,141-17 0,17-19 0,-52 36 16,88-35-1,17-1-15,18 1 0,35-18 16</inkml:trace>
  <inkml:trace contextRef="#ctx0" brushRef="#br1" timeOffset="228598.9017">10037 14340 0,'-159'0'16,"318"0"-16,-406 18 0,141-18 0,-159 18 15,124-18-15,-176 0 16,158 17 0,0-17-16,-123 0 15,176 0-15,18 18 0,35-18 16,-35 18-16,88-1 15,17-17-15,19 18 16</inkml:trace>
  <inkml:trace contextRef="#ctx0" brushRef="#br1" timeOffset="228840.3631">9507 14429 0,'0'0'16,"-158"53"-16,69-36 0,1 18 15,-123 18 1,105-17-16,0-19 0,0 1 0,0 0 16,-17 17-16,-71 0 15,106-17-15,17-18 16,0 17-16,89-17 15</inkml:trace>
  <inkml:trace contextRef="#ctx0" brushRef="#br1" timeOffset="229065.6262">9260 14958 0,'0'0'16,"-141"35"-16,53 0 0,-18-17 16,-123 0-1,106-1-15,-1 1 0,-17 17 0,17-17 16,1 17-16,0 0 0,-54 54 16,107-54-16,34 0 15,36 36 1</inkml:trace>
  <inkml:trace contextRef="#ctx0" brushRef="#br1" timeOffset="229299.7108">8872 15399 0,'-88'35'15,"-71"53"-15,406-211 0,-599 299 16,263-141-16,-16 18 0,-1-17 16,-18-1-16,18 0 0,1 0 15,-19 1-15,18-1 0,18-17 16,-71 35-16,124-53 16,17 17-16</inkml:trace>
  <inkml:trace contextRef="#ctx0" brushRef="#br1" timeOffset="229489.1311">7920 15769 0,'-124'18'0,"248"-36"15,-353 53-15,105-17 0,1 17 0,-124 36 16,123-36-1,-52 53-15,105-52 16,36-19-16,-36 19 16</inkml:trace>
  <inkml:trace contextRef="#ctx0" brushRef="#br1" timeOffset="231469.7068">8802 13600 0,'0'-18'0,"0"36"47,0-1-32,-18 1 1,-17 0-1,0-18-15,-1 17 0,1 1 16,0-1-16,-18 1 16,-18 17-16,18-17 0,-70 53 15,52-36-15,1 0 16,-89 53-16,71-52 16,17 16-16,-17 1 0,18 18 15,-72 52 1,72-70-16,17 0 0,-53 71 15,53-71-15,0-18 16,18 18-16,-18-18 0,-17 53 16,17-35-1,17 0-15,-52 35 0,35-35 16,18 0-16,-18-18 0,18 18 16,-36 36-1,36-54-15,-36 35 16,36-34-16,-18 34 15,18-52-15,0 17 16,-1 18-16,1-18 16,17 1-16,1-1 0,-18-17 15,17 17-15,0 0 0,-35 36 16,18-54-16,17 19 16,-17-1-16,0 0 15,17-17-15,-17 17 0,0 0 16,-18 36-16,17-36 15,19 0-15,17 1 0,-18 17 16,18-18 0,0-17-16,0 34 0,18-34 15,-18 17 1,0-17-16,0 0 16,17-1-16,-17 1 15,18 0-15,0-18 0,-1 0 16,1 17-16,0-17 0,35-17 15,-36 17 1,19-18-16,-19 0 0,18 18 16,-17-17-16,35-1 15,-35 0-15,35 1 16,-36 17-16,18-18 16,36 0-16,-36 1 0,1-18 15,16-1 1,-16 19-16,-1-19 0,0 19 15,36-19-15,-18 1 16,-18 18-16,0-19 16,1 19-16,17-19 0,-18 1 0,35-18 15,-34 18 1,-1 0-16,53-18 16,-53 17-16,1 1 0,-1 17 15,36-52-15,-36 35 16,18-1-16,35-17 15,-53 18-15,18 0 16,-18 0-16,18-1 0,18-34 16,-36 34-16,18 1 15,-18 0-15,36-36 16,-36 18-16,0 18 0,36-53 16,-36 35-1,1 18-15,-1-18 0,35-53 16,-34 53-16,-1 18 15,18-18-15,17-18 16,-34 18-16,-1 18 16,0 0-16,1-18 0,-1 18 15,-18-18-15,19 18 0,-1-18 16,18-18-16,-18 36 16,0-1-16,18-34 15,-35 35-15,35-18 16,-35 17-16,-18 19 15,17-36-15,-17 18 16,0 17-16,0-17 0,0 17 16,-17 0-16,17 1 0,-18 17 15,0-18-15,-17 18 0,-18 0 16,0 18 0,18-18-16,0 0 0,-18 17 0,17 1 15,-16-18-15,16 18 16,-70 17-16,71 0 15,-18 1-15,0-1 16</inkml:trace>
  <inkml:trace contextRef="#ctx0" brushRef="#br1" timeOffset="233805.1932">24324 10248 0,'0'0'0,"0"18"0,-18 35 16,18-36-1,18 19-15,-18-19 0,18 1 16,-1 17 0,1-17-16,0-18 0,-1 0 15,-17-18-15</inkml:trace>
  <inkml:trace contextRef="#ctx0" brushRef="#br1" timeOffset="234888.0041">24271 10195 0,'0'0'0,"0"-17"0,18 17 16,52 0-1,-17 0-15,0 0 16,0 0-16,88-18 15,-70 18-15,87 0 16,-69 0-16,-1 0 16,0 0-16,0 0 0,89 0 15,-72 0-15,1-18 16,18 18-16,-18 0 0,35-17 16,123 17-1,-123 0-15,1 0 0,-1 0 16,141 0-16,-141 17 15,0-17-15,0 0 0,0 18 16,-17-18-16,17 0 0,123 0 16,-122 0-16,-19 0 15,106-18 1,-17 18-16,-106-17 16,-18 17-16,71 0 15,-89 0-15,1 0 0,-1 0 16,36 0-1,-53 0-15,0 0 0,-18 0 16,1-18-16,-19 18 0,19 0 16,-19-18-16,1 18 15,0 0 1,-1 0 0,18 0-16,-17 0 15,17 0-15,1-17 0,34 17 16,-35 0-16,1-18 15,-1 18-15,0 0 0,18 0 16,-17 0-16,-1 0 16,-18 0-16,1 0 15,35 0-15,-35 0 16,-1 18-16,1-18 16,0 0-1,-18 17 16,17-17-31,1 18 16,-1 0-16,-17-1 16,18 1-16,-18 17 0,0 36 15,0-36-15,18 18 16,-18-18-16,0 18 16,0 0-16,0 0 0,17 0 15,-17 0-15,18 0 0,0 88 16,-1-71-16,-17 1 15,36 88 1,-19-89-16,-17 19 0,18-1 16,-1 88-16,1-105 15,0 17-15,-1 88 16,1-88-16,-18 1 0,0-1 16,18 88-16,-18-88 15,0 1-15,0 16 0,0 72 16,0-89-1,0 0-15,0 0 16,0 106-16,0-105 0,0 105 16,0-106-16,0 0 15,-18 18-15,0 88 16,1-106-16,-1 18 16,0-18-16,1 0 0,-1 1 15,1 87-15,-1-88 16,0 0-16,1 1 0,-1-1 15,0 0-15,1 71 16,-1-89-16,0 71 16,18-70-16,18-1 15,-18 1-15,18 0 0</inkml:trace>
  <inkml:trace contextRef="#ctx0" brushRef="#br1" timeOffset="235094.3283">30480 16175 0,'0'0'0,"0"35"0,0-17 15,0-1-15,-18 19 0,18-1 16,0-17-16,-17-18 16,34 17-16,-17-34 47,-17 17-32,17-18-15,-18 18 0,18-18 16,-18 1-16,1-1 15,17-17-15,-35 17 0</inkml:trace>
  <inkml:trace contextRef="#ctx0" brushRef="#br1" timeOffset="236967.7813">25153 10001 0,'-18'-35'16,"36"70"-16,-53-88 0,17 53 0,18-17 15,-17-1-15,17 0 16,-18 1-16,18-1 16,18-17-1,-18 17-15,0 1 0,0-1 16,17 0 0,-17 36-1,0 0 1,0-1-16,0 1 0,0 0 15,18-18-15,17 17 16,-17-17 0,17 0-16,36 0 15,-36-17-15,18 17 0,-18 0 16,18 0-16,0 0 16,-18 0-16,18 0 0,-18 17 15,18-17-15,-17 18 0,-1-18 16,0 17-16,18-17 0,35 0 15,18 0 1,-35 0-16,-1-17 16,1 17-16,-1-18 0,18 18 15,1-17-15,-1 17 0,88-18 16,-70 18-16,-18 0 16,124 0-16,-124 0 15,18 0-15,0 0 0,0-18 16,-18 18-16,18 0 0,-1 0 15,-16-17-15,122 17 16,-105 0-16,0-18 16,88 18-16,-88 0 15,106 18-15,-107-18 16,1 0-16,0 0 16,0 0-16,17 0 0,-17 0 0,0 0 15,106 0 1,-124 0-16,18 0 0,-18 0 15,88-18-15,-88 18 16,1 0-16,-19 0 0,142 0 16,-106 0-1,-53 0 1,35 0-16,-35 0 16,35 0-16,-70 0 15,17-18-15,-18 18 0,1 0 16,0 0-16,-36 0 31,0 0 0,18 18-15,0 0 0,0 17-1,0-17-15,-17-1 16,17 18-16,-18 18 15,1-17-15,17 17 0,0-1 16,-18 54 0,18-53-16,0 18 0,-18-1 15,18 71-15,0-70 16,0 17-16,0-17 0,0 17 16,0 0-16,18 0 0,-18 89 15,0-89-15,-18 18 16,18-18-16,0 106 15,-17-106-15,17 18 0,-18 88 16,0-88 0,1 0-16,17 0 0,-18-18 15,0 123-15,18-105 16,-17 88 0,17-88-16,0 0 0,0-18 15,0 106-15,0-88 16,0 0-16,0-18 0,17 106 15,-17-88-15,0-18 16,0 18-16,0-18 0,-17 0 16,-1 89-1,18-89-15,0 0 0,0-17 16,-17-1-16,17 89 16,0-89-16,0-17 0,17 18 15,-17-18-15,18 35 16,-1-53-16,-17 1 0,18-1 15,-18 18 1,18-36-16,-18 1 16,0 0-16,0-1 0,-18-17 15,0 0 1,1 0 0,-1-17-16,1 17 15,-19 0-15,19 0 0,-19 0 16,19 0-16,-36 0 0,-35 0 15,17 0-15</inkml:trace>
  <inkml:trace contextRef="#ctx0" brushRef="#br1" timeOffset="238921.9826">29528 18415 0,'0'18'16,"17"-18"-1,36 0 1,-18 0-16,18 0 16,0 0-16,53-18 0,-53 18 15,0 0-15,-18 0 0,18 0 16,-35 0 0,-36 0-16,0 0 0</inkml:trace>
  <inkml:trace contextRef="#ctx0" brushRef="#br1" timeOffset="270682.2057">5574 11359 0,'-18'0'16,"1"0"46,-1 0-46,18 18 0,-18-18-1,18 18-15,-17-18 16,-1 17-16,0 1 16,1 0-1,-1-1-15,1 1 16,-1 0-16,-35 17 15,18-18-15,17 19 16,-17-19-16,-1 19 0,1-1 16,-35 36-16,34-36 15,1 0-15,0 0 16,-18 18-16,18 0 0,-18 0 16,0 0-16,18 0 0,-18-18 15,0 18-15,17 18 0,-87 35 16,52-36-16,18-17 15,-17 18-15,17-19 16,-18 19-16,19 0 0,-19-19 16,18 19-16,0-18 0,-70 70 15,52-52-15,18 0 16,-17-1-16,-54 71 16,54-70-16,17-1 0,-18-17 15,18 18-15,-17 17 16,34-53-16,1 1 15,17-1-15,1 0 0,17-17 16,-18 35-16,18-36 16,-17 1-16,17 0 15,0-1-15,0 18 16,17-17-16,18-18 31,-17 0-31,17 0 16,-17-18-16,35-17 15,-18 0-15,0 0 0,1-1 16,17-17-16,53-70 16,-36 52-16,18 1 15,71-124-15,-53 70 16,0 19-16,0-19 0,-1 18 16,19-17-16,-1-1 0,124-140 15,-141 140 1,18 1-16,-19-18 0,1 17 15,-18 1-15,1 17 16,-19 18-16,1 17 0,-18 1 0,-18 17 16,18-18-16,-53 36 15,17 35-15,-17-18 16,-17 1-16,-18 34 0,-1-17 16,1 18-16,0 17 15,-1-17-15</inkml:trace>
  <inkml:trace contextRef="#ctx0" brushRef="#br1" timeOffset="274168.9779">5627 11942 0,'-53'52'0,"35"-16"16,1-19-16,-36 36 16,17-17-16,1-1 15,-18 18-15,18 0 0,-36 0 16,-52 88-16,35-53 15,0 0-15,-18 0 0,-106 124 16,106-124-16,0 18 16,-17 17-16,-124 107 15,141-124-15,0 17 0,0 1 16,1-19-16,16 1 0,-69 106 16,69-106-1,19 0-15,-1-18 0,-34 70 16,52-87-1,17 0-15,1-18 0,0-1 16,17 1-16,-17-17 0,17 34 16,1-52-16,17-1 15,-18 1-15,18 0 16,0-1-16,18-17 0,-1 0 16,1-17-16,0-1 0,17 0 15,53-52 1,-53 35-16,89-54 15,-54 19-15,1-1 0,-1 1 16,19-18-16,105-106 16,-106 70-16,18 18 0,17-35 15,-17 18-15,17-18 0,1-1 16,-18-16-16,17 17 16,-17-1-16,18 1 0,-36 0 15,18 0-15,-1 18 16,-16-1-16,-1 1 0,0 17 0,0 18 15,36-71 1,-89 106-16,18 0 0,-18 0 16,-17 18-16,-1 17 0,1 1 15,-18-1-15,0 0 16,-18 18-16,1 0 0,-19 18 16,1 0-16</inkml:trace>
  <inkml:trace contextRef="#ctx0" brushRef="#br1" timeOffset="275913.5267">3246 15275 0,'17'-17'15,"-34"17"1,17 17-1,-18-17-15,18 18 0,-18 0 16,-35 34 0,36-16-16,-1-1 0,-17 0 15,17 1-15,-17 17 0,0-1 16,-36 37-16,53-36 16,-17-18-16,18 18 0,-1-36 15,0 36 1,1-35-16,17 0 0,-18-1 15,18 1-15,0-1 16,18-17 0,-1 0 46,1 0-31,0-17-15,-1-1 0,1 1-1,-1-1 1,-17 0 0,18 1-16,0-1 15,-1 0-15,1 1 0,0-1 16,-1-17-16,1 17 0,0-17 0,-1 17 15,36-52 1,-35 52-16,17-17 0,-17 0 16,17 17-16,-17-17 15,17-18-15,0 17 0,36-52 16,-36 53-16,53-89 16,-35 54-16,0-1 15,0 1-15,0-1 0,0-17 16,0 17-16,52-70 15,-52 71-15,0-1 0,0 1 16,0-1-16,53-52 16,-35 52-16,-19-17 15,19 17-15,0-17 0,-19 0 16,90-106 0,-72 88-16,1 0 0,-18 0 0,17 18 15,-17 0-15,0 18 0,18-1 16,52-70-1,-52 70-15,-1 1 0,1-1 16,-1 1-16,1-1 16,-1 1-16,1 17 0,-1-18 0,-17 0 15,18 1-15,17-54 16,-53 72-16,1-1 16,-19 0-16,1 17 0,17-34 15,-17 52-15,-18 1 16,0-1-16,18 18 0,-18-18 15,-18 18 1,18 18-16,-18 0 16,1-1-16,-19 19 0,-17 52 15,1-35-15,-1 0 16,0 17-16,0 1 0,-18-1 16,-105 107-1,88-72-15,-36 1 0,-17 0 0,18 18 16,-36-1-16,18 18 15,-194 141-15,176-123 16,18 0-16,0 0 0,17-18 16,1 0-16,34-18 15,1 18-15,18-17 0,-54 105 16,89-123-16,-18 70 16</inkml:trace>
  <inkml:trace contextRef="#ctx0" brushRef="#br1" timeOffset="281352.4711">16457 9825 0,'0'0'16,"-53"0"-16,36 0 15,17-18-15,17 1 16,1-1-16,17 0 16,18 1-16,0 17 0,0-18 15,0 18-15,0 0 0,17 35 16,-52-17 0,0 0-16,-18-1 0,0 19 0,-53 16 15,35-34 1,-35 35-16,35-35 15,18-1-15,0 1 0,18 0 16,0-1 0,-1 1-16,54-1 0,-36-17 15,-17 18-15,-1 0 16,1-1-16,-36 1 16,1 0-16,-54 35 15,36-36-15,0 1 16,-1-1-16,1 1 0,0 0 0,17-18 15,18 17 1</inkml:trace>
  <inkml:trace contextRef="#ctx0" brushRef="#br1" timeOffset="281710.1584">17039 9754 0,'0'0'0,"18"0"0,17-17 16,-17 17-16,-1 0 0,19 0 15,34 0 1,-52 17-16,17 1 0,-17 0 15,-1-1-15,-17 19 0,0-1 16,-35 71-16,0-53 16,-18 35-16,35-53 15,1-17-15,-1 35 16,18-36-16,35 1 16,1-1-16,-1-17 15,53 0-15,-53 0 16,1 0-16,-1 18 0,-17-18 15</inkml:trace>
  <inkml:trace contextRef="#ctx0" brushRef="#br1" timeOffset="282631.4168">18098 9913 0,'17'0'47,"36"18"-31,0-1-16,-18-17 0,36 18 15,70 0-15,-71-18 16,36 0-16,88-18 16,-88 18-16,0-18 15,-18 18-15,-17-17 0,-1 17 16,-17 0-16,0-18 15,-35 18-15,-18-18 16,-53 18-16,35-17 16,-17 17-16,-36-18 15</inkml:trace>
  <inkml:trace contextRef="#ctx0" brushRef="#br1" timeOffset="282865.9295">19138 9719 0,'0'0'16,"35"0"0,-17 18-16,0-18 0,52 17 15,-17 1-15,0 0 16,53-1-16,-53 1 16,0 0-16,-18-1 15,-17 1-15,-18-1 0,0 36 16,-36-35-16,1 17 15,-18-17-15,-53 35 16,54-36-16,-1 19 0,0-19 16</inkml:trace>
  <inkml:trace contextRef="#ctx0" brushRef="#br1" timeOffset="284021.0581">20214 9754 0,'18'0'16,"-1"0"-16,54 0 15,-36 0-15,18 0 16,-18-17-16,18 17 16,-17 0-16,-1 0 0,0 0 0,-17 0 15,0 0-15,-18 17 16</inkml:trace>
  <inkml:trace contextRef="#ctx0" brushRef="#br1" timeOffset="284171.8668">20285 9931 0,'0'0'16,"53"17"-16,-18-17 0,18 0 15,-18 0-15,71 0 16,-53 0-16,-35 0 16,-1 0-16</inkml:trace>
  <inkml:trace contextRef="#ctx0" brushRef="#br1" timeOffset="284371.6938">20426 9631 0,'0'0'0,"-18"17"0,18 1 15,-35 70-15,35-35 16,0 18-16,0 35 15,18-53-15,-1-18 0,1 0 16,-1-17-16,1-1 0,0-17 16,-18-17-16</inkml:trace>
  <inkml:trace contextRef="#ctx0" brushRef="#br1" timeOffset="284544.9544">20532 9560 0,'0'0'16,"17"36"-16,-17 16 16,18 1-16,-18-17 0,18 70 15,-18-54 1,0 1-16,0 0 0,17 0 16,-17-18-16,18 1 0</inkml:trace>
  <inkml:trace contextRef="#ctx0" brushRef="#br1" timeOffset="284955.1895">21096 9631 0,'35'-88'15,"-70"176"-15,70-212 0,-35 89 0,0 17 16,-17-17-1,-1 18-15,-35 34 16,36 1-16,-19 52 16,19-17-16,-1 0 0,18 71 15,0-71 1,18 17-16,-1-17 0,-17-18 16,36 18-16,-19-17 0,1-19 15,-18 18-15,17-17 16,-17-36-16,-35 1 15,18-18-15,-1 17 16,-17-17-16,-1-1 16,1 1-16,17 17 15,36 1 1,53 17 0,17 0-16,-35 0 15,-18 0-15,0 0 0,1 0 16,17-18-1</inkml:trace>
  <inkml:trace contextRef="#ctx0" brushRef="#br1" timeOffset="285217.183">21325 9507 0,'0'53'15,"0"-106"-15,0 142 0,0-37 0,0 54 16,18-53 0,-18 0-16,18-18 0,-18 18 0,35 18 15,-35-53 1,18 34-16,-1-52 15</inkml:trace>
  <inkml:trace contextRef="#ctx0" brushRef="#br1" timeOffset="285701.4938">21220 9931 0,'17'0'31,"-17"17"0,0 1-31,0 0 16,0-1-16,0 19 16,0-19-1,0 1 1</inkml:trace>
  <inkml:trace contextRef="#ctx0" brushRef="#br1" timeOffset="285855.9103">21167 9790 0,'0'-36'16,"17"19"-1,1 17 1,0 0-16,-1 0 0</inkml:trace>
  <inkml:trace contextRef="#ctx0" brushRef="#br1" timeOffset="286085.5461">21484 9807 0,'0'0'0,"18"0"16,-1 0-16,1 0 0,17 0 16,18 0-16,-17 0 15,-1-17-15,-18 17 0,1-18 16,-36 0-1</inkml:trace>
  <inkml:trace contextRef="#ctx0" brushRef="#br1" timeOffset="286278.8734">21555 9578 0,'17'53'0,"-34"-106"0,34 141 15,-17-53-15,18 36 16,-18-18-16,0-18 0,18 18 16,-18-18-16,17 1 15,-17-1-15,18 0 16,-18-17-16</inkml:trace>
  <inkml:trace contextRef="#ctx0" brushRef="#br1" timeOffset="286684.9805">21713 10001 0,'18'18'15,"0"-18"-15,-1 0 0,1 0 16,17-18-16,-17 18 0,0-17 16,17-19-1,-17 36-15,-18-17 0,0-19 16,-18 36-1,0-17-15,1 17 0,-1 0 0,-17 0 16,35 17 0,0 36-1,0-17-15,17-1 0,1 0 16,17 0-16,-17-17 16,17 0-16,-17-18 0,-1 0 15,1 0 1,-18-18-16,0-17 0,18 17 0,-18-35 15,0 18 1,0 0-16,0 17 0,17-35 16,1 36-16,0-1 15,17 18 1,-17 0-16,-1 18 16,1-18-16,-1 17 0,36 1 15,-35-18-15</inkml:trace>
  <inkml:trace contextRef="#ctx0" brushRef="#br1" timeOffset="286923.6217">22348 9807 0,'0'0'15,"-17"-17"-15,-18 17 0,-1 17 16,1 19 0,35-19-16,0 1 15,18 17-15,-1-17 0,1-1 16,17 1-16,-17 0 0,17-1 15,-17 1-15,-1 17 16,1-35-16,-36 35 16,1-17-1,-36-18-15,35 0 16,-35 0 0,36 0-16,-1 0 15</inkml:trace>
  <inkml:trace contextRef="#ctx0" brushRef="#br1" timeOffset="287052.5531">22701 10125 0,'0'0'15,"-17"-18"-15</inkml:trace>
  <inkml:trace contextRef="#ctx0" brushRef="#br1" timeOffset="294087.5417">20761 10901 0,'0'70'0,"0"-140"0,0 176 16,18-53-16,-18 52 16,0-69-16,17 17 15,-17-18-15,0-17 0,0-1 16,0-34 0,0-72-1,0 36-15,0 1 0,0-1 16,-17-53-16,17 53 15,0 18-15,17-1 16,-17 19-16,18-1 0,35 18 16,-36 18-16,19-1 15,-19 19-15,36 34 16,-35-17-16,0-18 16,-1 18-16,1 0 0,-18-18 15,17 1-15,-17-1 0,0 0 0,0 1 16,0-1-1,0-18-15</inkml:trace>
  <inkml:trace contextRef="#ctx0" brushRef="#br1" timeOffset="294793.3699">21467 11289 0,'0'-18'16,"-18"1"-1,0 17 1,-17 0 0,0 0-16,-1 17 15,19 1-15,-18 0 0,17-1 16,0 36-1,18-18-15,0-17 0,18 53 16,17-54 0,-17 1-16,17-1 0,0-17 0,18 18 15,0-18 1,-18 0-16,-17-18 0,0 18 0,-18-17 16</inkml:trace>
  <inkml:trace contextRef="#ctx0" brushRef="#br1" timeOffset="295255.6203">21396 10548 0,'35'0'31,"1"0"-16,-1 0-15,-18 0 16,1 0-16,17 0 16,-35 18-1</inkml:trace>
  <inkml:trace contextRef="#ctx0" brushRef="#br1" timeOffset="295449.3018">21431 10601 0,'0'0'16,"0"35"-16,0 1 0,0 16 15,18-34-15,0 35 16,-18-35-16,17-1 16,-17 1-16,18 0 0,-1-1 15,1-17-15,17 18 0,1-18 16</inkml:trace>
  <inkml:trace contextRef="#ctx0" brushRef="#br1" timeOffset="295778.0695">21696 10848 0,'0'0'16,"17"0"-16,1 0 15,17-35 1,1 17-16,-36 0 0,35-35 16,-35 36-16,0-1 15,0-17-15,-18 0 16,1 17-16,17-17 0,-18 17 16,0 0-16,1 18 15,17 18 1,0 17-16,0 1 15,17-1-15,1 0 0,0 36 16,-1-36-16,1-17 16,17 17-16,1-17 15,-1-18 1,-18 0-16</inkml:trace>
  <inkml:trace contextRef="#ctx0" brushRef="#br1" timeOffset="295940.1284">21996 10689 0,'35'18'15,"0"-18"1,1-18 0,-19 18-16,1-17 0,-1 17 15,-17-18 1</inkml:trace>
  <inkml:trace contextRef="#ctx0" brushRef="#br1" timeOffset="296106.3227">22066 10601 0,'0'53'0,"0"-106"0,18 141 15,-18-70-15,18 17 0,-18-17 16,17-1-16,1 1 15,-1-18-15,1 35 16,0-35-16</inkml:trace>
  <inkml:trace contextRef="#ctx0" brushRef="#br1" timeOffset="296369.5416">22260 10513 0,'0'17'16,"18"1"-1,-18 0-15,0-1 16,18 1-16,-18 0 16,0-1-16,0 1 0,17 0 15,-17-1-15,0 1 16,0-1-16,0 1 15,-17-18-15,34 0 32,-17-18-32</inkml:trace>
  <inkml:trace contextRef="#ctx0" brushRef="#br1" timeOffset="296747.7424">22384 10460 0,'17'0'15,"1"0"1,0 0 0,-1 0-16,1 0 0,0 0 15,-1 0-15,1 0 0,0 0 16,17 0-1,-35 18-15,0-1 16,17 36 0,-17-18-16,0 1 0,18 34 15,0-35-15,-1 36 16,1-53-16,0 35 16,-18-36-16,17-17 15,-17 18-15,-17-18 16,-1 0-1,0-18-15,1 18 0,-19 0 16,1 0 0,0 0-16,0 0 0</inkml:trace>
  <inkml:trace contextRef="#ctx0" brushRef="#br1" timeOffset="307194.8068">24095 18380 0,'17'0'47,"36"0"-47,-35 0 15,0 0-15,17 0 0,-18 0 16,19 0-16,-19 0 16,107-18-16,-71 18 15,0 0-15,0 0 16,-18 0-16,18 0 0,53 0 15,-53 0 1,-1 0-16,72 0 0,-71 0 16,0 0-16,17 0 15,89 0 1,-53 0-16,-53 0 16,0 0-16,-18 0 0,18 0 15,-18 0-15,18 0 0,-18 0 16,1-18-16,52 18 15,-35-17-15,-18 17 16,0-18-16,1 18 0,-1 0 16,0 0-16,0 0 0,-17 0 15,17 18-15,1-18 0,34 0 16,1 17 0,-36-17-16,18 0 15,-18-17-15,1 17 0,16 0 16,-16 0-16,34-18 15,36 1 1,0 34 0,-18-17-1,-53 0-15,54 0 16,-36 0-16,-1-17 0,-16 17 16,-1 0-16,0 0 0,36-18 15,-36 18-15,-17 0 16,17 0-16,18 18 15,-18-18-15,1 0 16,-1 0-16,0 0 0,-17 0 16,17 0-16,-17 0 15,-1 0-15,19 0 16,-1 0-16,-18 0 0,1 0 16,0 0-16,52-18 15,-17 18 1,-35 0-16,17 0 0,18-18 15,-35 18-15,17 0 16,-17 0 0,-1 0-16,1 0 15,17 0-15,-17 0 0,35 0 16,-18 0-16,0 0 16,-17 0-16,17 0 15,-17 0-15,17 0 0,-17 0 0,17 0 16,0 0-16,36 0 15,-36 0-15,0 0 16,1 0-16,-1 0 0,0 0 16,1 0-16,-19 0 0,18 0 15,-17 0-15,17 0 16,1 0-16,-19 0 0,19 0 0,16 18 16,-16-18-16,-1 0 15,0 0-15,18 18 16,-35-18-16,17 0 15,0 0-15,-17 0 0,17 0 16,18 17 0,-35-17-16,17 0 0,-17 18 15,-1-18-15,1 0 0,17 0 16,-17 0-16,0 0 0,35 0 16,-36 0-16,1 0 15,17 17-15,-17-17 16,-1 0-16,1 0 0,0 0 15,35 18-15,-36-18 16,18 0-16,-17 0 0,0 0 16,-1 0-16,1 0 15,0 0-15,-1 0 16,-17-18 0,0 1-16,0-18 15,18 17-15,-18 0 16,0 1-16,0-1 0,0-17 15,18-1-15,-18 1 16,17-18-16,1 0 0,-18 0 16,18 0-16,17-123 15,-18 70 1,-17 53-16,0 0 16,0 36-16,0-18 15,0 17-15,0 0 0,-17 1 16,17-1-16,0 0 0,0 1 15,0-1-15,-18 0 0,18-17 16,0 17-16,0 1 16,0-1-16,0 1 15,-17 17 1,-1 0-16,18-18 16,-18 18-16,1 0 15,-1 0-15,-17 0 0,-1-18 16,-105 18-1,88 0-15,0 0 16,-17 0-16,-1 0 0,-70 0 16,71 0-16,17-17 15,-18 17-15,-70 0 16,88 0-16,-17-18 16,-1 18-16,-17 0 0,17-18 15,-140 18 1,140 0-16,1-17 0,-89 17 15,71 0-15,17 0 16,-17 0-16,0 0 0,-1 0 16,1 0-16,0 0 15,18 0-15,-19-18 0,1 18 0,-71 0 16,89-18 0,-18 18-16,17 0 0,-70 0 15,70-17-15,-17 17 16,18 0-16,-1 0 0,1-18 15,-1 18-15,0-17 16,1 17-16,-1-18 0,1 18 16,-18 0-16,-54 0 15,72 0-15,-89 18 16,71-18-16,17 0 0,-87 0 16,87 0-16,18 0 15,-17 0-15,-1 0 16,1 0-16,-1 0 0,-70 0 15,70 0-15,-17 17 16,18-17-16,-1 0 0,0 0 16,-17 18-16,18-18 0,-1 0 15,18 17-15,0-17 16,0 0-16,18 0 0,-18 18 16,36-18-16,-1 0 15,0 0-15,18 18 0,-17-18 16,-1 0-16,0 0 15,1 17 1,34-17 62,-17 18-62,18 0-1,0-1-15,-18 1 16,17 17-16,1 0 16,-18-17-16,0 17 15,0 1-15,0 17 0,0 17 0,-18 71 16,18-53 0,-17 1-16,17-19 0,0 54 15,0-71 1,0 0-16,0 35 0,0-71 15,0 19-15,17-1 16,1-17 0,0-1-16,17 1 15,-18-1-15,19-17 16,-1 0-16,18 18 0,0-18 0,0 18 16,0-18-16,0 17 0,0 1 15,35 0 1,-53-18-16</inkml:trace>
  <inkml:trace contextRef="#ctx0" brushRef="#br1" timeOffset="331586.4526">18362 17039 0,'0'18'15,"18"52"-15,-18-17 16,17 18-16,1 52 16,-18-34-16,18-19 0,-18 36 15,17-53 1,-17-36-16,-17-34 15,-1-89 1,18 35-16,0 1 16,-18 17-16,1-53 15,17 53-15,-18 0 0,18 0 16,18 36 0,-1 17-16,1 0 0,0 17 15,-1 19-15,36 52 16,-18 35-16,1-87 15,-19 17-15,19-18 0,-19 0 16,19-17 0,-19-18-16,1 0 0,0-18 15,-1-17-15,1-53 16,-18 35-16,-18 0 0,1 17 16,-19-69-1,19 69-15,17 1 0,-18 17 0,18 36 31</inkml:trace>
  <inkml:trace contextRef="#ctx0" brushRef="#br1" timeOffset="332018.4138">18856 17551 0,'0'0'16,"53"0"-16,-35-18 0,-1 0 0,1-17 15,-1 18 1,-17-1-16,0 0 0,-17-17 16,17 17-16,-18 18 15,1 0-15,-19 0 0,19 0 16,-36 36 0,35-1-16,0-17 0,1 17 0,17-18 15,35 36 1,-17-35-16,17 0 0,18-18 15,-18 0-15,18 0 0,18-53 16,-18 35-16,-36 0 16,1 1-16,-1-36 15,-34 35-15,17 1 16,-35-1-16,-1 0 16,19 18-16,17 18 0,-18-18 15,0 0-15,36 18 16,17-18-1,1 0-15,16-18 0,-16 0 16,52-17-16,-53 17 16,1 18-16,-1-17 0,-18-19 15,-17 19-15</inkml:trace>
  <inkml:trace contextRef="#ctx0" brushRef="#br1" timeOffset="332204.5613">19244 17216 0,'18'35'16,"-36"-70"-16,53 87 0,-35-16 16,18 17-1,0-18-15,-18 0 0,17 1 16,-17-1-16,0-18 0,36 19 16,-36-19-1,17-17-15,1 0 0,-1-17 16,-17-36-1</inkml:trace>
  <inkml:trace contextRef="#ctx0" brushRef="#br1" timeOffset="332721.0109">19456 17374 0,'0'0'0,"17"18"0,1 0 16,0-1-16,17 19 16,-17-19-16,-1 1 15,18-1-15,-17-17 16,-18-17-1,-18 17-15,18-35 16,-17 17 0,34 18-1,19 0 1,-1 18-16,-17-18 16,35 17-16,-36-17 15,1 0-15,-1 0 16,-17-17-16,-17-1 15,17 0-15,-18 1 16,18-1-16,-17 0 16,17 1-16,17-1 15,1 18 1,-1 0-16,1 0 0,17 18 16,-17-18-1,0 17-15,-1-17 0,1 18 16,0 0-16,-18-1 31,0 1-15,0 0-16,17-1 15,1-17-15,17-17 16,-17 17 0,-1-18-16,-17 0 0,0 1 15,0-1-15,0 0 16,-17-17-1,-1 35-15,1-18 16</inkml:trace>
  <inkml:trace contextRef="#ctx0" brushRef="#br1" timeOffset="332932.8877">20108 17480 0,'-17'-17'0,"34"34"0,-34-52 15,-1 17-15,18 1 0,18-19 16,-1 19-16,1-1 16,35 18-1,-35-18-15,17 18 0,-18 0 16,19 18 0,-19-18-16,1 0 0,0 0 15</inkml:trace>
  <inkml:trace contextRef="#ctx0" brushRef="#br1" timeOffset="333133.9416">20267 16951 0,'18'35'16,"-1"-17"-1,-17 35-15,36 53 16,-36-71-16,17 18 0,1 53 15,0-71-15,17 18 16,-18-53-16,1 18 16,0-18-16,-1-18 15,-17 0-15</inkml:trace>
  <inkml:trace contextRef="#ctx0" brushRef="#br1" timeOffset="333286.2011">20426 17251 0,'0'53'16,"0"-106"-16,17 123 0,1-52 0,0-18 16,35 18-16,-18-18 15,0 0-15,1-18 0,-1 0 16,-18 1 0</inkml:trace>
  <inkml:trace contextRef="#ctx0" brushRef="#br1" timeOffset="333739.78">21255 17216 0,'0'35'15,"0"-18"-15,35 19 16,-17-19-16,17-17 0,-17 18 15,-1 0-15,1-18 0,0 0 16,-1-18-16,-17 0 16</inkml:trace>
  <inkml:trace contextRef="#ctx0" brushRef="#br1" timeOffset="334023.0183">21484 17339 0,'0'-18'16,"0"1"-1,18-36-15,17 35 0,-17 1 16,35-19-1,-18 36-15,-17 0 0,17 0 16,0 18-16,-17 0 16,-1-1-16,1 1 0,0 17 15,-18-17 1</inkml:trace>
  <inkml:trace contextRef="#ctx0" brushRef="#br1" timeOffset="334722.3711">19032 18203 0,'0'124'16,"0"-248"-16,18 318 0,-18-141 0,18 0 15,-18 0-15,17-18 0,1-17 16,0 0-16,-1-18 0,1-18 16,-1-53-1,-17 19-15,0-1 16,-17 0-16,17 0 0,-18 0 16,-17-53-1,17 71-15,18 17 0,0 1 0,0 34 16,36 54-1,-19-36-15,1 36 16,17-19-16,-17 1 0,52 36 16,-34-54-16,-1 0 15,35-17-15,-34-18 16,17-36 0,-36 19-16,-17-18 0,0-18 0,-17-36 15,-1 19 1,-17-36-16,-1 71 15,19 0-15,17 17 16,-18 18-16</inkml:trace>
  <inkml:trace contextRef="#ctx0" brushRef="#br1" timeOffset="335176.6126">19773 18433 0,'0'17'16,"0"-34"-16,0 17 16,18-18-16,-1 0 15,1-35-15,-18 36 16,-18 17-16,18-18 16,-17 18-16,-1 18 15,1 17-15,-19 0 0,19 1 0,-1-1 16,18 35-1,0-52-15,18 17 0,-1-17 16,19-18-16,52 0 16,-53 0-16,0 0 15,1-18-15,-1-17 16,-17 0-16,-18 17 0,-18-70 16,-35 53-1,35 35 1,54 17-1,34-17 17,-17 0-32,35-35 15,-35 17-15,-18 18 0,1-17 16,-1-1-16,-17 18 0,-18-17 16,-18 17-16,-17-18 15</inkml:trace>
  <inkml:trace contextRef="#ctx0" brushRef="#br1" timeOffset="335324.3936">20144 18309 0,'35'88'16,"-70"-176"-16,70 229 0,-17-105 16,-1-1-16,1 0 0,-1 0 15,1-17-15,0-18 0,17 18 16</inkml:trace>
  <inkml:trace contextRef="#ctx0" brushRef="#br1" timeOffset="335898.3987">20408 18415 0,'0'0'15,"18"53"-15,-1-35 0,-17-1 16,18-17-16,0 18 15,-1-18-15,-17-18 16,0 1 0,0-1-1,18 18 1,0 18 0,-1-1-16,1 1 15,17-1-15,-17 1 16,0 0-16,17-18 15,-18 0-15,-17-18 32,-17 0-32,17 1 15,0-1-15,0 1 16,17-1 0,1 18-16,35-18 15,-35 18-15,-1 0 16,1 0-16,0 0 0,-1 0 15,1 0-15,-1 0 16,-17 18 15,-17 0-31,17-1 16,0 1-16,0-1 0,17 1 16,1-18-16,0 18 15,35-18 1,0-18-16,-36 0 15,1 1-15,-1-1 0,-17-35 16,0 36-16,-17-1 16,-1 0-16,1 18 15,-1-17-15,0 17 0,1 0 16</inkml:trace>
  <inkml:trace contextRef="#ctx0" brushRef="#br1" timeOffset="336130.4527">21184 18503 0,'0'0'0,"0"18"0,0-36 31,18-17-15,-18 0-16,0 17 0,0-17 15,18 17-15,-18 0 0,17 1 16,1 17-1,0 17 1,-1 1-16,-17 0 16,18-18-16</inkml:trace>
  <inkml:trace contextRef="#ctx0" brushRef="#br1" timeOffset="336325.1332">21325 17921 0,'18'18'16,"-36"-36"-16,36 71 0,0 0 0,-1 0 15,1 17-15,-18 1 0,18 17 16,-1-17-16,36 70 16,-35-88-16,-1-18 0,36 0 15,-17-52 16</inkml:trace>
  <inkml:trace contextRef="#ctx0" brushRef="#br1" timeOffset="336508.1714">21572 18327 0,'0'17'15,"-17"36"-15,34-123 0,-34 158 0,17-70 16,17-1-16,1 1 15,0-18-15,-1 0 0,19 0 16,-19 0-16,1 0 0,-1 0 16,1 0-16,-18-18 15</inkml:trace>
  <inkml:trace contextRef="#ctx0" brushRef="#br1" timeOffset="336907.8543">20144 18115 0,'-18'0'0,"36"0"0,-36 35 16,18 1-16,18-1 15,-1 36 1,1-19-16,17-16 0,-17-1 16</inkml:trace>
  <inkml:trace contextRef="#ctx0" brushRef="#br1" timeOffset="347480.5032">10372 18415 0,'0'18'0,"17"-18"15,19-18 1,17 0-16,-1 1 16,19-19-16,0-16 0,-1 16 15,18-17-15,-17 0 0,17 18 16,18-35-16,-71 34 15,0 19-15,-17 17 16</inkml:trace>
  <inkml:trace contextRef="#ctx0" brushRef="#br1" timeOffset="347783.3406">10636 17868 0,'-17'0'16,"-1"18"-16,0-1 0,-17 36 16,-35 53-1,34-53-15,1 35 0,-53 36 16,52-71-1,19 0-15,-18 35 16,35-71-16,17 1 0,1-18 0,35 0 16,17-18-16,1 1 15,88-36-15,-89 35 16,1 18-16,-1-17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31:05.1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11289 0,'18'0'47,"0"0"-47,-1-18 16,1 18-1,0 0 1,-1 0-16,19 0 15,-19 0-15,18 0 16,18 0-16,-17 0 16,17 0-16,-18 0 15,0 0-15,0 0 16,1 0-16,17 0 0,35 0 16,-53 0-16,53 0 15,-35 0-15,18 0 16,-18-17-16,141-1 15,-124 18-15,54 0 16,-71-18 0,17 18-16,1 0 0,88 0 15,-71 0-15,18 0 16,105-17-16,-105 17 16,88 0-16,-106 0 15,89-18-15,-89 18 16,106 0-1,-88 0-15,0 0 0,-18-18 16,18 18-16,105 0 16,-123 0-16,106 0 15,-105 0-15,-1 0 0,71 18 16,-54-18 0,-16 18-16,105-18 15,-89 0-15,-16 0 0,17 17 16,-18-17-16,0 0 0,106 0 15,-124 0-15,72 0 16,-89 0-16,-1 0 16,-52-17-1</inkml:trace>
  <inkml:trace contextRef="#ctx0" brushRef="#br0" timeOffset="3771.3547">2734 10054 0,'-18'-17'0,"1"-1"15,-1 18-15,-17-18 16,0 18-1,-1 0-15,1 18 16,17 0-16,-35 17 0,18 18 16,-71 53-1,53-54-15,-52 72 16,52-53-16,-36 70 16,54 0-16,35-71 15,35 89 1,1-71-16,87 71 15,-52-106-15,-1 0 0,19 0 16,16-18-16,89 0 16,-105-35-16,-1 0 0,0-17 15,88-54-15,-105 18 16,-1 0-16,36-105 16,-70 69-16,-19 1 0,-17-18 15,0 0-15,-17 1 16,-19-1-16,-17 0 0,-70-88 15,52 106-15,-87 0 16,69 70-16,1 18 16,18 18-16,-1-18 15,18 17-15,-17 36 16,52-35-16,0-1 16</inkml:trace>
  <inkml:trace contextRef="#ctx0" brushRef="#br0" timeOffset="4543.0511">4463 9948 0,'0'0'16,"-71"0"-16,36 0 0,-53 18 16,52 0-16,-17 17 0,-17 53 15,-1 36 1,54-54-16,-1 1 15,18 17-15,35 88 16,-17-88-16,17-17 0,18 0 16,0-1-16,88 54 15,-70-71-15,87-1 16,-69-34-16,-1-18 16,71-18-16,-71 1 0,35-71 15,-70 35 1,35-88-16,-70 70 15,-18 0-15,0-17 0,-53-123 16,18 105 0,-36-18-16,18 18 0,-17 1 0,-89-1 15,89 88 1,-19 18-16,19 0 0,-18 35 16,-36 36-16,71-36 15</inkml:trace>
  <inkml:trace contextRef="#ctx0" brushRef="#br0" timeOffset="9025.2237">6950 9966 0,'0'-18'15,"0"1"-15,0-1 0,0 0 16,0 1 0,-18 17-1,0 0 1,1 0-16,-1 0 16,-17 17-1,0-17-15,-1 18 0,-17-18 0,-52 35 16,52-17-1,-71 35-15,54-35 16,17 17-16,-18 0 0,-35 36 16,53-36-16,18 18 15,0-18-15,-18 71 16,35-35-16,18-19 16,0 19-16,0-18 0,18 88 15,0-70-15,52 70 16,-35-88-16,18 0 15,0-1-15,106 37 16,-71-54-16,18-17 16,18-18-16,-19 0 0,142-18 15,-141-17-15,106-54 16,-124 37-16,0 16 16,-35-17-16,0-17 15,0 17-15,-18-71 16,-35 54-16,-17-89 15,-19 89-15,-17-19 0,-17 1 16,-89-88 0,71 105-16,0 18 0,-18 36 0,18-1 15,-71 36 1,106-1-16,0 1 0,0 17 16</inkml:trace>
  <inkml:trace contextRef="#ctx0" brushRef="#br0" timeOffset="15053.0209">19473 9172 0,'0'-17'0,"0"-1"15,0 0 1,0 1 0,18 17-1,-18-18-15,-18 0 16,1 18-1,-1 0-15,-52 0 16,34 0-16,-52 18 16,53 0-16,-18-18 15,0 17-15,0 19 16,0-19-16,-35 36 16,0 35-16,70-52 15,-17 17-15,17 17 0,1-17 16,-1 53-1,18-36-15,18 1 0,-1 0 16,18 52-16,1-52 16,70 52-16,-54-70 15,19-18-15,70 18 16,-70-35-16,105-1 16,-88-17-16,-17-17 0,70-19 15,-71 1 1,1 0-16,17-71 15,-52 53-15,-1-17 0,-35-1 16,0 1-16,-35-125 16,-1 90-16,-17 16 15,0 1-15,-17 0 0,-18 35 16,-89-35-16,89 70 16,0 1-16,-53 17 15,88 0-15,0 35 16</inkml:trace>
  <inkml:trace contextRef="#ctx0" brushRef="#br0" timeOffset="39750.4838">10830 9313 0,'18'0'79,"35"18"-64,-18 0-15,18-18 0,18 0 0,70 0 16,-53 0-16,106-18 15,-124 0 1,19 18-16,-19 0 0,1 0 16,17 0-16,-53 0 15,-17 0-15</inkml:trace>
  <inkml:trace contextRef="#ctx0" brushRef="#br0" timeOffset="41285.978">11889 8026 0,'0'-18'16,"-18"18"0,18 18 31,35-1-32,-17-17-15,17 18 0,18 0 16,0-18-16,18 0 0,87 17 15,-69-17-15,-1 0 16,106 18-16,-106-18 16,88 18-1,-105-18-15,-1 17 0,1-17 16,-18 0-16,17 0 16,-52 0-16</inkml:trace>
  <inkml:trace contextRef="#ctx0" brushRef="#br0" timeOffset="45584.1998">9119 11712 0,'0'18'31,"18"52"-31,0 54 16,-18-54-16,35 89 15,-35-88-15,18 70 16,-18-88-16,0 53 16,0-53-16,0-36 15,0 18-15,17-17 16,1 0-16,17-36 15,-35-17-15</inkml:trace>
  <inkml:trace contextRef="#ctx0" brushRef="#br0" timeOffset="45836.1645">9384 12118 0,'18'0'16,"-1"18"-1,18-1-15,1 1 0,-1 17 0,0-17 16,53 17 0,-52 0-16,-1-17 0,36 17 15,-54-17-15,19 17 16,-19-17-1</inkml:trace>
  <inkml:trace contextRef="#ctx0" brushRef="#br0" timeOffset="46030.5516">9843 12083 0,'-36'17'15,"72"-34"-15,-107 52 0,36-17 16,-1 17-16,19 0 0,-19 0 16,19 1-16,-1-1 0,1 0 15,-1 18 1,18-35-16,35-1 16,-17-17-16</inkml:trace>
  <inkml:trace contextRef="#ctx0" brushRef="#br0" timeOffset="46468.1798">10231 11712 0,'0'18'16,"0"17"0,0 0-16,0 1 15,0-1-15,0 18 0,0 0 16,0 17-16,-18-17 16,18 18-16,0-18 0,0 53 15,0-71-15,18 18 16,-1-36-16,-17 1 15,18-18-15,-1-18 16</inkml:trace>
  <inkml:trace contextRef="#ctx0" brushRef="#br0" timeOffset="46792.2522">10495 12083 0,'18'17'31,"35"19"-16,-18-19-15,-17 1 16,17 17-16,35 0 16,-52-17-16,53 17 15,-54-17-15,1-18 16,0 0-16,-1 18 16,-17-36-1</inkml:trace>
  <inkml:trace contextRef="#ctx0" brushRef="#br0" timeOffset="47592.8512">10848 11942 0,'-18'0'32,"1"52"-17,17-34 1,-53 53-16,35-18 16,-17 35-16,0-53 15,17 0-15,0 1 0,18-19 16,-17 1-16,17 0 0,-18-1 15,18 18 1,-18-35-16</inkml:trace>
  <inkml:trace contextRef="#ctx0" brushRef="#br0" timeOffset="48193.6642">11324 11818 0,'0'-35'16,"0"70"-16,0-88 15,18 71 1,-18-1 0,17 19-16,1 52 15,0-35-15,-18 53 16,17-53-16,1 52 16,-18-69-16,18 34 15,-1-52-15,19 0 16,-19-18-16</inkml:trace>
  <inkml:trace contextRef="#ctx0" brushRef="#br0" timeOffset="48609.9049">11836 11871 0,'-18'-35'15,"36"70"-15,-54-88 0,1 53 16,0 0-16,17 0 16,1 18-16,-19 35 15,19-18-15,-1 0 0,18 36 16,0-36-16,18-17 16,-1-1-16,1 1 0,35 0 15,-18-18-15,18-18 16,-18 0-16,-17-17 15,0 17-15,-1-17 16,-17 0-16,0 0 16,0 17-16,0 0 15,-17 18 1,34 0-16,-17 18 16,18 52-16,-18-17 15,35 53 1,-17-71-16,17 36 0,-17-36 15,17 1 1,-17-36-16,-1 17 16,1-34-16</inkml:trace>
  <inkml:trace contextRef="#ctx0" brushRef="#br0" timeOffset="48887.896">12224 11800 0,'0'0'0,"53"0"16,-18 0-16,-17 0 15,17 0-15,0 0 0,-17 18 16,-1-18-16,1 71 16,-18-36-16,-18 71 15,18-71-15,-17 18 0,17-18 16,0 0-1,17-17-15,1 0 16,0-18-16,35 0 16,-18 0-16,0 0 15,-17 0-15,-1 0 0,1 0 16</inkml:trace>
  <inkml:trace contextRef="#ctx0" brushRef="#br0" timeOffset="50579.8379">11395 12735 0,'17'0'31,"19"0"-15,-1 18-16,71-18 16,-18 0-16,-17 0 0,17 0 15,106 0 1,-88-18-16,-1 18 0,107-35 16,-124 17-16,36 1 15,-71 17-15,-36 0 16,1 0-16,0 0 15,-18 17-15,-18 1 0</inkml:trace>
  <inkml:trace contextRef="#ctx0" brushRef="#br0" timeOffset="52202.8866">6615 11624 0,'0'18'31,"0"17"-15,0 0-16,0 1 0,17 34 16,-17-17-16,0 35 15,0-53-15,0 36 16,0-53-16,0 35 16,0-36-16,18 1 15,-36-36 16</inkml:trace>
  <inkml:trace contextRef="#ctx0" brushRef="#br0" timeOffset="52580.6766">6279 11889 0,'0'0'15,"0"-18"1,36 0 0,-19 1-16,1-1 0,0 0 0,-1 1 15,19-36 1,-1 35-16,-18-17 0,19-18 15,-19 35-15,1 1 16,0-1-16,-1 0 0,-17 1 16,18 17-1,0 17-15,-18 1 0,35 17 16,-17 1 0,-1-19-16,1 19 15,-1-19-15,1 19 0,0-19 0,35 18 16,-36-17-16,19 0 15</inkml:trace>
  <inkml:trace contextRef="#ctx0" brushRef="#br0" timeOffset="54856.1638">9296 13458 0,'0'-17'16,"17"-1"-16,1 18 15,17 0-15,-17 0 0,70 18 16,-53-1 0,1 19-16,-1 17 15,-35-36-15,-18 36 16,1-17-16,-1-1 15,0 0 1,1-17-16,17-1 0,0 1 16,17 17-16,1-17 15,0 0-15,17-1 0,0 36 16,-35-35-16,18-1 16,-18 19-16,-53-1 15,35 0-15,-70 0 16,35-17-16,-17 0 15,34-18-15,19 0 16,17-18-16,17-17 16</inkml:trace>
  <inkml:trace contextRef="#ctx0" brushRef="#br0" timeOffset="55156.6541">9737 13653 0,'35'0'16,"0"0"-1,1 0-15,34 0 0,-17 0 16,0 0-16,0 17 0,17 36 16,-52-35-16,-18 52 15,-18-34-15,-35 34 16,18-35-16,-35 18 15,34-17-15,19-1 16,34-18 0,54 1-16,-36-18 15,53 0 1,-35 0-16,-17 0 0,-1 0 16,0 0-16</inkml:trace>
  <inkml:trace contextRef="#ctx0" brushRef="#br0" timeOffset="55834.2048">11395 13635 0,'0'-35'15,"0"70"-15,0-106 0,0 54 0,-18-19 16,18 19-16,-18-1 15,1 18-15,-18 0 16,17 18-16,-17 35 16,17 0-16,18 70 15,18-52 1,17 52-16,-17-70 16,17 35-16,-18-53 15,1 1-15,-18-19 16,-18-17-1,-34 0 1,16-17-16,19-1 0,-54-35 16,53 18-1,36 17-15,35 18 16,35 0 0,-35 0-16,-18 0 0,71 0 15,-71 0 1,1 0-16,-19 0 0,1 0 15,-18-17-15</inkml:trace>
  <inkml:trace contextRef="#ctx0" brushRef="#br0" timeOffset="55985.3738">11695 13917 0,'0'35'16,"0"-70"-16,0 88 0,0-35 0,17-1 15,-17 1 1,18-18-16,0 0 16</inkml:trace>
  <inkml:trace contextRef="#ctx0" brushRef="#br0" timeOffset="56129.3656">11695 13635 0,'17'0'32,"1"0"-17,0 18-15,-1-18 16</inkml:trace>
  <inkml:trace contextRef="#ctx0" brushRef="#br0" timeOffset="56402.959">11906 13406 0,'0'52'16,"-17"-16"-16,17 52 15,17-17-15,1 52 16,-18-52-16,35 52 16,-17-88-16,-1 1 15,1-1-15,0-18 0,-1 1 16,19 0-16,-19-36 16</inkml:trace>
  <inkml:trace contextRef="#ctx0" brushRef="#br0" timeOffset="56574.6561">12171 13776 0,'0'0'16,"53"0"-16,-36 0 0,19 0 16,17-18-1,-18 18-15,-17 0 0,-1-17 16,-17-1-16</inkml:trace>
  <inkml:trace contextRef="#ctx0" brushRef="#br0" timeOffset="56768.7465">12259 13511 0,'0'71'15,"0"-142"-15,0 177 0,18 0 16,-1-71-16,1 71 16,-18-71-16,18 18 15,-1-35-15,-17 17 0,36 1 16,-19-19-16</inkml:trace>
  <inkml:trace contextRef="#ctx0" brushRef="#br0" timeOffset="57125.276">12435 13952 0,'36'0'15,"-19"0"-15,1 0 16,0-17-16,-1 17 0,1-18 16,0 0-16,-18 1 15,0-1 1,-18 18-1,0 0-15,1 18 16,-1-1-16,18 19 16,0-1-16,18 0 15,-1-17-15,1 0 0,35-1 16,-36 1 0,1-18-16,0 0 15,-1 0-15,1-18 0,-18 1 0,18-1 16,-18-17-16,0 17 15,0 0-15,0 1 16,0-1 0,17 18-1,1 18-15</inkml:trace>
  <inkml:trace contextRef="#ctx0" brushRef="#br0" timeOffset="57388.2135">13035 13794 0,'-35'0'0,"70"0"0,-88 17 16,18 1-16,17 0 15,1 17-15,17-18 16,0 1-16,17-18 16,1 18-16,0-1 0,35 1 15,-36-18-15,1 18 16,-1-18-16,-17 17 15,0 1 1,-35-18 0,18 18-16,-19-18 15,19 0-15,-1 17 0</inkml:trace>
  <inkml:trace contextRef="#ctx0" brushRef="#br0" timeOffset="57497.0199">13212 14041 0,'0'17'15,"-18"-17"-15</inkml:trace>
  <inkml:trace contextRef="#ctx0" brushRef="#br0" timeOffset="60338.7524">15469 10742 0,'-35'0'0,"70"0"0,-88 0 16,18 0-16,53 0 31,52 0-15,-17 0 0,71 0-16,-54 0 15,160-18-15,-89 18 16,17 0-16,1-17 15,18 17-15,-1 0 0,212 0 16,-194 0-16,229 17 16,-211-17-16,247 18 15,-230-18-15,-17 0 16,17 18-16,212-18 16,-229 0-16,-36 0 0,0 0 15,71 0 1,-88 0-16,-124 0 15,-35 17-15,-53 1 16</inkml:trace>
  <inkml:trace contextRef="#ctx0" brushRef="#br0" timeOffset="66217.6355">18027 11748 0,'0'-36'15,"18"19"-15,-18 34 16,17 54-1,1-18-15,0 88 16,-18-71-16,17 54 16,-17-71-16,0 0 15,18-18-15,-18 0 16,-18-52 0,18-72-1,-17 54-15,17-88 16,17 52-16,1-35 15,-1 53-15,36 0 16,-35 36-16,35-1 16,-35 18-16,34 35 15,-16-17-15,-1 53 16,-35-36 0,18 18-16,-18-18 0,0 53 15,0-52-15,17 34 16,-17-35-16,18 1 15,-18-19-15,18-17 16</inkml:trace>
  <inkml:trace contextRef="#ctx0" brushRef="#br0" timeOffset="66539.2677">18997 12136 0,'-18'-18'16,"1"0"-16,-1 18 15,1 0-15,-1 0 0,-17 0 16,17 18-16,0 0 0,-17 34 15,35-16-15,18 17 16,-1-18 0,54 18-16,-36-35 15,53-1-15,-35-17 16,18 0-16,-36 0 16,-17 0-1</inkml:trace>
  <inkml:trace contextRef="#ctx0" brushRef="#br0" timeOffset="68051.5199">18997 12100 0,'18'0'0,"-1"-17"15,1-1-15,0 0 16,-1 18-16,1 0 16,17 18-16,-17 0 15</inkml:trace>
  <inkml:trace contextRef="#ctx0" brushRef="#br0" timeOffset="70959.1989">14605 11624 0,'0'0'0,"0"-18"0,0 36 31,35 53-15,-17-36-16,0 71 15,-1-36-15,1 36 16,-1-18-1,-17-52-15,0 16 0,0-34 16,-17 0-16,17-36 16,-18-17-1,18 0-15,0-18 16,-17-36-16,17 37 16,0-19-16,0 18 0,17-35 15,1 53 1,-1-1-16,1 19 0,0-1 15,35 18-15,-36 0 16,1 0-16,0 0 0,-1 18 16,19 35-16,-19-36 15,-17 36-15,18 35 16,-1-17-16,-17-18 16,0 70-16,18-87 15,0 34-15,-18-35 16,17 1-16,-17-19 15</inkml:trace>
  <inkml:trace contextRef="#ctx0" brushRef="#br0" timeOffset="71255.1589">15222 12012 0,'0'-18'16,"0"36"0,18 17-1,-18 1-15,0-1 16,0 0-16,18 18 0,-18-18 15,17 36-15,1-53 16,0 35 0,-1-36-16,1-17 15,-1 0-15,1-17 16</inkml:trace>
  <inkml:trace contextRef="#ctx0" brushRef="#br0" timeOffset="71426.8539">15452 12065 0,'0'53'16,"0"-106"-16,17 141 0,-17-17 15,18-36-15,17 36 16,-35-54-16,36 36 16,-19-35-16,-17 17 15</inkml:trace>
  <inkml:trace contextRef="#ctx0" brushRef="#br0" timeOffset="71561.9004">15275 12224 0,'0'0'16,"36"0"-16,-1 0 15,-18 0-15,36-18 16,-17 18-16</inkml:trace>
  <inkml:trace contextRef="#ctx0" brushRef="#br0" timeOffset="71762.2785">15787 12312 0,'0'0'0,"0"35"16,-35 18-16,17-35 0,18-1 16,-18 1-16,18 0 15,-17-18-15</inkml:trace>
  <inkml:trace contextRef="#ctx0" brushRef="#br0" timeOffset="72172.5444">15893 11748 0,'17'70'15,"-17"-17"-15,18 0 0,0 53 16,-18-71-16,17 18 15,-17-18-15,0-17 16,0-1-16,0-52 31,0 18-31,0-36 0,18 17 16,-18-17-16,0 1 0,0-54 16,0 53-16,17-18 15,1 36 1,17 17-16,-17 18 15,35 18-15,-35 17 16,-1 36-16,1-36 16,0 53-1,-18-35-15,0 35 16,17-52-16,-17-1 0,35 0 16,-17-17-1</inkml:trace>
  <inkml:trace contextRef="#ctx0" brushRef="#br0" timeOffset="72456.2086">16457 11994 0,'0'0'15,"0"18"-15,0 0 0,0 35 16,0-18-16,0 35 16,0-34-16,0-1 15,18 18-15,-18-35 16,17-1-16,-17 1 15</inkml:trace>
  <inkml:trace contextRef="#ctx0" brushRef="#br0" timeOffset="73151.9372">16475 12118 0,'17'18'46,"-17"-1"-30,0 1-16,0-1 0,0 19 16,0 17-1,18-36-15,-18 1 0,18 0 16,-18-1-16,17 1 16,1-18-16,0 0 0,-1 0 15,-17-18 1,18 1-16,-18-1 0,17 0 15,-17 1-15,0-1 16,0 0-16,18 18 16,-18 18-1,18 0-15,-18-1 16,17 1-16,19-18 16,-19 18-16,19-18 15,-19-18-15,19 0 16,-19 1-16,-17-19 15,0 1-15,-17-18 16,17 36-16,-36-54 16,36 53-1,-35-17-15,35 17 16,-18 18-16,18 18 16</inkml:trace>
  <inkml:trace contextRef="#ctx0" brushRef="#br0" timeOffset="73624.9485">17233 12224 0,'18'0'0,"-18"17"15,0 19 1,0-19-16,-18 1 16,1 17-16,-1-17 15,-17 17-15</inkml:trace>
  <inkml:trace contextRef="#ctx0" brushRef="#br1" timeOffset="100707.8">10760 8361 0,'-18'-35'15,"36"70"-15,-54-70 0,19-1 16,-1 36 0,36 0-1,35 36 1,-18-19-16,0 18 15,71 36-15,-35-18 16,-1 0-16,18 0 16,1 0-16,-1 17 0,18-17 15,70 53-15,-88-53 16,-17-18-16,-1 0 0,-17 1 16,0-1-16,18 0 15,-36-17-15,-35 0 16,-18-1-16,-35-17 15</inkml:trace>
  <inkml:trace contextRef="#ctx0" brushRef="#br1" timeOffset="100948.1388">10989 9313 0,'0'0'15,"18"-35"-15,-1 17 16,54-87 0,-18 34-16,70-70 15,-52 70-15,88-87 16,-71 87-16,-18 1 16,71-36-16,-88 70 0,-35 19 15,17-1 1,-35 0-16,0 36 15</inkml:trace>
  <inkml:trace contextRef="#ctx0" brushRef="#br1" timeOffset="101414.0404">10742 9807 0,'0'0'16,"0"18"-16,18 52 15,-1-34 1,-17 34-16,18 1 0,-18-1 16,18 1-16,-18-1 0,35 36 15,-17-53-15,34 18 16,-34-54-16,17 1 16,-17-18-16</inkml:trace>
  <inkml:trace contextRef="#ctx0" brushRef="#br1" timeOffset="101792.0514">11377 9966 0,'-53'-18'16,"106"36"-16,-141-53 0,53 35 15,-18 0 1,17 17-16,1 1 0,18 17 0,-1-17 15,-17 52-15,35-34 16,0-19-16,17 1 16,1 0-16,17-18 0,36 0 15,-36-18-15,36-17 16,-36-1-16,0-16 16,-35 34-16,0 0 15,0 1-15,-18 34 31,18 36-15,0 0-16,18 35 16,0-52-16,-18 16 0,35 19 15,-35-18 1,18-35-16,17 35 16,-17-53-16,17 0 15</inkml:trace>
  <inkml:trace contextRef="#ctx0" brushRef="#br1" timeOffset="102067.2703">11695 9931 0,'53'0'15,"-106"0"-15,123 0 0,-52 35 16,-1-17-16,-17 17 15,0 18-15,0 35 16,-17-35-16,17 17 16,0-52-16,-18 17 15,18-17-15,0 0 16,18-1-16,35 1 16,-18 0-16,71-18 15,-53 0-15,53 0 16,-71-18-16</inkml:trace>
  <inkml:trace contextRef="#ctx0" brushRef="#br1" timeOffset="102959.7748">18909 9190 0,'-18'-35'15,"36"70"-15,-18-70 16,53 105-1,-18-35 1,36 36-16,-1-18 0,1 17 16,17 1-16,88 88 15,-87-106-15,105 70 16,-106-70-16,0 0 16,71 18-16,-106-54 0,17 18 15,-70-17 1,18-18-16,-36 0 15,1 0-15,-1-18 16</inkml:trace>
  <inkml:trace contextRef="#ctx0" brushRef="#br1" timeOffset="103790.7006">19932 9084 0,'0'-18'0,"0"36"31,-53 35-31,18 0 16,-1 17-16,-16 19 0,-90 140 15,72-106-15,-71 124 16,70-141 0,18-18-16,-17 53 15,52-88-15,18 0 16,35-35-16,36-36 16,-18-17-16,0-18 15</inkml:trace>
  <inkml:trace contextRef="#ctx0" brushRef="#br1" timeOffset="104306.0894">20320 8537 0,'-18'-35'0,"36"70"0,-36-88 15,36 71 1,0 53-1,-1-36-15,19 71 16,-36-53-16,35 35 16,-35-35-16,17 0 15,-17-1-15,18 37 16,0-54-16,-1 18 16,-17-35-16,18-1 0,17 1 15</inkml:trace>
  <inkml:trace contextRef="#ctx0" brushRef="#br1" timeOffset="104745.1078">20937 8643 0,'-35'-53'15,"70"106"-15,-88-106 0,36 53 0,-18 0 16,17 0-16,-53 53 16,54-18-16,-19 1 0,19-1 15,-1 53-15,18-53 16,18-17-16,-1 17 0,36-17 16,-17 0-16,34-36 15,-52 0 1,52-17-16,-52 0 15,0-1-15,-18 1 0,17-35 16,-17 52-16,0-17 16,0 17-16,0 36 15,-17 17 1,17 18 0,0 0-16,0-18 0,17 36 15,19-18 1,-19-18-16,18 18 15,-17-36-15,0 1 0,17 0 16,-17-18 0,-1-53-1</inkml:trace>
  <inkml:trace contextRef="#ctx0" brushRef="#br1" timeOffset="105022.6243">21237 8590 0,'36'0'16,"-72"0"-16,89 18 0,-18-18 16,-17 17-16,17 1 0,18 0 15,-35-18-15,17 35 16,-35 0-16,0 36 16,-17-18-16,-1-18 15,18 0-15,-18 1 0,18-1 16,0 0-16,0-17 15,36-18 1,-19 17-16,18-17 16,18 0-1,36 18-15,-72 0 16,1-1 0</inkml:trace>
  <inkml:trace contextRef="#ctx0" brushRef="#br1" timeOffset="114995.614">882 10707 0,'-35'0'0,"70"0"0,-53 0 31,54 0-31,-1 17 0,0-17 16,18 0-16,18 0 16,34 0-1,-34 0-15,35 18 0,-53-18 16,53 0-16,-71 0 15,35 18 1,-52-18-16,0 0 0,-36-18 16,0 18-1</inkml:trace>
  <inkml:trace contextRef="#ctx0" brushRef="#br1" timeOffset="115233.7247">1305 10583 0,'0'0'0,"18"0"0,0 0 16,-1 0-16,18 0 0,-17 0 16,70 18-16,-52 0 15,52 17 1,-53-17-16,53 52 16,-70-35-16,35 18 15,-53-17-15,0-19 0,-18 18 16,-17 1-16,-53-1 15,35 0 1,0-17-16,-18 17 0,18 1 16,0-1-16</inkml:trace>
  <inkml:trace contextRef="#ctx0" brushRef="#br1" timeOffset="116996.4566">14093 9807 0,'-52'0'16,"104"0"-16,-122 18 0,52-18 16,54 0-1,52 0 1,-18-18-16,54 1 15,-54 17-15,1-18 16,70 0-16,-88 1 16,35-1-16,-53 0 15</inkml:trace>
  <inkml:trace contextRef="#ctx0" brushRef="#br1" timeOffset="117231.0397">14552 9560 0,'0'0'16,"71"36"-16,-36-36 0,53 17 15,-35-17-15,18 18 16,-36-1-16,18 36 16,-53-17-16,0-1 15,-18 0-15,-17 1 0,-36 69 16,18-69-16,-52 52 15,52-53 1,17-17-16,-34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这个用来</a:t>
            </a:r>
            <a:r>
              <a:rPr kumimoji="1" lang="en-US" altLang="zh-CN" dirty="0" err="1" smtClean="0"/>
              <a:t>skringk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的数量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也可以</a:t>
            </a:r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nc</a:t>
            </a:r>
            <a:r>
              <a:rPr kumimoji="1" lang="en-US" altLang="zh-CN" smtClean="0"/>
              <a:t>~~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.xm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4" Type="http://schemas.openxmlformats.org/officeDocument/2006/relationships/image" Target="../media/image100.png"/><Relationship Id="rId5" Type="http://schemas.openxmlformats.org/officeDocument/2006/relationships/image" Target="../media/image11.png"/><Relationship Id="rId6" Type="http://schemas.openxmlformats.org/officeDocument/2006/relationships/image" Target="../media/image110.png"/><Relationship Id="rId7" Type="http://schemas.openxmlformats.org/officeDocument/2006/relationships/customXml" Target="../ink/ink2.xm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00971" y="4023613"/>
                <a:ext cx="773000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/>
                  <a:t>Network in Network and 1</a:t>
                </a:r>
                <a14:m>
                  <m:oMath xmlns:m="http://schemas.openxmlformats.org/officeDocument/2006/math">
                    <m:r>
                      <a:rPr lang="en-US" sz="6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6600" dirty="0"/>
                  <a:t>1 convolutions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971" y="4023613"/>
                <a:ext cx="7730007" cy="2123658"/>
              </a:xfrm>
              <a:prstGeom prst="rect">
                <a:avLst/>
              </a:prstGeom>
              <a:blipFill>
                <a:blip r:embed="rId3"/>
                <a:stretch>
                  <a:fillRect l="-4890" t="-9770" r="-4890" b="-2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Why does a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1 convolution do?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60421"/>
              </p:ext>
            </p:extLst>
          </p:nvPr>
        </p:nvGraphicFramePr>
        <p:xfrm>
          <a:off x="976923" y="1198953"/>
          <a:ext cx="22164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73576"/>
              </p:ext>
            </p:extLst>
          </p:nvPr>
        </p:nvGraphicFramePr>
        <p:xfrm>
          <a:off x="5145088" y="2126053"/>
          <a:ext cx="36257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26854"/>
              </p:ext>
            </p:extLst>
          </p:nvPr>
        </p:nvGraphicFramePr>
        <p:xfrm>
          <a:off x="8582747" y="1196413"/>
          <a:ext cx="22164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49455" y="2047323"/>
                <a:ext cx="4395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55" y="2047323"/>
                <a:ext cx="4395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78145" y="2055419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45" y="2055419"/>
                <a:ext cx="5341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3003"/>
              </p:ext>
            </p:extLst>
          </p:nvPr>
        </p:nvGraphicFramePr>
        <p:xfrm>
          <a:off x="8582747" y="3794301"/>
          <a:ext cx="22164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Cube 6"/>
          <p:cNvSpPr/>
          <p:nvPr/>
        </p:nvSpPr>
        <p:spPr>
          <a:xfrm>
            <a:off x="982954" y="3976576"/>
            <a:ext cx="2210411" cy="2127826"/>
          </a:xfrm>
          <a:prstGeom prst="cube">
            <a:avLst>
              <a:gd name="adj" fmla="val 46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4689516" y="4135960"/>
            <a:ext cx="1636297" cy="1541722"/>
          </a:xfrm>
          <a:prstGeom prst="cube">
            <a:avLst>
              <a:gd name="adj" fmla="val 781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360331" y="4306185"/>
            <a:ext cx="1449625" cy="1319752"/>
          </a:xfrm>
          <a:prstGeom prst="cube">
            <a:avLst>
              <a:gd name="adj" fmla="val 77056"/>
            </a:avLst>
          </a:prstGeom>
          <a:solidFill>
            <a:srgbClr val="FFFF00">
              <a:alpha val="79000"/>
            </a:srgb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49455" y="4645211"/>
                <a:ext cx="4395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55" y="4645211"/>
                <a:ext cx="43954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8145" y="464521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45" y="4645211"/>
                <a:ext cx="53412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40337" y="344244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6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37" y="3442440"/>
                <a:ext cx="85311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714" t="-10667" r="-1071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06111" y="6094418"/>
                <a:ext cx="1521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6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32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111" y="6094418"/>
                <a:ext cx="152157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6426" t="-10667" r="-5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46879" y="6094417"/>
                <a:ext cx="1521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1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32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79" y="6094417"/>
                <a:ext cx="152157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426" t="-10667" r="-5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86724" y="6108041"/>
                <a:ext cx="2281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6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# 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724" y="6108041"/>
                <a:ext cx="228139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278" t="-13158" r="-34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-10274" y="6561348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[Lin et al., 2013. Network in network]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D3815C2C-0E7F-4CC3-8361-A2B7A6B567F7}"/>
                  </a:ext>
                </a:extLst>
              </p14:cNvPr>
              <p14:cNvContentPartPr/>
              <p14:nvPr/>
            </p14:nvContentPartPr>
            <p14:xfrm>
              <a:off x="920880" y="1187280"/>
              <a:ext cx="10338120" cy="5537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815C2C-0E7F-4CC3-8361-A2B7A6B567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1520" y="1177920"/>
                <a:ext cx="10356840" cy="55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/>
      <p:bldP spid="14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Using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 convolutions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3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685242" y="1360967"/>
            <a:ext cx="2210411" cy="2127826"/>
          </a:xfrm>
          <a:prstGeom prst="cube">
            <a:avLst>
              <a:gd name="adj" fmla="val 56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61810" y="2307265"/>
            <a:ext cx="1578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5605989" y="1696582"/>
            <a:ext cx="1591393" cy="1456595"/>
          </a:xfrm>
          <a:prstGeom prst="cube">
            <a:avLst>
              <a:gd name="adj" fmla="val 43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6424" y="3588641"/>
                <a:ext cx="19880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192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4" y="3588641"/>
                <a:ext cx="198804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908" t="-10667" r="-368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07662" y="3257960"/>
                <a:ext cx="1832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400" dirty="0"/>
                  <a:t> 32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62" y="3257960"/>
                <a:ext cx="1832553" cy="461665"/>
              </a:xfrm>
              <a:prstGeom prst="rect">
                <a:avLst/>
              </a:prstGeom>
              <a:blipFill>
                <a:blip r:embed="rId5"/>
                <a:stretch>
                  <a:fillRect l="-4983" t="-10526" r="-4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97973" y="1465749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1779" y="2560480"/>
                <a:ext cx="16305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entury Schoolbook" charset="0"/>
                  </a:rPr>
                  <a:t>1</a:t>
                </a:r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algn="ctr"/>
                <a:r>
                  <a:rPr lang="en-US" sz="2400" dirty="0"/>
                  <a:t>32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79" y="2560480"/>
                <a:ext cx="1630575" cy="769441"/>
              </a:xfrm>
              <a:prstGeom prst="rect">
                <a:avLst/>
              </a:prstGeom>
              <a:blipFill>
                <a:blip r:embed="rId6"/>
                <a:stretch>
                  <a:fillRect l="-3745" t="-5556" r="-3371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0CFCFA-44EF-4A31-953F-21E59BC7AFAD}"/>
              </a:ext>
            </a:extLst>
          </p:cNvPr>
          <p:cNvSpPr txBox="1"/>
          <p:nvPr/>
        </p:nvSpPr>
        <p:spPr>
          <a:xfrm>
            <a:off x="-10274" y="6561348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[Lin et al., 2013. Network in network]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77556ED-7CFD-4AD8-BE92-D1ED0E382D09}"/>
                  </a:ext>
                </a:extLst>
              </p14:cNvPr>
              <p14:cNvContentPartPr/>
              <p14:nvPr/>
            </p14:nvContentPartPr>
            <p14:xfrm>
              <a:off x="304920" y="2882880"/>
              <a:ext cx="7506000" cy="221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7556ED-7CFD-4AD8-BE92-D1ED0E382D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560" y="2873520"/>
                <a:ext cx="752472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133</Words>
  <Application>Microsoft Macintosh PowerPoint</Application>
  <PresentationFormat>寬螢幕</PresentationFormat>
  <Paragraphs>60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Case Studies</vt:lpstr>
      <vt:lpstr>Why does a 1 × 1 convolution do?</vt:lpstr>
      <vt:lpstr>Using 1×1 convolutions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194</cp:revision>
  <dcterms:created xsi:type="dcterms:W3CDTF">2017-07-10T20:19:53Z</dcterms:created>
  <dcterms:modified xsi:type="dcterms:W3CDTF">2018-07-13T22:55:21Z</dcterms:modified>
</cp:coreProperties>
</file>