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1" r:id="rId14"/>
    <p:sldId id="262" r:id="rId15"/>
    <p:sldId id="263" r:id="rId16"/>
    <p:sldId id="264" r:id="rId17"/>
    <p:sldId id="277" r:id="rId18"/>
    <p:sldId id="278" r:id="rId19"/>
    <p:sldId id="279" r:id="rId20"/>
    <p:sldId id="280" r:id="rId21"/>
    <p:sldId id="265" r:id="rId22"/>
    <p:sldId id="266" r:id="rId23"/>
    <p:sldId id="267" r:id="rId24"/>
    <p:sldId id="268" r:id="rId25"/>
    <p:sldId id="281" r:id="rId26"/>
    <p:sldId id="282" r:id="rId27"/>
    <p:sldId id="283" r:id="rId28"/>
    <p:sldId id="269" r:id="rId29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117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317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bd24ed070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bd24ed07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bd24ed070_0_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9bd24ed07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d24ed070_0_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9bd24ed07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370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37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577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35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add59a81c_0_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9add59a8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3d701c068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a3d701c06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3d701c068_0_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a3d701c06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3d701c068_0_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a3d701c06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eca4ec4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4eca4ec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eca4ec4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4eca4ec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773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eca4ec4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4eca4ec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050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eca4ec4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4eca4ec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257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3d701c068_0_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a3d701c0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bd24ed070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9bd24ed07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d24ed070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9bd24ed0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59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80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56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820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7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1524180" y="1882080"/>
            <a:ext cx="91437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latin typeface="Calibri"/>
                <a:ea typeface="Calibri"/>
                <a:cs typeface="Calibri"/>
                <a:sym typeface="Calibri"/>
              </a:rPr>
              <a:t>Структурные паттерны.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4867220" y="76644"/>
            <a:ext cx="219214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95825" cy="68675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870" y="940044"/>
            <a:ext cx="4384131" cy="59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5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6326743" y="39357"/>
            <a:ext cx="219214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3" y="440715"/>
            <a:ext cx="5956056" cy="62608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691" y="902757"/>
            <a:ext cx="4800655" cy="595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7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Мост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(Bridge)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Разделяет один или несколько классов на две отдельные иерархии — абстракцию и реализацию, позволяя изменять их независимо друг от друга.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825" y="1243415"/>
            <a:ext cx="7782341" cy="532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4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надо избежать постоянной привязки абстракции к реализации.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наряду с реализацией надо изменять и абстракцию независимо друг от друга. То есть изменения в абстракции не должно привести к изменениям в реализации.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568" y="3205896"/>
            <a:ext cx="5343525" cy="3400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568" y="1024670"/>
            <a:ext cx="536257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643" y="2274277"/>
            <a:ext cx="6057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8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930" y="1625844"/>
            <a:ext cx="5181600" cy="18478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130" y="4025413"/>
            <a:ext cx="5029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8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580" y="2392240"/>
            <a:ext cx="54483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480" y="1134574"/>
            <a:ext cx="5524500" cy="35337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155" y="5094043"/>
            <a:ext cx="38671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2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Адаптер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(Adapter)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Позволяет объектам с несовместимыми интерфейсами работать вместе.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Компоновщик (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Composite)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6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Позволяет сгруппировать объекты в древовидную структуру, а затем работать с ними так, если бы это был единичный объект.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150" y="1228440"/>
            <a:ext cx="4531710" cy="532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объекты должны быть реализованы в виде иерархической древовидной структуры.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клиенты единообразно должны управлять как целыми объектами, так и их составными частями. То есть целое и его части должны реализовать один и тот же интерфейс.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lang="en-US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369" y="242155"/>
            <a:ext cx="5638800" cy="63912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lang="en-US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18" y="2066558"/>
            <a:ext cx="5372100" cy="3305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535" y="105509"/>
            <a:ext cx="5051860" cy="66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23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lang="en-US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92" y="1637567"/>
            <a:ext cx="55530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26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lang="en-US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33" y="1133841"/>
            <a:ext cx="5534025" cy="56102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983" y="5682762"/>
            <a:ext cx="2352675" cy="381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104" y="1786304"/>
            <a:ext cx="5676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8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/>
        </p:nvSpPr>
        <p:spPr>
          <a:xfrm>
            <a:off x="3317510" y="3034283"/>
            <a:ext cx="5729774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863" y="1228451"/>
            <a:ext cx="8882274" cy="50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необходимо использовать имеющийся класс, но его интерфейс не соответствует потребностям.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надо использовать уже существующий класс совместно с другими классами, интерфейсы которых не совместимы.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9" y="1447067"/>
            <a:ext cx="5200650" cy="12382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59" y="3128229"/>
            <a:ext cx="5334000" cy="22193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896" y="1447067"/>
            <a:ext cx="49911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7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05" y="1334233"/>
            <a:ext cx="5657850" cy="2571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030" y="4895850"/>
            <a:ext cx="3581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1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375" y="188536"/>
            <a:ext cx="5292849" cy="66694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24" y="0"/>
            <a:ext cx="363855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620" y="61546"/>
            <a:ext cx="4316658" cy="66999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907" y="0"/>
            <a:ext cx="4495093" cy="68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5728866" y="178582"/>
            <a:ext cx="219214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82"/>
            <a:ext cx="5109149" cy="653595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105" y="1256989"/>
            <a:ext cx="5199530" cy="555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8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204</Words>
  <Application>Microsoft Office PowerPoint</Application>
  <PresentationFormat>Широкоэкранный</PresentationFormat>
  <Paragraphs>37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Evgeny Nosovitsky</cp:lastModifiedBy>
  <cp:revision>7</cp:revision>
  <dcterms:modified xsi:type="dcterms:W3CDTF">2021-10-10T09:47:04Z</dcterms:modified>
</cp:coreProperties>
</file>