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  <p:sldMasterId id="2147483673" r:id="rId2"/>
  </p:sldMasterIdLst>
  <p:notesMasterIdLst>
    <p:notesMasterId r:id="rId34"/>
  </p:notesMasterIdLst>
  <p:sldIdLst>
    <p:sldId id="256" r:id="rId3"/>
    <p:sldId id="257" r:id="rId4"/>
    <p:sldId id="259" r:id="rId5"/>
    <p:sldId id="258" r:id="rId6"/>
    <p:sldId id="260" r:id="rId7"/>
    <p:sldId id="274" r:id="rId8"/>
    <p:sldId id="275" r:id="rId9"/>
    <p:sldId id="276" r:id="rId10"/>
    <p:sldId id="261" r:id="rId11"/>
    <p:sldId id="263" r:id="rId12"/>
    <p:sldId id="262" r:id="rId13"/>
    <p:sldId id="264" r:id="rId14"/>
    <p:sldId id="277" r:id="rId15"/>
    <p:sldId id="278" r:id="rId16"/>
    <p:sldId id="279" r:id="rId17"/>
    <p:sldId id="265" r:id="rId18"/>
    <p:sldId id="267" r:id="rId19"/>
    <p:sldId id="266" r:id="rId20"/>
    <p:sldId id="268" r:id="rId21"/>
    <p:sldId id="284" r:id="rId22"/>
    <p:sldId id="280" r:id="rId23"/>
    <p:sldId id="285" r:id="rId24"/>
    <p:sldId id="286" r:id="rId25"/>
    <p:sldId id="269" r:id="rId26"/>
    <p:sldId id="271" r:id="rId27"/>
    <p:sldId id="270" r:id="rId28"/>
    <p:sldId id="272" r:id="rId29"/>
    <p:sldId id="281" r:id="rId30"/>
    <p:sldId id="282" r:id="rId31"/>
    <p:sldId id="283" r:id="rId32"/>
    <p:sldId id="273" r:id="rId33"/>
  </p:sldIdLst>
  <p:sldSz cx="12192000" cy="6858000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bd24ed070_0_3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9bd24ed070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bd24ed070_0_1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9bd24ed07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bd24ed070_0_2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9bd24ed07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bd24ed070_0_2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9bd24ed07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64917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bd24ed070_0_2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9bd24ed07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0392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bd24ed070_0_2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9bd24ed07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19480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3d701c068_0_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a3d701c06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3d701c068_0_1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a3d701c06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3d701c068_0_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a3d701c06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4eca4ec45_0_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a4eca4ec4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add59a81c_0_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9add59a81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4eca4ec45_0_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a4eca4ec4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59819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4eca4ec45_0_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a4eca4ec4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37524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4eca4ec45_0_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a4eca4ec4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58844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4eca4ec45_0_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a4eca4ec4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757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68b155a1b_0_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a68b155a1b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a68b155a1b_0_1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a68b155a1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68b155a1b_0_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a68b155a1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68b155a1b_0_1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a68b155a1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68b155a1b_0_1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a68b155a1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17321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68b155a1b_0_1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a68b155a1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7487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bd24ed070_0_2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9bd24ed070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68b155a1b_0_1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a68b155a1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92403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a3d701c068_0_2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a3d701c06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bd24ed070_0_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9bd24ed07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bd24ed070_0_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9bd24ed07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bd24ed070_0_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9bd24ed07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7539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bd24ed070_0_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9bd24ed07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3206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bd24ed070_0_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9bd24ed07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17456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bd24ed070_0_1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9bd24ed07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2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4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2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3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4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5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6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ubTitle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subTitle" idx="1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body" idx="3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4"/>
          <p:cNvSpPr txBox="1">
            <a:spLocks noGrp="1"/>
          </p:cNvSpPr>
          <p:nvPr>
            <p:ph type="body" idx="2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5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5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5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5"/>
          <p:cNvSpPr txBox="1">
            <a:spLocks noGrp="1"/>
          </p:cNvSpPr>
          <p:nvPr>
            <p:ph type="body" idx="4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6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6"/>
          <p:cNvSpPr txBox="1">
            <a:spLocks noGrp="1"/>
          </p:cNvSpPr>
          <p:nvPr>
            <p:ph type="body" idx="2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6"/>
          <p:cNvSpPr txBox="1">
            <a:spLocks noGrp="1"/>
          </p:cNvSpPr>
          <p:nvPr>
            <p:ph type="body" idx="3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6"/>
          <p:cNvSpPr txBox="1">
            <a:spLocks noGrp="1"/>
          </p:cNvSpPr>
          <p:nvPr>
            <p:ph type="body" idx="4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6"/>
          <p:cNvSpPr txBox="1">
            <a:spLocks noGrp="1"/>
          </p:cNvSpPr>
          <p:nvPr>
            <p:ph type="body" idx="5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6"/>
          <p:cNvSpPr txBox="1">
            <a:spLocks noGrp="1"/>
          </p:cNvSpPr>
          <p:nvPr>
            <p:ph type="body" idx="6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subTitle" idx="1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3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/>
          <p:nvPr/>
        </p:nvSpPr>
        <p:spPr>
          <a:xfrm>
            <a:off x="1524180" y="1882080"/>
            <a:ext cx="9143700" cy="30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7200">
                <a:latin typeface="Calibri"/>
                <a:ea typeface="Calibri"/>
                <a:cs typeface="Calibri"/>
                <a:sym typeface="Calibri"/>
              </a:rPr>
              <a:t>Структурные паттерны.</a:t>
            </a:r>
            <a:endParaRPr sz="72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7200">
                <a:latin typeface="Calibri"/>
                <a:ea typeface="Calibri"/>
                <a:cs typeface="Calibri"/>
                <a:sym typeface="Calibri"/>
              </a:rPr>
              <a:t>Часть 2</a:t>
            </a:r>
            <a:endParaRPr sz="7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Когда применять?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34"/>
          <p:cNvSpPr txBox="1"/>
          <p:nvPr/>
        </p:nvSpPr>
        <p:spPr>
          <a:xfrm>
            <a:off x="838075" y="1414450"/>
            <a:ext cx="10515300" cy="49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Когда имеется сложная система, и необходимо упростить с ней работу. Фасад позволит определить одну точку взаимодействия между клиентом и системой.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Когда надо уменьшить количество зависимостей между клиентом и сложной системой. Фасадные объекты позволяют отделить, изолировать компоненты системы от клиента и развивать и работать с ними независимо.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latin typeface="Calibri"/>
                <a:ea typeface="Calibri"/>
                <a:cs typeface="Calibri"/>
                <a:sym typeface="Calibri"/>
              </a:rPr>
              <a:t>Структура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2238" y="1228440"/>
            <a:ext cx="8407518" cy="5324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5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780" y="1987428"/>
            <a:ext cx="5314950" cy="30765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8589" y="1987428"/>
            <a:ext cx="5133975" cy="26193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5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710" y="493102"/>
            <a:ext cx="5534025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952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5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480" y="2316041"/>
            <a:ext cx="53054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171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5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842" y="1228440"/>
            <a:ext cx="5057775" cy="275272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5516" y="4750045"/>
            <a:ext cx="34004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32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6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Легковес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36"/>
          <p:cNvSpPr txBox="1"/>
          <p:nvPr/>
        </p:nvSpPr>
        <p:spPr>
          <a:xfrm>
            <a:off x="838075" y="1414450"/>
            <a:ext cx="10515300" cy="49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Позволяет вместить бóльшее количество объектов в отведенной оперативной памяти за счет экономного разделения общего состояния объектов между собой, вместо хранения одинаковых данных в каждом объекте.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8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Когда применять?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38"/>
          <p:cNvSpPr txBox="1"/>
          <p:nvPr/>
        </p:nvSpPr>
        <p:spPr>
          <a:xfrm>
            <a:off x="838075" y="1414450"/>
            <a:ext cx="10515300" cy="49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Когда приложение использует большое количество однообразных объектов, из-за чего происходит выделение большого количества памяти.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Когда часть состояния объекта, которое является изменяемым, можно вынести во вне. Вынесение внешнего состояния позволяет заменить множество объектов небольшой группой общих разделяемых объектов.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7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latin typeface="Calibri"/>
                <a:ea typeface="Calibri"/>
                <a:cs typeface="Calibri"/>
                <a:sym typeface="Calibri"/>
              </a:rPr>
              <a:t>Структура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5025" y="1228440"/>
            <a:ext cx="8181949" cy="5324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9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492" y="2003914"/>
            <a:ext cx="5324475" cy="32194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Декоратор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8"/>
          <p:cNvSpPr txBox="1"/>
          <p:nvPr/>
        </p:nvSpPr>
        <p:spPr>
          <a:xfrm>
            <a:off x="838075" y="1414450"/>
            <a:ext cx="10515300" cy="49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Позволяет динамически добавлять объектам новую функциональность, оборачивая их в полезные «обёртки».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9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630" y="2396636"/>
            <a:ext cx="61722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6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9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692" y="1413729"/>
            <a:ext cx="898207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16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9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092" y="1587011"/>
            <a:ext cx="79152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739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9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055" y="1824770"/>
            <a:ext cx="851535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725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0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Заместитель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40"/>
          <p:cNvSpPr txBox="1"/>
          <p:nvPr/>
        </p:nvSpPr>
        <p:spPr>
          <a:xfrm>
            <a:off x="838075" y="1414450"/>
            <a:ext cx="10515300" cy="49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Позволяет подставлять вместо реальных объектов специальные объекты-заменители. Эти объекты перехватывают вызовы к оригинальному объекту, позволяя сделать что-то до или после передачи вызова оригиналу.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2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Когда применять?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42"/>
          <p:cNvSpPr txBox="1"/>
          <p:nvPr/>
        </p:nvSpPr>
        <p:spPr>
          <a:xfrm>
            <a:off x="838075" y="1414450"/>
            <a:ext cx="10515300" cy="49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Когда нужно управлять доступом к ресурсу, создание которого требует больших затрат. Реальный объект создается только тогда, когда он действительно может понадобится, а до этого все запросы к нему обрабатывает прокси-объект.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Когда необходимо разграничить доступ к вызываемому объекту в зависимости от прав вызывающего объекта.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Когда нужно вести подсчет ссылок на объект или обеспечить потокобезопасную работу с реальным объектом.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1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latin typeface="Calibri"/>
                <a:ea typeface="Calibri"/>
                <a:cs typeface="Calibri"/>
                <a:sym typeface="Calibri"/>
              </a:rPr>
              <a:t>Структура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7088" y="1228440"/>
            <a:ext cx="5597824" cy="5324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3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067" y="1295033"/>
            <a:ext cx="5267325" cy="164782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5392" y="3716948"/>
            <a:ext cx="5334000" cy="23431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3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154" y="154965"/>
            <a:ext cx="5316416" cy="651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5796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3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442" y="1658449"/>
            <a:ext cx="536257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551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Когда применять?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30"/>
          <p:cNvSpPr txBox="1"/>
          <p:nvPr/>
        </p:nvSpPr>
        <p:spPr>
          <a:xfrm>
            <a:off x="838075" y="1414450"/>
            <a:ext cx="10515300" cy="49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Когда надо динамически добавлять к объекту новые функциональные возможности. При этом данные возможности могут быть сняты с объекта.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Когда применение наследования неприемлемо.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3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217" y="1329837"/>
            <a:ext cx="5915025" cy="337185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004" y="4803084"/>
            <a:ext cx="39814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5659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4"/>
          <p:cNvSpPr txBox="1"/>
          <p:nvPr/>
        </p:nvSpPr>
        <p:spPr>
          <a:xfrm>
            <a:off x="3361472" y="2814476"/>
            <a:ext cx="5606682" cy="8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Спасибо за внимание!</a:t>
            </a:r>
            <a:endParaRPr sz="4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latin typeface="Calibri"/>
                <a:ea typeface="Calibri"/>
                <a:cs typeface="Calibri"/>
                <a:sym typeface="Calibri"/>
              </a:rPr>
              <a:t>Структура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3625" y="1228440"/>
            <a:ext cx="5324760" cy="5324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901" y="1402373"/>
            <a:ext cx="5029200" cy="12192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3876" y="1402373"/>
            <a:ext cx="4632501" cy="533779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318" y="3552523"/>
            <a:ext cx="5143500" cy="1885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264" y="365040"/>
            <a:ext cx="5419725" cy="32575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3264" y="3981815"/>
            <a:ext cx="53721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432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355" y="2541710"/>
            <a:ext cx="52387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123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305" y="796740"/>
            <a:ext cx="5276850" cy="41148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0667" y="5343240"/>
            <a:ext cx="481012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842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Фасад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32"/>
          <p:cNvSpPr txBox="1"/>
          <p:nvPr/>
        </p:nvSpPr>
        <p:spPr>
          <a:xfrm>
            <a:off x="838075" y="1414450"/>
            <a:ext cx="10515300" cy="49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Предоставляет простой интерфейс к сложной системе классов, библиотеке или фреймворку.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309</Words>
  <Application>Microsoft Office PowerPoint</Application>
  <PresentationFormat>Широкоэкранный</PresentationFormat>
  <Paragraphs>45</Paragraphs>
  <Slides>31</Slides>
  <Notes>31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31</vt:i4>
      </vt:variant>
    </vt:vector>
  </HeadingPairs>
  <TitlesOfParts>
    <vt:vector size="36" baseType="lpstr">
      <vt:lpstr>Arial</vt:lpstr>
      <vt:lpstr>Calibri</vt:lpstr>
      <vt:lpstr>Times New Roman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Evgeny Nosovitsky</cp:lastModifiedBy>
  <cp:revision>8</cp:revision>
  <dcterms:modified xsi:type="dcterms:W3CDTF">2021-10-17T13:19:04Z</dcterms:modified>
</cp:coreProperties>
</file>