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44"/>
  </p:notesMasterIdLst>
  <p:sldIdLst>
    <p:sldId id="256" r:id="rId3"/>
    <p:sldId id="257" r:id="rId4"/>
    <p:sldId id="259" r:id="rId5"/>
    <p:sldId id="258" r:id="rId6"/>
    <p:sldId id="260" r:id="rId7"/>
    <p:sldId id="274" r:id="rId8"/>
    <p:sldId id="275" r:id="rId9"/>
    <p:sldId id="276" r:id="rId10"/>
    <p:sldId id="277" r:id="rId11"/>
    <p:sldId id="261" r:id="rId12"/>
    <p:sldId id="263" r:id="rId13"/>
    <p:sldId id="262" r:id="rId14"/>
    <p:sldId id="264" r:id="rId15"/>
    <p:sldId id="278" r:id="rId16"/>
    <p:sldId id="280" r:id="rId17"/>
    <p:sldId id="281" r:id="rId18"/>
    <p:sldId id="282" r:id="rId19"/>
    <p:sldId id="283" r:id="rId20"/>
    <p:sldId id="265" r:id="rId21"/>
    <p:sldId id="267" r:id="rId22"/>
    <p:sldId id="266" r:id="rId23"/>
    <p:sldId id="284" r:id="rId24"/>
    <p:sldId id="285" r:id="rId25"/>
    <p:sldId id="268" r:id="rId26"/>
    <p:sldId id="286" r:id="rId27"/>
    <p:sldId id="287" r:id="rId28"/>
    <p:sldId id="288" r:id="rId29"/>
    <p:sldId id="289" r:id="rId30"/>
    <p:sldId id="290" r:id="rId31"/>
    <p:sldId id="291" r:id="rId32"/>
    <p:sldId id="296" r:id="rId33"/>
    <p:sldId id="297" r:id="rId34"/>
    <p:sldId id="269" r:id="rId35"/>
    <p:sldId id="271" r:id="rId36"/>
    <p:sldId id="270" r:id="rId37"/>
    <p:sldId id="272" r:id="rId38"/>
    <p:sldId id="292" r:id="rId39"/>
    <p:sldId id="293" r:id="rId40"/>
    <p:sldId id="294" r:id="rId41"/>
    <p:sldId id="295" r:id="rId42"/>
    <p:sldId id="273" r:id="rId43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bd24ed070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bd24ed07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d24ed070_0_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9bd24ed07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bd24ed070_0_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9bd24ed07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732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674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0430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322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362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21256b05d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a21256b05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add59a81c_0_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9add59a8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21256b05d_0_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a21256b05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21256b05d_0_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a21256b05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21256b05d_0_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a21256b05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770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21256b05d_0_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a21256b05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156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21256b05d_0_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21256b05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21256b05d_0_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21256b05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43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21256b05d_0_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21256b05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561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21256b05d_0_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21256b05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480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21256b05d_0_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21256b05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8823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21256b05d_0_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21256b05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62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d24ed070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9bd24ed0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21256b05d_0_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21256b05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640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21256b05d_0_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21256b05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72807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21256b05d_0_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21256b05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2483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3d701c068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a3d701c06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3d701c068_0_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a3d701c06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3d701c068_0_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a3d701c0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eca4ec4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4eca4ec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eca4ec4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4eca4ec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254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eca4ec4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4eca4ec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006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eca4ec4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4eca4ec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13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bd24ed070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9bd24ed07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eca4ec4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4eca4ec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720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3d701c068_0_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a3d701c0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720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847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244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36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1524180" y="1882080"/>
            <a:ext cx="91437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latin typeface="Calibri"/>
                <a:ea typeface="Calibri"/>
                <a:cs typeface="Calibri"/>
                <a:sym typeface="Calibri"/>
              </a:rPr>
              <a:t>Поведенческие паттерны.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Преобразует запросы в объекты, позволяя передавать их как аргументы при вызове методов, ставить запросы в очередь, логировать их, а также поддерживать отмену операций.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4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необходимо обеспечить выполнение очереди запросов, выполнение их по расписанию или требуется передача по сети.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необходима возможность отмены действия.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необходимо параметризовать объекты выполняемым действием.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963" y="1228440"/>
            <a:ext cx="8738067" cy="532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43" y="2443162"/>
            <a:ext cx="7049574" cy="17947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317" y="1852612"/>
            <a:ext cx="5838825" cy="2924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948" y="4129271"/>
            <a:ext cx="15811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4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933450"/>
            <a:ext cx="5838825" cy="5448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0" y="5379720"/>
            <a:ext cx="9334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3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08" y="1562833"/>
            <a:ext cx="6618044" cy="372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39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953" y="110063"/>
            <a:ext cx="5488183" cy="65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73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255" y="873002"/>
            <a:ext cx="6076950" cy="27908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767" y="4171789"/>
            <a:ext cx="47339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05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Снимок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6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Позволяет делать снимки состояния объектов, не раскрывая подробностей их реализации. Затем снимки можно использовать, чтобы восстановить прошлое состояние объектов.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Цепочка обязанностей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Позволяет передавать запросы последовательно по цепочке обработчиков. Каждый последующий обработчик решает, может ли он обработать запрос сам и стоит ли передавать запрос дальше по цепи.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нужно сохранить состояние объекта для возможного последующего восстановления.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сохранение состояния должно проходить без нарушения принципа инкапсуляции.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Структура. Вложенные классы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14" y="1559169"/>
            <a:ext cx="7909048" cy="216315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174" y="3722327"/>
            <a:ext cx="2541221" cy="217430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Структура. Пустой интерфейс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3633787"/>
            <a:ext cx="6066018" cy="28865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930" y="1695450"/>
            <a:ext cx="4713366" cy="1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5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Структура. Пустой интерфейс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2" y="1838610"/>
            <a:ext cx="8186586" cy="17049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2" y="3543585"/>
            <a:ext cx="6833432" cy="28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04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621" y="2069123"/>
            <a:ext cx="7600217" cy="30934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505" y="1228440"/>
            <a:ext cx="6648450" cy="520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44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834" y="365040"/>
            <a:ext cx="5762553" cy="64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98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880" y="365040"/>
            <a:ext cx="52197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64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92" y="1581150"/>
            <a:ext cx="5095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79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92" y="457200"/>
            <a:ext cx="57816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0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Когда имеется более одного объекта, который может обработать определенный запрос.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Когда надо передать запрос на выполнение одному из нескольких объектов, точно не определяя, какому именно объекту.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Когда набор объектов задается динамически.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1128712"/>
            <a:ext cx="5724525" cy="5553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605" y="1128712"/>
            <a:ext cx="52863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65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2709862"/>
            <a:ext cx="2971800" cy="1685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5" y="0"/>
            <a:ext cx="8191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13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1957387"/>
            <a:ext cx="38862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83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Итератор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Дает возможность последовательно обходить элементы составных объектов, не раскрывая их внутреннего представления.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2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необходимо осуществить обход объекта без раскрытия его внутренней структуры.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имеется набор составных объектов, и надо обеспечить единый интерфейс для их перебора.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необходимо предоставить несколько альтернативных вариантов перебора одного и того же объекта.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163" y="1228440"/>
            <a:ext cx="7099680" cy="532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48" y="365040"/>
            <a:ext cx="4652963" cy="417893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837" y="4824412"/>
            <a:ext cx="7215188" cy="176077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380" y="796740"/>
            <a:ext cx="56007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3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365040"/>
            <a:ext cx="60293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66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967" y="1652587"/>
            <a:ext cx="61055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8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200" y="1228440"/>
            <a:ext cx="4705601" cy="532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42" y="1152525"/>
            <a:ext cx="5153025" cy="5638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011" y="2962275"/>
            <a:ext cx="1762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32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/>
        </p:nvSpPr>
        <p:spPr>
          <a:xfrm>
            <a:off x="3352680" y="2984460"/>
            <a:ext cx="560082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07" y="2210899"/>
            <a:ext cx="8246045" cy="24578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205" y="796740"/>
            <a:ext cx="53530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8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3" y="2320437"/>
            <a:ext cx="4772025" cy="2762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934" y="461229"/>
            <a:ext cx="5000625" cy="2752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934" y="3657601"/>
            <a:ext cx="46482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9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367" y="1391382"/>
            <a:ext cx="58007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6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756997"/>
            <a:ext cx="4953000" cy="41529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612" y="1891445"/>
            <a:ext cx="3000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9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285</Words>
  <Application>Microsoft Office PowerPoint</Application>
  <PresentationFormat>Widescreen</PresentationFormat>
  <Paragraphs>57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Evgeny</cp:lastModifiedBy>
  <cp:revision>6</cp:revision>
  <dcterms:modified xsi:type="dcterms:W3CDTF">2022-09-08T12:45:57Z</dcterms:modified>
</cp:coreProperties>
</file>