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63"/>
  </p:notesMasterIdLst>
  <p:sldIdLst>
    <p:sldId id="256" r:id="rId3"/>
    <p:sldId id="257" r:id="rId4"/>
    <p:sldId id="259" r:id="rId5"/>
    <p:sldId id="258" r:id="rId6"/>
    <p:sldId id="260" r:id="rId7"/>
    <p:sldId id="282" r:id="rId8"/>
    <p:sldId id="283" r:id="rId9"/>
    <p:sldId id="284" r:id="rId10"/>
    <p:sldId id="286" r:id="rId11"/>
    <p:sldId id="287" r:id="rId12"/>
    <p:sldId id="261" r:id="rId13"/>
    <p:sldId id="263" r:id="rId14"/>
    <p:sldId id="262" r:id="rId15"/>
    <p:sldId id="264" r:id="rId16"/>
    <p:sldId id="288" r:id="rId17"/>
    <p:sldId id="289" r:id="rId18"/>
    <p:sldId id="290" r:id="rId19"/>
    <p:sldId id="291" r:id="rId20"/>
    <p:sldId id="265" r:id="rId21"/>
    <p:sldId id="267" r:id="rId22"/>
    <p:sldId id="266" r:id="rId23"/>
    <p:sldId id="268" r:id="rId24"/>
    <p:sldId id="292" r:id="rId25"/>
    <p:sldId id="293" r:id="rId26"/>
    <p:sldId id="294" r:id="rId27"/>
    <p:sldId id="295" r:id="rId28"/>
    <p:sldId id="269" r:id="rId29"/>
    <p:sldId id="271" r:id="rId30"/>
    <p:sldId id="270" r:id="rId31"/>
    <p:sldId id="272" r:id="rId32"/>
    <p:sldId id="296" r:id="rId33"/>
    <p:sldId id="297" r:id="rId34"/>
    <p:sldId id="298" r:id="rId35"/>
    <p:sldId id="299" r:id="rId36"/>
    <p:sldId id="300" r:id="rId37"/>
    <p:sldId id="301" r:id="rId38"/>
    <p:sldId id="273" r:id="rId39"/>
    <p:sldId id="275" r:id="rId40"/>
    <p:sldId id="274" r:id="rId41"/>
    <p:sldId id="276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277" r:id="rId50"/>
    <p:sldId id="279" r:id="rId51"/>
    <p:sldId id="278" r:id="rId52"/>
    <p:sldId id="280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281" r:id="rId62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68b155a1b_0_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a68b155a1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7317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2d703749e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a2d70374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2d703749e_0_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a2d703749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2d703749e_0_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a2d703749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2d703749e_0_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a2d70374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2d703749e_0_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a2d70374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0272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2d703749e_0_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a2d70374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8498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2d703749e_0_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a2d70374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8363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2d703749e_0_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a2d70374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5226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cc5e9105b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acc5e910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68b155a1b_0_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a68b155a1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cc5e9105b_0_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acc5e9105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cc5e9105b_0_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acc5e9105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cc5e9105b_0_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acc5e9105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cc5e9105b_0_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acc5e9105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49376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cc5e9105b_0_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acc5e9105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95706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cc5e9105b_0_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acc5e9105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53303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cc5e9105b_0_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acc5e9105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48609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cc5e9105b_0_2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acc5e9105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cc5e9105b_0_3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acc5e9105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cc5e9105b_0_2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acc5e9105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68b155a1b_0_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a68b155a1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cc5e9105b_0_3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acc5e9105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cc5e9105b_0_3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acc5e9105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10395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cc5e9105b_0_3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acc5e9105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28790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cc5e9105b_0_3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acc5e9105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1089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cc5e9105b_0_3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acc5e9105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65070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cc5e9105b_0_3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acc5e9105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95120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cc5e9105b_0_3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acc5e9105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5976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cc5e9105b_0_4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acc5e9105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cc5e9105b_0_5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acc5e9105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cc5e9105b_0_4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acc5e9105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68b155a1b_0_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a68b155a1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cc5e9105b_0_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acc5e9105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cc5e9105b_0_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acc5e9105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88797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cc5e9105b_0_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acc5e9105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8201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cc5e9105b_0_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acc5e9105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206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cc5e9105b_0_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acc5e9105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92251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cc5e9105b_0_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acc5e9105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94791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cc5e9105b_0_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acc5e9105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17746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cc5e9105b_0_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acc5e9105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6477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cc5e9105b_0_6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acc5e9105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cc5e9105b_0_7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acc5e9105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68b155a1b_0_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a68b155a1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cc5e9105b_0_6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acc5e9105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cc5e9105b_0_7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acc5e9105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cc5e9105b_0_7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acc5e9105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69623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cc5e9105b_0_7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acc5e9105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26210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cc5e9105b_0_7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acc5e9105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77441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cc5e9105b_0_7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acc5e9105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5650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cc5e9105b_0_7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acc5e9105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52814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cc5e9105b_0_7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acc5e9105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27837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cc5e9105b_0_7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acc5e9105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23385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cc5e9105b_0_7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acc5e9105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6137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68b155a1b_0_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a68b155a1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930924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3d701c068_0_2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a3d701c06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68b155a1b_0_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a68b155a1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7985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68b155a1b_0_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a68b155a1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1415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68b155a1b_0_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a68b155a1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184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>
            <a:off x="1524180" y="1882080"/>
            <a:ext cx="91437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>
                <a:latin typeface="Calibri"/>
                <a:ea typeface="Calibri"/>
                <a:cs typeface="Calibri"/>
                <a:sym typeface="Calibri"/>
              </a:rPr>
              <a:t>Поведенческие паттерны.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>
                <a:latin typeface="Calibri"/>
                <a:ea typeface="Calibri"/>
                <a:cs typeface="Calibri"/>
                <a:sym typeface="Calibri"/>
              </a:rPr>
              <a:t>Часть 2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45" y="1326852"/>
            <a:ext cx="5577988" cy="451197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678" y="2171646"/>
            <a:ext cx="5409594" cy="274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74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Наблюдатель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2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Создает механизм подписки, позволяющий одним объектам следить и реагировать на события, происходящие в других объектах.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применять?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4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система состоит из множества классов, объекты которых должны находиться в согласованных состояниях.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общая схема взаимодействия объектов предполагает две стороны: одна рассылает сообщения, другая получает сообщения и реагирует на них.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Структура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950" y="1228440"/>
            <a:ext cx="10004094" cy="5324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423" y="568936"/>
            <a:ext cx="6221290" cy="230789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738" y="3019182"/>
            <a:ext cx="5644661" cy="370841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602" y="65941"/>
            <a:ext cx="7359529" cy="662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34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763" y="95982"/>
            <a:ext cx="7355499" cy="65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77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472" y="118696"/>
            <a:ext cx="7585197" cy="353321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472" y="3783797"/>
            <a:ext cx="7787786" cy="278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24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05" y="1228440"/>
            <a:ext cx="4942010" cy="54629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090" y="365040"/>
            <a:ext cx="5113093" cy="592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80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Состояние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6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Позволяет объектам менять поведение в зависимости от своего состояния. Извне создается впечатление, что изменился класс объекта.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Посредник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Позволяет уменьшить связанность множества классов между собой, благодаря перемещению этих связей в один класс-посредник.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применять?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8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поведение объекта должно зависеть от его состояния и может изменяться динамически во время выполнения.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Структура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550" y="1228440"/>
            <a:ext cx="6686906" cy="5324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943" y="1228440"/>
            <a:ext cx="7955574" cy="50080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281" y="119061"/>
            <a:ext cx="5602898" cy="664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96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782" y="1372332"/>
            <a:ext cx="8539896" cy="454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92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313" y="1457040"/>
            <a:ext cx="9792833" cy="442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30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550" y="1228440"/>
            <a:ext cx="5800359" cy="28381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550" y="4464292"/>
            <a:ext cx="5807685" cy="208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2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Стратегия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0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Определяет семейство схожих алгоритмов и помещает каждый из них в собственный класс. После чего, алгоритмы можно взаимозаменять прямо во время исполнения программы.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применять?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42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необходимо обеспечить выбор из нескольких вариантов алгоритмов, которые можно легко менять в зависимости от условий.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необходимо менять поведение объектов на стадии выполнения программы.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класс, применяющий определенную функциональность, ничего не должен знать о ее реализации.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Структура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025" y="1228440"/>
            <a:ext cx="6143954" cy="5324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применять?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0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имеется множество взаимосвязанных объектов, связи между которыми сложны и запутаны.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необходимо повторно использовать объект, однако повторное использование затруднено в силу сильных связей с другими объектами.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251" y="1700945"/>
            <a:ext cx="9002957" cy="317654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955" y="94231"/>
            <a:ext cx="7011499" cy="648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15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87" y="1426559"/>
            <a:ext cx="8092953" cy="454629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540" y="2550318"/>
            <a:ext cx="1615852" cy="68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3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87" y="1426559"/>
            <a:ext cx="8092953" cy="454629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540" y="2550318"/>
            <a:ext cx="1615852" cy="68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93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212" y="1343025"/>
            <a:ext cx="7519035" cy="36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96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076" y="1136332"/>
            <a:ext cx="6015308" cy="408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02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2" y="1228440"/>
            <a:ext cx="5946458" cy="443520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387" y="2569027"/>
            <a:ext cx="5735213" cy="175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14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Шаблонный метод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44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Определяет скелет алгоритма, перекладывая ответственность за некоторые его шаги на подклассы. Паттерн позволяет подклассам переопределять шаги алгоритма, не меняя его общей структуры.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6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применять?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46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планируется, что в будущем подклассы должны будут переопределять различные этапы алгоритма без изменения его структуры.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в классах, реализующих схожий алгоритм, происходит дублирование кода. Вынесение общего кода в шаблонный метод уменьшит его дублирование в подклассах.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Структура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813" y="1228440"/>
            <a:ext cx="4904386" cy="5324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Структура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375" y="1228440"/>
            <a:ext cx="6439243" cy="5324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7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180" y="650557"/>
            <a:ext cx="7185660" cy="5191111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7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0" y="1939290"/>
            <a:ext cx="7239120" cy="39853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800" y="3956545"/>
            <a:ext cx="1135054" cy="161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864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7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679" y="1447515"/>
            <a:ext cx="9706245" cy="459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142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7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373" y="1228440"/>
            <a:ext cx="9510713" cy="52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583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7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36" y="1228440"/>
            <a:ext cx="7367588" cy="526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072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7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205" y="1447800"/>
            <a:ext cx="8401050" cy="405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02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7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342" y="1400174"/>
            <a:ext cx="9248775" cy="428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18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7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557" y="1228440"/>
            <a:ext cx="7896345" cy="467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01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Посетитель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48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Позволяет создавать новые операции, не меняя классы объектов, над которыми эти операции могут выполняться.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0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применять?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50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нужно выполнить операцию над всеми элементами сложной структуры объектов.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над объектами сложной структуры объектов надо выполнять некоторые, не связанные между собой операций, но нет смысла «засорять» классы такими операциями.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новое поведение имеет смысл только для некоторых классов из существующей иерархии.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913" y="1937238"/>
            <a:ext cx="9487634" cy="2696308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Структура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788" y="1228440"/>
            <a:ext cx="4944420" cy="5324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59" y="4228815"/>
            <a:ext cx="9888311" cy="24765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621" y="1228440"/>
            <a:ext cx="7900989" cy="2843213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75" y="123540"/>
            <a:ext cx="8915400" cy="661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274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370" y="1452562"/>
            <a:ext cx="10134720" cy="49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180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370" y="1452562"/>
            <a:ext cx="10134720" cy="49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889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37" y="1228440"/>
            <a:ext cx="7673486" cy="560061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793" y="4615676"/>
            <a:ext cx="1454872" cy="160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749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80" y="1928813"/>
            <a:ext cx="9334620" cy="391150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300" y="3224213"/>
            <a:ext cx="1776538" cy="194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542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657" y="1640132"/>
            <a:ext cx="9180146" cy="420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807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1295400"/>
            <a:ext cx="7691438" cy="5232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225" y="3623469"/>
            <a:ext cx="1344488" cy="196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466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42" y="2315307"/>
            <a:ext cx="10168376" cy="29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4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526" y="1369035"/>
            <a:ext cx="7306407" cy="472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759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/>
        </p:nvSpPr>
        <p:spPr>
          <a:xfrm>
            <a:off x="3361472" y="2779306"/>
            <a:ext cx="5571512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533" y="1160950"/>
            <a:ext cx="7550394" cy="562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7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795" y="1228440"/>
            <a:ext cx="6815870" cy="553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5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06" y="72169"/>
            <a:ext cx="6912586" cy="672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419</Words>
  <Application>Microsoft Office PowerPoint</Application>
  <PresentationFormat>Widescreen</PresentationFormat>
  <Paragraphs>80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Evgeny</cp:lastModifiedBy>
  <cp:revision>6</cp:revision>
  <dcterms:modified xsi:type="dcterms:W3CDTF">2022-09-08T12:46:12Z</dcterms:modified>
</cp:coreProperties>
</file>