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0" r:id="rId12"/>
    <p:sldId id="278" r:id="rId13"/>
    <p:sldId id="279" r:id="rId14"/>
    <p:sldId id="266" r:id="rId15"/>
    <p:sldId id="267" r:id="rId16"/>
    <p:sldId id="271" r:id="rId17"/>
    <p:sldId id="268" r:id="rId18"/>
    <p:sldId id="269" r:id="rId19"/>
    <p:sldId id="274" r:id="rId20"/>
    <p:sldId id="275" r:id="rId21"/>
    <p:sldId id="276" r:id="rId22"/>
    <p:sldId id="272" r:id="rId23"/>
    <p:sldId id="273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62" r:id="rId39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205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7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30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651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663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19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59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54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185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79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9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350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66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64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997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636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66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361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54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6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dc3e006f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ddc3e00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123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27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937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939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28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076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664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dc3e006f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ddc3e00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dc3e006f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ddc3e00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23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15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dd59a81c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add59a8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23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Многослойная архитектура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51" y="365040"/>
            <a:ext cx="6407394" cy="61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22" y="300037"/>
            <a:ext cx="6463078" cy="64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93" y="574431"/>
            <a:ext cx="7425837" cy="60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337" y="1683727"/>
            <a:ext cx="3936023" cy="42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56" y="1987060"/>
            <a:ext cx="6956547" cy="34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9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5" y="919833"/>
            <a:ext cx="5067299" cy="53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337" y="1683727"/>
            <a:ext cx="3936023" cy="42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04" y="1228440"/>
            <a:ext cx="7243396" cy="48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9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95" y="796740"/>
            <a:ext cx="6088673" cy="55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90537"/>
            <a:ext cx="60674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350" y="1813950"/>
            <a:ext cx="10515300" cy="3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Архитектура, в которой разделяются функции </a:t>
            </a:r>
            <a:r>
              <a:rPr lang="ru-RU" sz="3200" b="1">
                <a:latin typeface="Calibri"/>
                <a:ea typeface="Calibri"/>
                <a:cs typeface="Calibri"/>
                <a:sym typeface="Calibri"/>
              </a:rPr>
              <a:t>представления</a:t>
            </a: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3200" b="1">
                <a:latin typeface="Calibri"/>
                <a:ea typeface="Calibri"/>
                <a:cs typeface="Calibri"/>
                <a:sym typeface="Calibri"/>
              </a:rPr>
              <a:t>обработки </a:t>
            </a: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sz="3200" b="1">
                <a:latin typeface="Calibri"/>
                <a:ea typeface="Calibri"/>
                <a:cs typeface="Calibri"/>
                <a:sym typeface="Calibri"/>
              </a:rPr>
              <a:t>хранения </a:t>
            </a: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данных.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Наиболее распространённой разновидностью многослойной архитектуры является трехслойная архитектура.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80" y="1364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Многослойная архитектура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37" y="1228440"/>
            <a:ext cx="9376785" cy="53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01" y="1527297"/>
            <a:ext cx="4015521" cy="36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83" y="1644527"/>
            <a:ext cx="7169394" cy="38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1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784838"/>
            <a:ext cx="10096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614" y="303493"/>
            <a:ext cx="5392615" cy="59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21" y="1419224"/>
            <a:ext cx="7418510" cy="51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9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59" y="365040"/>
            <a:ext cx="7370518" cy="6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97" y="1597716"/>
            <a:ext cx="10925972" cy="43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74" y="544389"/>
            <a:ext cx="5858241" cy="6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13" y="1321410"/>
            <a:ext cx="7096125" cy="52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1364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Зачем?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75" y="1175845"/>
            <a:ext cx="9455654" cy="532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06" y="1916721"/>
            <a:ext cx="7539771" cy="3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64" y="1709371"/>
            <a:ext cx="9821619" cy="38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71" y="1394313"/>
            <a:ext cx="7203098" cy="5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60" y="1122933"/>
            <a:ext cx="7829917" cy="54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78" y="238125"/>
            <a:ext cx="6075421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73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23" y="1315548"/>
            <a:ext cx="7770569" cy="52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7" y="1159852"/>
            <a:ext cx="10829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3124080" y="2884814"/>
            <a:ext cx="5641851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350" y="2206200"/>
            <a:ext cx="10515300" cy="29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latin typeface="Calibri"/>
                <a:ea typeface="Calibri"/>
                <a:cs typeface="Calibri"/>
                <a:sym typeface="Calibri"/>
              </a:rPr>
              <a:t>Слой </a:t>
            </a: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— это механизм логического структурирования компонентов.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latin typeface="Calibri"/>
                <a:ea typeface="Calibri"/>
                <a:cs typeface="Calibri"/>
                <a:sym typeface="Calibri"/>
              </a:rPr>
              <a:t>Уровень </a:t>
            </a:r>
            <a:r>
              <a:rPr lang="ru-RU" sz="3200">
                <a:latin typeface="Calibri"/>
                <a:ea typeface="Calibri"/>
                <a:cs typeface="Calibri"/>
                <a:sym typeface="Calibri"/>
              </a:rPr>
              <a:t>— это механизм физического структурирования инфраструктуры системы.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80" y="1364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Многослойная vs многоуровневая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1364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Классическая трехзвенка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688" y="1213479"/>
            <a:ext cx="6480626" cy="4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25" y="1911227"/>
            <a:ext cx="8222809" cy="27135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7383" y="1923033"/>
            <a:ext cx="2910254" cy="82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err="1" smtClean="0"/>
              <a:t>AuthorizerPresentation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97382" y="3175937"/>
            <a:ext cx="2910254" cy="82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Linked Library (DLL)</a:t>
            </a:r>
          </a:p>
          <a:p>
            <a:pPr algn="ctr"/>
            <a:r>
              <a:rPr lang="en-US" dirty="0" err="1" smtClean="0"/>
              <a:t>AuthorizerBLL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7382" y="4428841"/>
            <a:ext cx="2910254" cy="82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Linked Library (DLL)</a:t>
            </a:r>
          </a:p>
          <a:p>
            <a:pPr algn="ctr"/>
            <a:r>
              <a:rPr lang="en-US" dirty="0" err="1" smtClean="0"/>
              <a:t>AuthorizerDAL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19933" y="3175936"/>
            <a:ext cx="2910254" cy="82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Linked Library (DLL)</a:t>
            </a:r>
          </a:p>
          <a:p>
            <a:pPr algn="ctr"/>
            <a:r>
              <a:rPr lang="en-US" dirty="0" smtClean="0"/>
              <a:t>Common</a:t>
            </a:r>
            <a:endParaRPr lang="ru-RU" dirty="0"/>
          </a:p>
        </p:txBody>
      </p:sp>
      <p:sp>
        <p:nvSpPr>
          <p:cNvPr id="7" name="Улыбающееся лицо 6"/>
          <p:cNvSpPr/>
          <p:nvPr/>
        </p:nvSpPr>
        <p:spPr>
          <a:xfrm>
            <a:off x="4266929" y="141013"/>
            <a:ext cx="1571163" cy="13957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Цилиндр 7"/>
          <p:cNvSpPr/>
          <p:nvPr/>
        </p:nvSpPr>
        <p:spPr>
          <a:xfrm>
            <a:off x="4489802" y="5715000"/>
            <a:ext cx="1125415" cy="1019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3" idx="2"/>
            <a:endCxn id="4" idx="0"/>
          </p:cNvCxnSpPr>
          <p:nvPr/>
        </p:nvCxnSpPr>
        <p:spPr>
          <a:xfrm flipH="1">
            <a:off x="5052509" y="2751992"/>
            <a:ext cx="1" cy="4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>
            <a:off x="5052509" y="4004896"/>
            <a:ext cx="0" cy="42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8" idx="1"/>
          </p:cNvCxnSpPr>
          <p:nvPr/>
        </p:nvCxnSpPr>
        <p:spPr>
          <a:xfrm>
            <a:off x="5052509" y="5257800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4"/>
            <a:endCxn id="3" idx="0"/>
          </p:cNvCxnSpPr>
          <p:nvPr/>
        </p:nvCxnSpPr>
        <p:spPr>
          <a:xfrm flipH="1">
            <a:off x="5052510" y="1536755"/>
            <a:ext cx="1" cy="38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3" idx="3"/>
            <a:endCxn id="6" idx="0"/>
          </p:cNvCxnSpPr>
          <p:nvPr/>
        </p:nvCxnSpPr>
        <p:spPr>
          <a:xfrm>
            <a:off x="6507637" y="2337513"/>
            <a:ext cx="2467423" cy="83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3"/>
            <a:endCxn id="6" idx="1"/>
          </p:cNvCxnSpPr>
          <p:nvPr/>
        </p:nvCxnSpPr>
        <p:spPr>
          <a:xfrm flipV="1">
            <a:off x="6507636" y="3590416"/>
            <a:ext cx="1012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0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59" y="365040"/>
            <a:ext cx="4140079" cy="61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922" y="1345223"/>
            <a:ext cx="8184586" cy="50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110</Words>
  <Application>Microsoft Office PowerPoint</Application>
  <PresentationFormat>Широкоэкранный</PresentationFormat>
  <Paragraphs>52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Evgeny Nosovitsky</cp:lastModifiedBy>
  <cp:revision>11</cp:revision>
  <dcterms:modified xsi:type="dcterms:W3CDTF">2021-11-07T19:55:18Z</dcterms:modified>
</cp:coreProperties>
</file>