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3" r:id="rId56"/>
    <p:sldId id="312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FCB-9F7E-4CCE-8A43-9C4A7654AE28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4CBE-4072-490B-8705-2BB218AC2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FCB-9F7E-4CCE-8A43-9C4A7654AE28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4CBE-4072-490B-8705-2BB218AC2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52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FCB-9F7E-4CCE-8A43-9C4A7654AE28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4CBE-4072-490B-8705-2BB218AC2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43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FCB-9F7E-4CCE-8A43-9C4A7654AE28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4CBE-4072-490B-8705-2BB218AC2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93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FCB-9F7E-4CCE-8A43-9C4A7654AE28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4CBE-4072-490B-8705-2BB218AC2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67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FCB-9F7E-4CCE-8A43-9C4A7654AE28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4CBE-4072-490B-8705-2BB218AC2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54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FCB-9F7E-4CCE-8A43-9C4A7654AE28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4CBE-4072-490B-8705-2BB218AC2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93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FCB-9F7E-4CCE-8A43-9C4A7654AE28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4CBE-4072-490B-8705-2BB218AC2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76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FCB-9F7E-4CCE-8A43-9C4A7654AE28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4CBE-4072-490B-8705-2BB218AC2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78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FCB-9F7E-4CCE-8A43-9C4A7654AE28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4CBE-4072-490B-8705-2BB218AC2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36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FCB-9F7E-4CCE-8A43-9C4A7654AE28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4CBE-4072-490B-8705-2BB218AC2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10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9DFCB-9F7E-4CCE-8A43-9C4A7654AE28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64CBE-4072-490B-8705-2BB218AC2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90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85843"/>
            <a:ext cx="9144000" cy="2387600"/>
          </a:xfrm>
        </p:spPr>
        <p:txBody>
          <a:bodyPr/>
          <a:lstStyle/>
          <a:p>
            <a:r>
              <a:rPr lang="en-US" dirty="0"/>
              <a:t>Anemic vs. Rich</a:t>
            </a:r>
            <a:br>
              <a:rPr lang="en-US" dirty="0"/>
            </a:br>
            <a:r>
              <a:rPr lang="en-US" dirty="0"/>
              <a:t>Domain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3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529" y="760779"/>
            <a:ext cx="7669823" cy="56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0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852" y="1027906"/>
            <a:ext cx="4005263" cy="23645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852" y="3851763"/>
            <a:ext cx="4136232" cy="23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8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433" y="2024796"/>
            <a:ext cx="7529134" cy="34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6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87" y="227501"/>
            <a:ext cx="6792974" cy="641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6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87" y="227501"/>
            <a:ext cx="6792974" cy="641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6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6" y="242033"/>
            <a:ext cx="7666528" cy="647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35" y="1027906"/>
            <a:ext cx="7769104" cy="52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4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556" y="1690688"/>
            <a:ext cx="7518888" cy="39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4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43" y="1523632"/>
            <a:ext cx="8522311" cy="47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6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592" y="122725"/>
            <a:ext cx="4706815" cy="66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4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29" y="2666266"/>
            <a:ext cx="6244141" cy="14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83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54" y="87557"/>
            <a:ext cx="4886692" cy="670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1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8" y="746613"/>
            <a:ext cx="6577012" cy="55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75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19" y="365125"/>
            <a:ext cx="6983658" cy="621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67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101" y="1177375"/>
            <a:ext cx="6939330" cy="416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80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66" y="1610822"/>
            <a:ext cx="10770181" cy="45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0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8" y="1608259"/>
            <a:ext cx="11571424" cy="401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38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9" y="1887049"/>
            <a:ext cx="11775802" cy="299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79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373" y="1690688"/>
            <a:ext cx="4815254" cy="399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94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2" y="1690688"/>
            <a:ext cx="10799295" cy="420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11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34" y="1027906"/>
            <a:ext cx="9114846" cy="512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6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98" y="1778244"/>
            <a:ext cx="3844803" cy="418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8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05" y="365125"/>
            <a:ext cx="8800002" cy="616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9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698" y="242033"/>
            <a:ext cx="7928464" cy="65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79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94" y="1294476"/>
            <a:ext cx="10998811" cy="556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82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" y="1375629"/>
            <a:ext cx="11706225" cy="51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38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0"/>
            <a:ext cx="6312511" cy="68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94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811" y="1418127"/>
            <a:ext cx="5704377" cy="460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8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004" y="734401"/>
            <a:ext cx="4619992" cy="527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85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65" y="149469"/>
            <a:ext cx="4035669" cy="64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6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674" y="628894"/>
            <a:ext cx="4856652" cy="53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7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448" y="580658"/>
            <a:ext cx="5139103" cy="55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8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020" y="1338263"/>
            <a:ext cx="3361959" cy="50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60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41" y="611309"/>
            <a:ext cx="8257443" cy="56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70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52" y="1448531"/>
            <a:ext cx="9796096" cy="47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9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25" y="365125"/>
            <a:ext cx="3033714" cy="10325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91" y="1397652"/>
            <a:ext cx="9999418" cy="52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18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5" y="1618516"/>
            <a:ext cx="11494890" cy="45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42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365125"/>
            <a:ext cx="9086850" cy="618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1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732" y="293077"/>
            <a:ext cx="6930536" cy="64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21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73" y="120894"/>
            <a:ext cx="7064253" cy="64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68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75" y="1329470"/>
            <a:ext cx="9470049" cy="49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3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76" y="365125"/>
            <a:ext cx="9022740" cy="60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5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18" y="576628"/>
            <a:ext cx="8184173" cy="589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1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240" y="1599468"/>
            <a:ext cx="3941519" cy="435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01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570" y="749176"/>
            <a:ext cx="7170860" cy="56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66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365125"/>
            <a:ext cx="6385440" cy="28990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2" y="3588726"/>
            <a:ext cx="6035553" cy="294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80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73" y="145533"/>
            <a:ext cx="6263054" cy="663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88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43" y="90121"/>
            <a:ext cx="6691313" cy="634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11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05" y="1598368"/>
            <a:ext cx="10946189" cy="411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7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1" y="1991457"/>
            <a:ext cx="11193517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450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002" y="158261"/>
            <a:ext cx="7778629" cy="63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403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91" y="1690688"/>
            <a:ext cx="9468217" cy="408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0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5" y="1461355"/>
            <a:ext cx="10736690" cy="47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064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64" y="1393214"/>
            <a:ext cx="11408472" cy="490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5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719" y="1537188"/>
            <a:ext cx="4426561" cy="48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022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65" y="580292"/>
            <a:ext cx="4379669" cy="586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402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953" y="535232"/>
            <a:ext cx="4388094" cy="55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205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09" y="555440"/>
            <a:ext cx="4363182" cy="22704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066" y="3320194"/>
            <a:ext cx="4627868" cy="29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97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020" y="778484"/>
            <a:ext cx="7589960" cy="528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58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79" y="3081948"/>
            <a:ext cx="4920396" cy="26049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277" y="365125"/>
            <a:ext cx="4613724" cy="20423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832" y="2675426"/>
            <a:ext cx="5636968" cy="39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23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94" y="72170"/>
            <a:ext cx="5701812" cy="66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63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2" y="1528763"/>
            <a:ext cx="11813316" cy="495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387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280" y="224935"/>
            <a:ext cx="8701820" cy="652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21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14" y="1506049"/>
            <a:ext cx="10663971" cy="480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605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69" y="1460989"/>
            <a:ext cx="10292862" cy="485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0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943" y="1495058"/>
            <a:ext cx="4022114" cy="45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888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52" y="1690688"/>
            <a:ext cx="11458096" cy="48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676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48" y="1262428"/>
            <a:ext cx="10168304" cy="55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735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41" y="1332766"/>
            <a:ext cx="9771918" cy="537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940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9" y="73915"/>
            <a:ext cx="7214821" cy="678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584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F8BD-6E53-498C-81AB-0037301D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740" y="2549032"/>
            <a:ext cx="5766786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1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629" y="1584447"/>
            <a:ext cx="3762742" cy="44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2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08" y="365125"/>
            <a:ext cx="5887184" cy="605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79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83</Words>
  <Application>Microsoft Office PowerPoint</Application>
  <PresentationFormat>Widescreen</PresentationFormat>
  <Paragraphs>74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Calibri Light</vt:lpstr>
      <vt:lpstr>Тема Office</vt:lpstr>
      <vt:lpstr>Anemic vs. Rich Domain Model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Anemic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Rich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Evgeny Nosovitsky</dc:creator>
  <cp:lastModifiedBy>Evgeny</cp:lastModifiedBy>
  <cp:revision>16</cp:revision>
  <dcterms:created xsi:type="dcterms:W3CDTF">2021-12-04T06:46:53Z</dcterms:created>
  <dcterms:modified xsi:type="dcterms:W3CDTF">2021-12-06T15:01:05Z</dcterms:modified>
</cp:coreProperties>
</file>