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3" r:id="rId17"/>
    <p:sldId id="264" r:id="rId18"/>
    <p:sldId id="265" r:id="rId19"/>
    <p:sldId id="266" r:id="rId20"/>
    <p:sldId id="267" r:id="rId21"/>
    <p:sldId id="279" r:id="rId22"/>
    <p:sldId id="270" r:id="rId2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wEDe+aMlR4HYpQVPoEkFvX7i1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4082A3-4A21-45D2-979E-2B866294900C}">
  <a:tblStyle styleId="{174082A3-4A21-45D2-979E-2B866294900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64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557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224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4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16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3ab782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3ab78275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3ab7827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3ab78275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3ab782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3ab78275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3ab782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3ab78275_0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3ab782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3ab78275_0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2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39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25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781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542925" y="2190750"/>
            <a:ext cx="11344275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smtClean="0">
                <a:latin typeface="Calibri"/>
                <a:ea typeface="Calibri"/>
                <a:cs typeface="Calibri"/>
                <a:sym typeface="Calibri"/>
              </a:rPr>
              <a:t>Три основных принципа</a:t>
            </a:r>
            <a:r>
              <a:rPr lang="en-US" sz="7200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7200" dirty="0" smtClean="0">
                <a:latin typeface="Calibri"/>
                <a:ea typeface="Calibri"/>
                <a:cs typeface="Calibri"/>
                <a:sym typeface="Calibri"/>
              </a:rPr>
              <a:t>механизма) ООП</a:t>
            </a:r>
            <a:endParaRPr sz="7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2205037"/>
            <a:ext cx="2486025" cy="1352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2205037"/>
            <a:ext cx="2762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0"/>
            <a:ext cx="77533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5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387" y="1628775"/>
            <a:ext cx="7677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0"/>
            <a:ext cx="577215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2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1852612"/>
            <a:ext cx="3819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-12700">
              <a:buSzPts val="3400"/>
            </a:pPr>
            <a:r>
              <a:rPr lang="ru-RU" sz="3400" b="1" i="1" dirty="0" smtClean="0"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 (англ. </a:t>
            </a:r>
            <a:r>
              <a:rPr lang="en-US" sz="3400" b="1" i="1" dirty="0" smtClean="0">
                <a:latin typeface="Calibri"/>
                <a:ea typeface="Calibri"/>
                <a:cs typeface="Calibri"/>
                <a:sym typeface="Calibri"/>
              </a:rPr>
              <a:t>Polymorphism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) – 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от греческих слов </a:t>
            </a:r>
            <a:r>
              <a:rPr lang="en-US" sz="3400" i="1" dirty="0" smtClean="0">
                <a:latin typeface="Calibri"/>
                <a:ea typeface="Calibri"/>
                <a:cs typeface="Calibri"/>
                <a:sym typeface="Calibri"/>
              </a:rPr>
              <a:t>poly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много, </a:t>
            </a:r>
            <a:r>
              <a:rPr lang="en-US" sz="3400" i="1" dirty="0" smtClean="0">
                <a:latin typeface="Calibri"/>
                <a:ea typeface="Calibri"/>
                <a:cs typeface="Calibri"/>
                <a:sym typeface="Calibri"/>
              </a:rPr>
              <a:t>morph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форма</a:t>
            </a:r>
          </a:p>
          <a:p>
            <a:pPr marL="127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</a:pPr>
            <a:endParaRPr lang="ru-RU" sz="3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-12700">
              <a:buSzPts val="3400"/>
            </a:pP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Полиморфизм </a:t>
            </a:r>
            <a:r>
              <a:rPr lang="ru-RU" sz="3400" dirty="0">
                <a:latin typeface="Calibri"/>
                <a:ea typeface="Calibri"/>
                <a:cs typeface="Calibri"/>
                <a:sym typeface="Calibri"/>
              </a:rPr>
              <a:t>— это возможность использовать классы – потомки в контексте, который был предназначен для класса – 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предка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3ab78275_0_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 dirty="0"/>
          </a:p>
        </p:txBody>
      </p:sp>
      <p:sp>
        <p:nvSpPr>
          <p:cNvPr id="5" name="Google Shape;174;p8"/>
          <p:cNvSpPr txBox="1">
            <a:spLocks/>
          </p:cNvSpPr>
          <p:nvPr/>
        </p:nvSpPr>
        <p:spPr>
          <a:xfrm>
            <a:off x="714255" y="17874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SzPts val="3400"/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Ad-hoc </a:t>
            </a: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полиморфизм (статический полиморфизм, раннее связывание)</a:t>
            </a:r>
          </a:p>
          <a:p>
            <a:pPr indent="-457200">
              <a:buSzPts val="3400"/>
              <a:buFont typeface="Arial" panose="020B0604020202020204" pitchFamily="34" charset="0"/>
              <a:buChar char="•"/>
            </a:pP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Параметрический полиморфизм</a:t>
            </a:r>
          </a:p>
          <a:p>
            <a:pPr indent="-457200">
              <a:buSzPts val="3400"/>
              <a:buFont typeface="Arial" panose="020B0604020202020204" pitchFamily="34" charset="0"/>
              <a:buChar char="•"/>
            </a:pP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Полиморфизм подтипов (динамический полиморфизм, позднее связывание)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3ab78275_0_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Ad-hoc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 dirty="0"/>
          </a:p>
        </p:txBody>
      </p:sp>
      <p:sp>
        <p:nvSpPr>
          <p:cNvPr id="4" name="Google Shape;174;p8"/>
          <p:cNvSpPr txBox="1">
            <a:spLocks/>
          </p:cNvSpPr>
          <p:nvPr/>
        </p:nvSpPr>
        <p:spPr>
          <a:xfrm>
            <a:off x="714255" y="17874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3400"/>
            </a:pPr>
            <a:endParaRPr lang="ru-RU" sz="3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92" y="5357812"/>
            <a:ext cx="2409825" cy="619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9" y="2076450"/>
            <a:ext cx="3609975" cy="312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92" y="2076450"/>
            <a:ext cx="40481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3ab78275_0_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Параметрический полиморфизм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419225"/>
            <a:ext cx="4305300" cy="5334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30" y="3297757"/>
            <a:ext cx="24765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gea3ab7827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Полиморфизм подтипов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7" y="1633538"/>
            <a:ext cx="2457450" cy="1371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706" y="365125"/>
            <a:ext cx="3152775" cy="1781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706" y="2390776"/>
            <a:ext cx="3324225" cy="1819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53" y="2662238"/>
            <a:ext cx="4400550" cy="37814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637" y="4829175"/>
            <a:ext cx="23145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876175" y="2401575"/>
            <a:ext cx="10515300" cy="25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ru-RU" sz="5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 sz="3200" dirty="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ru-RU" sz="5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endParaRPr sz="3200" dirty="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ru-RU" sz="5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 sz="5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19005" y="69045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 вот и они: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gea3ab7827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Полиморфизм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подтипов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Как НЕ НАДО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2840832"/>
            <a:ext cx="2362200" cy="1133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4149726"/>
            <a:ext cx="2800350" cy="11239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462" y="4149726"/>
            <a:ext cx="2581275" cy="1085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943100"/>
            <a:ext cx="4552950" cy="49149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262" y="5624514"/>
            <a:ext cx="2438400" cy="695325"/>
          </a:xfrm>
          <a:prstGeom prst="rect">
            <a:avLst/>
          </a:prstGeom>
        </p:spPr>
      </p:pic>
      <p:sp>
        <p:nvSpPr>
          <p:cNvPr id="13" name="Google Shape;174;p8"/>
          <p:cNvSpPr txBox="1">
            <a:spLocks noGrp="1"/>
          </p:cNvSpPr>
          <p:nvPr>
            <p:ph type="subTitle" idx="1"/>
          </p:nvPr>
        </p:nvSpPr>
        <p:spPr>
          <a:xfrm>
            <a:off x="3114555" y="2045080"/>
            <a:ext cx="6619995" cy="66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-12700">
              <a:buSzPts val="3400"/>
            </a:pPr>
            <a:r>
              <a:rPr lang="ru-RU" sz="3400" dirty="0" smtClean="0">
                <a:latin typeface="Calibri"/>
                <a:ea typeface="Calibri"/>
                <a:cs typeface="Calibri"/>
                <a:sym typeface="Calibri"/>
              </a:rPr>
              <a:t>А вот и инкапсуляция нарушена…</a:t>
            </a:r>
            <a:endParaRPr lang="ru-RU" sz="3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89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/>
        </p:nvSpPr>
        <p:spPr>
          <a:xfrm>
            <a:off x="3293045" y="2946360"/>
            <a:ext cx="5870833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99125" y="600075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99125" y="1971675"/>
            <a:ext cx="10154600" cy="38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>
              <a:buClr>
                <a:schemeClr val="dk1"/>
              </a:buClr>
              <a:buSzPts val="3400"/>
            </a:pPr>
            <a:r>
              <a:rPr lang="ru-RU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(англ. </a:t>
            </a:r>
            <a:r>
              <a:rPr lang="en-US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Encapsulation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от словосочетания </a:t>
            </a:r>
            <a:r>
              <a:rPr lang="en-US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capsul</a:t>
            </a:r>
            <a:r>
              <a:rPr lang="en-US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оболочке</a:t>
            </a:r>
          </a:p>
          <a:p>
            <a:pPr marL="12700" lvl="0">
              <a:buClr>
                <a:schemeClr val="dk1"/>
              </a:buClr>
              <a:buSzPts val="3400"/>
            </a:pP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lvl="0">
              <a:buClr>
                <a:schemeClr val="dk1"/>
              </a:buClr>
              <a:buSzPts val="3400"/>
            </a:pP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Инкапсуляция 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– это принцип, согласно которому любой 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класс, 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и в более широком смысле – любая часть системы должны рассматриваться как «черный ящик»: пользователь класса или подсистемы должен видеть только интерфейс (т.е. список декларируемых свойств и методов) и не вникать во внутреннюю реализацию</a:t>
            </a:r>
            <a:endParaRPr sz="3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838080" y="365040"/>
            <a:ext cx="10515240" cy="86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37825" y="2800350"/>
            <a:ext cx="10715750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озволяет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минимизировать число связей между классами и подсистемами и, соответственно, упростить независимую реализацию и модификацию классов и подсистем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808263" y="481455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838074" y="1893033"/>
            <a:ext cx="10969613" cy="410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— это возможность порождать один класс от другого с сохранением всех свойств и методов класса-предка (суперкласса), добавляя при необходимости новые свойства и</a:t>
            </a:r>
            <a:b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</a:p>
          <a:p>
            <a:pPr lvl="0">
              <a:lnSpc>
                <a:spcPct val="90000"/>
              </a:lnSpc>
              <a:buSzPts val="2800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90000"/>
              </a:lnSpc>
              <a:buSzPts val="2800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– очень сильная связь между двумя классами</a:t>
            </a:r>
          </a:p>
          <a:p>
            <a:pPr lvl="0">
              <a:lnSpc>
                <a:spcPct val="90000"/>
              </a:lnSpc>
              <a:buSzPts val="2800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90000"/>
              </a:lnSpc>
              <a:buSzPts val="2800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помогает </a:t>
            </a:r>
            <a:r>
              <a:rPr lang="ru-R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переиспользовать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код и неразрывно связано с понятием полиморфизма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12" y="2918225"/>
            <a:ext cx="2600325" cy="1390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564496"/>
            <a:ext cx="3114675" cy="1704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575" y="4511878"/>
            <a:ext cx="3171825" cy="1704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969" y="1415290"/>
            <a:ext cx="251460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528871"/>
            <a:ext cx="7962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1628775"/>
            <a:ext cx="7315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838350" y="521212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38350" y="1500296"/>
            <a:ext cx="10515300" cy="442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5" y="1628775"/>
            <a:ext cx="1714500" cy="25050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28775"/>
            <a:ext cx="7734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1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237</Words>
  <Application>Microsoft Office PowerPoint</Application>
  <PresentationFormat>Широкоэкранный</PresentationFormat>
  <Paragraphs>39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Полиморфизм</vt:lpstr>
      <vt:lpstr>Полиморфизм</vt:lpstr>
      <vt:lpstr>Ad-hoc полиморфизм</vt:lpstr>
      <vt:lpstr>Параметрический полиморфизм</vt:lpstr>
      <vt:lpstr>Полиморфизм подтипов</vt:lpstr>
      <vt:lpstr>Полиморфизм подтипов. Как НЕ НАДО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Акимова</dc:creator>
  <cp:lastModifiedBy>Наталья Акимова</cp:lastModifiedBy>
  <cp:revision>16</cp:revision>
  <dcterms:modified xsi:type="dcterms:W3CDTF">2021-09-12T19:15:45Z</dcterms:modified>
</cp:coreProperties>
</file>