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76" r:id="rId14"/>
    <p:sldId id="280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61" r:id="rId25"/>
    <p:sldId id="262" r:id="rId26"/>
    <p:sldId id="263" r:id="rId27"/>
    <p:sldId id="264" r:id="rId28"/>
    <p:sldId id="287" r:id="rId29"/>
    <p:sldId id="288" r:id="rId30"/>
    <p:sldId id="289" r:id="rId31"/>
    <p:sldId id="265" r:id="rId32"/>
    <p:sldId id="266" r:id="rId33"/>
    <p:sldId id="267" r:id="rId34"/>
    <p:sldId id="268" r:id="rId35"/>
    <p:sldId id="290" r:id="rId36"/>
    <p:sldId id="291" r:id="rId37"/>
    <p:sldId id="292" r:id="rId38"/>
    <p:sldId id="293" r:id="rId39"/>
    <p:sldId id="269" r:id="rId40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119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94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86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57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9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69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03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820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54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dd59a81c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add59a8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04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83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968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d24ed070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bd24ed0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d24ed070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bd24ed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d24ed070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9bd24ed07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643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9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70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24ed07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9bd24ed0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d701c068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a3d701c0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d701c068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a3d701c0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d701c068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a3d701c0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123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976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619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44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d701c068_0_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a3d701c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d24ed070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bd24ed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50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583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17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2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08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Порождающие паттерны.</a:t>
            </a:r>
            <a:endParaRPr sz="7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2" y="2438400"/>
            <a:ext cx="3609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Строитель и методы расширения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Большую популярность обрела реализация строителя на методах расширениях класса. Это позволяет динамически задавать большое количество свойств объекта, а если какие-либо свойства не задаются явно, то используются значения по умолчанию. К тому же такой способ задания свойств очень хорошо визуально воспринимается, что улучшает удобочитаемость кода и упрощает его отладку и дальнейшую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модернизацию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В качестве примера будем использовать форматируемый с помощью </a:t>
            </a:r>
            <a:r>
              <a:rPr lang="ru-RU" sz="2800" dirty="0" err="1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 текст. С помощью методов расширения мы сможем при необходимости задавать цвет, размер и стиль шрифта, а так же задний фон и другие параметры отображения текста с помощью методов расширения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53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5" y="536490"/>
            <a:ext cx="3714870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Перечисление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TextLib.Fonts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614362"/>
            <a:ext cx="33147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6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5" y="536490"/>
            <a:ext cx="3097280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60" y="0"/>
            <a:ext cx="6218289" cy="67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5" y="536490"/>
            <a:ext cx="3097280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8" y="20296"/>
            <a:ext cx="4900612" cy="68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5" y="536490"/>
            <a:ext cx="3097280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60" y="19050"/>
            <a:ext cx="6180190" cy="68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8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4" y="536490"/>
            <a:ext cx="3210045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расширения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TextLib.TextBuilder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536490"/>
            <a:ext cx="6391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1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4" y="536490"/>
            <a:ext cx="3210045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расширения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TextLib.TextBuilder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134895"/>
            <a:ext cx="5057429" cy="6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4" y="536490"/>
            <a:ext cx="3210045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расширения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TextLib.TextBuilder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0"/>
            <a:ext cx="54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Строитель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создавать сложные объекты пошагово. Строитель дает возможность использовать один и тот же код строительства для получения разных представлений объектов.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4" y="536490"/>
            <a:ext cx="3210045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расширения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TextLib.TextBuilder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66712"/>
            <a:ext cx="68770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7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4" y="536490"/>
            <a:ext cx="3210045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расширения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TextLib.TextBuilder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9525"/>
            <a:ext cx="6496050" cy="68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33254" y="1041315"/>
            <a:ext cx="4105396" cy="46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</a:t>
            </a:r>
            <a:r>
              <a:rPr lang="ru-RU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Класс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Builder.Program</a:t>
            </a:r>
            <a:endParaRPr lang="ru-RU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7" y="209550"/>
            <a:ext cx="46386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Прототип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копировать объекты, не вдаваясь в подробности их реализации.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50" y="1380849"/>
            <a:ext cx="5996076" cy="47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528" y="1380851"/>
            <a:ext cx="5306598" cy="47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клонирование объекта является более предпочтительным вариантом нежели его создание и инициализация с помощью конструктора. Особенно когда известно, что объект может принимать небольшое ограниченное число возможных состояний.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81262"/>
            <a:ext cx="3286125" cy="23145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37" y="1381125"/>
            <a:ext cx="51530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909637"/>
            <a:ext cx="6076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4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42" y="1228440"/>
            <a:ext cx="7648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1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30" y="1228440"/>
            <a:ext cx="58674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550" y="1247140"/>
            <a:ext cx="4314891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Одиночка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Гарантирует, что у класса есть только один экземпляр, и предоставляет к нему глобальную точку доступа.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338" y="1228440"/>
            <a:ext cx="7895333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необходимо, чтобы для класса существовал только один экземпляр.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838080" y="203159"/>
            <a:ext cx="3981570" cy="44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 Однопоточный одиночка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3" y="47625"/>
            <a:ext cx="5424487" cy="67451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838080" y="203160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 Однопоточный одиночка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00125"/>
            <a:ext cx="6934200" cy="4324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3267075"/>
            <a:ext cx="1019175" cy="1466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167" y="5767387"/>
            <a:ext cx="5191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5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838080" y="203160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 Многопоточный одиночка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30" y="1939993"/>
            <a:ext cx="6324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561855" y="1593809"/>
            <a:ext cx="4229220" cy="317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 Многопоточный одиночка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89" y="28130"/>
            <a:ext cx="5428836" cy="68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8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/>
        </p:nvSpPr>
        <p:spPr>
          <a:xfrm>
            <a:off x="85605" y="1593809"/>
            <a:ext cx="4229220" cy="317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Пример. Многопоточный одиночка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0"/>
            <a:ext cx="5976937" cy="68451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775" y="3055878"/>
            <a:ext cx="647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971430" y="2822535"/>
            <a:ext cx="105153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Спасибо </a:t>
            </a:r>
            <a:r>
              <a:rPr lang="ru-RU" sz="4400" smtClean="0">
                <a:latin typeface="Calibri"/>
                <a:ea typeface="Calibri"/>
                <a:cs typeface="Calibri"/>
                <a:sym typeface="Calibri"/>
              </a:rPr>
              <a:t>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процесс создания нового объекта не должен зависеть от того, из каких частей этот объект состоит и как эти части связаны между собой.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необходимо обеспечить получение различных вариаций объекта в процессе его создания.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Когда процесс создания объекта разбит на несколько этапов.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1971399"/>
            <a:ext cx="5429250" cy="21733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75" y="177105"/>
            <a:ext cx="6024562" cy="64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37990"/>
            <a:ext cx="6638925" cy="4524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87" y="2028540"/>
            <a:ext cx="5705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Всё ещё класс </a:t>
            </a:r>
            <a:r>
              <a:rPr lang="en-US" sz="4400" dirty="0" err="1" smtClean="0">
                <a:latin typeface="Calibri"/>
                <a:ea typeface="Calibri"/>
                <a:cs typeface="Calibri"/>
                <a:sym typeface="Calibri"/>
              </a:rPr>
              <a:t>ConcreteBuilder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33475"/>
            <a:ext cx="66770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190500"/>
            <a:ext cx="67627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3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-US" sz="4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7" y="185737"/>
            <a:ext cx="67151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7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344</Words>
  <Application>Microsoft Office PowerPoint</Application>
  <PresentationFormat>Широкоэкранный</PresentationFormat>
  <Paragraphs>49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Акимова</dc:creator>
  <cp:lastModifiedBy>Наталья Акимова</cp:lastModifiedBy>
  <cp:revision>9</cp:revision>
  <dcterms:modified xsi:type="dcterms:W3CDTF">2021-10-04T17:20:43Z</dcterms:modified>
</cp:coreProperties>
</file>