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5" r:id="rId11"/>
    <p:sldId id="265" r:id="rId12"/>
    <p:sldId id="268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9" r:id="rId30"/>
    <p:sldId id="290" r:id="rId31"/>
    <p:sldId id="283" r:id="rId32"/>
    <p:sldId id="284" r:id="rId33"/>
    <p:sldId id="287" r:id="rId34"/>
    <p:sldId id="285" r:id="rId35"/>
    <p:sldId id="286" r:id="rId36"/>
    <p:sldId id="288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28C6-5F8F-4262-B693-FAC27DB76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D1ABE-D810-4878-9557-48C3E3AB6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B3C15-E2E4-4A56-B6F8-EF743987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1CE2-350C-45BA-A4EF-958D987084D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28AFF-67AD-4F6A-9D1B-BE124EF1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F889-4276-428D-9D38-5B053F57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A184-2EFC-4F6C-BF19-3FE28BCDE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08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A84F-8E77-439C-AEA9-3092D698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CBC42-F000-44BB-AAB3-C19D00C4D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DA6CC-95BC-4AF4-B843-38F51489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1CE2-350C-45BA-A4EF-958D987084D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81322-B9E0-418C-9C49-FF271880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5733D-777A-4EBC-97F9-056B4E46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A184-2EFC-4F6C-BF19-3FE28BCDE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13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099F0-4C06-4B58-8FD2-6830243AC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09129-28DB-4676-9884-B3117759D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4ECE-9D68-4D02-9A1A-70BD2DAE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1CE2-350C-45BA-A4EF-958D987084D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46B6E-6494-4B5D-8BBE-4CFAA26F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02CE4-6166-4915-84CE-AF317B24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A184-2EFC-4F6C-BF19-3FE28BCDE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59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2D9D-B7F2-4272-B495-9F30FD7B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C42C-CA96-4CC8-B191-7522B0BD4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7286-C5C8-49A7-A810-0F7029EF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1CE2-350C-45BA-A4EF-958D987084D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52BD-98FE-4723-8137-D680BF95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8D865-006A-4338-B558-5481D9B3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A184-2EFC-4F6C-BF19-3FE28BCDE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76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947C-3209-4E7D-97C0-2F49FDBC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9840A-4210-4ED1-93F0-2409CBB3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A01A-2A67-4AD8-93B6-BF5B9885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1CE2-350C-45BA-A4EF-958D987084D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4A3B9-B40C-4744-80E3-BCCD857B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AF190-E746-46D7-B12D-1CCE9106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A184-2EFC-4F6C-BF19-3FE28BCDE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84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53AB-0872-457B-9C04-55CBBE0A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76C3-ECAC-44A4-B592-6D3B4D167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6889A-C695-4FF6-A2AD-34535AE35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E6989-C267-4653-8B7D-4A5AAAC7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1CE2-350C-45BA-A4EF-958D987084D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FC6C-226B-41E3-ACBD-8C2BBE90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AA3C-801D-4726-95ED-E83E222E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A184-2EFC-4F6C-BF19-3FE28BCDE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35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3B61-7AED-4EF5-AEC4-A1A0EB6E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9C0A-9E77-4CB4-BF3B-B8368E44A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4F1D6-1300-442C-8C97-F76E167FE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C9C69-E9C8-453F-B220-4AAB8369A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D7E06-3C7D-4604-AC1A-9843C7CAF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28035-CA1D-4170-8DD0-B12E9EE9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1CE2-350C-45BA-A4EF-958D987084D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0C954-D429-4EEC-9B4B-FCC6A749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B1091-4BB4-4314-B44E-A9B1F9A4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A184-2EFC-4F6C-BF19-3FE28BCDE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2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BE5F-ACA7-434B-8B6E-452A5C0C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BF4FE-5A0B-49FF-B9BE-CEC24F1A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1CE2-350C-45BA-A4EF-958D987084D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F9628-735C-4BE8-9B7E-7FE4EB71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F0265-AD84-4B63-9E55-ED5DB660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A184-2EFC-4F6C-BF19-3FE28BCDE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59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8A3B7-1B61-4627-9D60-ACB66EE4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1CE2-350C-45BA-A4EF-958D987084D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6B3D4-7D6A-4A94-B7AE-9B9D1169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3502D-FF75-4A49-B033-A562363D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A184-2EFC-4F6C-BF19-3FE28BCDE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33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C282-E072-4056-82CA-E3AC1BA6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9362D-8774-41F1-AB69-5110387AB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02065-4842-4B99-9279-41D4D69B6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0D199-A168-4528-9C49-CDE8BFCF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1CE2-350C-45BA-A4EF-958D987084D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808B-12A5-4284-8AB7-228EBC7A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14F7D-4FE5-4828-BE05-7A50E528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A184-2EFC-4F6C-BF19-3FE28BCDE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65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4E9D-4E9E-4C08-8BEE-D779168D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7F26F-6160-407F-816D-B7A16EA3A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A09E4-325B-4F9E-8A6D-7750D7918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FA11D-83AC-4D79-B30F-4CBEC64B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1CE2-350C-45BA-A4EF-958D987084D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D5644-02F1-41DC-A755-25C5B227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77616-EDF6-4C52-9D8F-58191FAD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A184-2EFC-4F6C-BF19-3FE28BCDE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08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0FC63-BCCB-49D1-873A-330C6ECD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BD870-73DD-4B0B-8C0F-6A92485F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722B5-3E79-41D7-83E3-DAC552C6C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31CE2-350C-45BA-A4EF-958D987084D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E8A27-4FA0-4580-8F2B-BAD5ACD7F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54FB7-49C7-47A2-B13E-A87A94ABA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CA184-2EFC-4F6C-BF19-3FE28BCDE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25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697F-6E5F-4EE0-AF1A-969F6308F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Примеры применения паттернов  </a:t>
            </a:r>
            <a:r>
              <a:rPr lang="en-US" dirty="0" err="1"/>
              <a:t>GoF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15643-7322-4E4B-9160-6D5983317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95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63EB1-45D0-4CDF-8881-6581B2AB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92" y="260239"/>
            <a:ext cx="10038108" cy="602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8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02233-719E-473F-9C41-F035C9C4A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01" y="1340008"/>
            <a:ext cx="11411139" cy="528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CBA15-B950-451F-A4CB-FAC8F6175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93" y="1109387"/>
            <a:ext cx="6620017" cy="525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02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AFE99-E25B-4D53-A5B3-C2B9E47E5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630" y="0"/>
            <a:ext cx="4451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9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3C194-113D-440D-98A8-8DCDBC5E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8877"/>
            <a:ext cx="9663820" cy="509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38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207A1-50F9-4226-AF05-C225B2AB5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55" y="1875576"/>
            <a:ext cx="11722219" cy="310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04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31C5D-4EAB-4152-9F62-B19664CC0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82" y="2321318"/>
            <a:ext cx="11652235" cy="276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28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6AEF43-9C1A-4B7E-BCFB-F9F7C5F8A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036" y="887240"/>
            <a:ext cx="10019964" cy="54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2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CFF2D-BF17-4D2D-B438-138F738C7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40" y="1551395"/>
            <a:ext cx="8866123" cy="41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00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89653-E9F5-4CD5-A757-C77C689E6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14" y="258024"/>
            <a:ext cx="8119733" cy="622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9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Octokit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BB47D-1908-4E67-8156-FA074C2AD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513" y="1267484"/>
            <a:ext cx="8130923" cy="54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34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A45A7-3113-41BC-9417-86D97EE5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88" y="1690688"/>
            <a:ext cx="10467176" cy="434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75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8B6C7-B049-474C-B6E8-2477A4AEF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80" y="1690688"/>
            <a:ext cx="11467440" cy="33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90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34DDA-DBA4-4566-9FA5-A4FA16CD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07" y="2067168"/>
            <a:ext cx="10977186" cy="272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69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22C67-C926-4C7F-8C51-CE951395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870" y="196850"/>
            <a:ext cx="8632716" cy="636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68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BE91B-D885-4E33-9A89-E2465DA2E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15" y="1568606"/>
            <a:ext cx="10232430" cy="46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11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05C43-0A52-47F0-9E18-31D62C07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79" y="1524000"/>
            <a:ext cx="10736263" cy="34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96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5C7BC-FDD9-418A-A4D0-A76647DC2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9" y="1419083"/>
            <a:ext cx="10905881" cy="449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38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E84E7-D777-4D77-872B-D285AB505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21" y="433388"/>
            <a:ext cx="7639050" cy="251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2306BA-275B-4D20-890D-F3F8C9C5C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716" y="3574987"/>
            <a:ext cx="81248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79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AC9F0-5C44-43E1-8B79-13D61CEFD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20" y="1690688"/>
            <a:ext cx="10075559" cy="420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99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B5032-E8F4-43E5-B4A6-968A07843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26" y="0"/>
            <a:ext cx="6618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4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Octokit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7CDF9-3BE0-4009-88A3-8EE4DAD73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40" y="2084480"/>
            <a:ext cx="11778520" cy="41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28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61DA9-7F89-43A9-A76A-AD03DD6F9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609" y="520700"/>
            <a:ext cx="96107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75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DDB41-CB69-4AFC-BB09-6EC2BFB49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24" y="2583963"/>
            <a:ext cx="11141856" cy="19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79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25493-5D49-4BE4-AF4E-DA2E0572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56" y="1500139"/>
            <a:ext cx="10285047" cy="46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99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4C26C-9139-4E96-85C3-5BD4423CF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747" y="0"/>
            <a:ext cx="8095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10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7470E-6952-43B0-8D58-B72E1FA7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667" y="870453"/>
            <a:ext cx="8163727" cy="52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85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C103D-1870-45B3-B6F6-E3D2223D5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077" y="0"/>
            <a:ext cx="7896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60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F2055-C522-4C4C-B8C6-7B245B2A1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66" y="1342458"/>
            <a:ext cx="8527044" cy="417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76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DEB451-C8F6-4F8A-85E5-B687D720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707" y="0"/>
            <a:ext cx="7730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23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008BB6-06E2-4AFD-8E27-E7FB40AC3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309" y="0"/>
            <a:ext cx="4193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70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87CF3-0373-41A8-9413-66611A49E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170" y="0"/>
            <a:ext cx="6815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9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Octokit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4F6C2-1118-4F85-9136-5FDE95DD0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68" y="1690688"/>
            <a:ext cx="11463263" cy="420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7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96E8-B452-4D00-9E73-7EB8CE33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21585"/>
            <a:ext cx="5684520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7718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Octokit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F2F12-2585-41C9-A5E3-738BA3D4A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44" y="1791219"/>
            <a:ext cx="10782112" cy="417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4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Octokit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8A555-99C8-4638-8182-9BE73A07E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223" y="459851"/>
            <a:ext cx="8786577" cy="593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5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Octokit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8F42E-BD56-49F2-89A1-0C6B631D9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67" y="1440679"/>
            <a:ext cx="10419455" cy="468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8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Octokit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02EBA-BB85-4D26-A00D-69660566A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586" y="437552"/>
            <a:ext cx="8880223" cy="613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1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59F-B4B1-4A02-99F4-D0F3849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ILSpy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915" y="143653"/>
            <a:ext cx="9467850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8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46</Words>
  <Application>Microsoft Office PowerPoint</Application>
  <PresentationFormat>Широкоэкранный</PresentationFormat>
  <Paragraphs>40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Примеры применения паттернов  GoF</vt:lpstr>
      <vt:lpstr>Octokit</vt:lpstr>
      <vt:lpstr>Octokit</vt:lpstr>
      <vt:lpstr>Octokit</vt:lpstr>
      <vt:lpstr>Octokit</vt:lpstr>
      <vt:lpstr>Octokit</vt:lpstr>
      <vt:lpstr>Octokit</vt:lpstr>
      <vt:lpstr>Octokit</vt:lpstr>
      <vt:lpstr>ILSpy</vt:lpstr>
      <vt:lpstr>ILSpy</vt:lpstr>
      <vt:lpstr>ILSpy</vt:lpstr>
      <vt:lpstr>ILSpy</vt:lpstr>
      <vt:lpstr>ILSpy</vt:lpstr>
      <vt:lpstr>ILSpy</vt:lpstr>
      <vt:lpstr>ILSpy</vt:lpstr>
      <vt:lpstr>ILSpy</vt:lpstr>
      <vt:lpstr>ILSpy</vt:lpstr>
      <vt:lpstr>ILSpy</vt:lpstr>
      <vt:lpstr>ILSpy</vt:lpstr>
      <vt:lpstr>ILSpy</vt:lpstr>
      <vt:lpstr>ILSpy</vt:lpstr>
      <vt:lpstr>ILSpy</vt:lpstr>
      <vt:lpstr>ILSpy</vt:lpstr>
      <vt:lpstr>ILSpy</vt:lpstr>
      <vt:lpstr>ILSpy</vt:lpstr>
      <vt:lpstr>ILSpy</vt:lpstr>
      <vt:lpstr>ILSpy</vt:lpstr>
      <vt:lpstr>ILSpy</vt:lpstr>
      <vt:lpstr>ILSpy</vt:lpstr>
      <vt:lpstr>ILSpy</vt:lpstr>
      <vt:lpstr>ILSpy</vt:lpstr>
      <vt:lpstr>ILSpy</vt:lpstr>
      <vt:lpstr>ILSpy</vt:lpstr>
      <vt:lpstr>ILSpy</vt:lpstr>
      <vt:lpstr>ILSpy</vt:lpstr>
      <vt:lpstr>ILSpy</vt:lpstr>
      <vt:lpstr>ILSpy</vt:lpstr>
      <vt:lpstr>ILSpy</vt:lpstr>
      <vt:lpstr>ILSpy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Примеры применения паттернов  GoF</dc:title>
  <dc:creator>Дмитрий Носовицкий</dc:creator>
  <cp:lastModifiedBy>Evgeny Nosovitsky</cp:lastModifiedBy>
  <cp:revision>2</cp:revision>
  <dcterms:created xsi:type="dcterms:W3CDTF">2021-12-11T18:13:23Z</dcterms:created>
  <dcterms:modified xsi:type="dcterms:W3CDTF">2021-12-12T11:51:26Z</dcterms:modified>
</cp:coreProperties>
</file>