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CFD77B0-FF6B-4B95-B2BF-6E7CBFB43E2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94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3D74B-8749-4FE4-8F9C-18B64031B8B5}"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286142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90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761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1514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3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586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31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10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27050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3D74B-8749-4FE4-8F9C-18B64031B8B5}"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D77B0-FF6B-4B95-B2BF-6E7CBFB43E2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69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3D74B-8749-4FE4-8F9C-18B64031B8B5}"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165840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3D74B-8749-4FE4-8F9C-18B64031B8B5}"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FD77B0-FF6B-4B95-B2BF-6E7CBFB43E2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79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3D74B-8749-4FE4-8F9C-18B64031B8B5}"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FD77B0-FF6B-4B95-B2BF-6E7CBFB43E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45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D74B-8749-4FE4-8F9C-18B64031B8B5}"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73524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3D74B-8749-4FE4-8F9C-18B64031B8B5}"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D77B0-FF6B-4B95-B2BF-6E7CBFB43E2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15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3D74B-8749-4FE4-8F9C-18B64031B8B5}"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D77B0-FF6B-4B95-B2BF-6E7CBFB43E24}" type="slidenum">
              <a:rPr lang="en-IN" smtClean="0"/>
              <a:t>‹#›</a:t>
            </a:fld>
            <a:endParaRPr lang="en-IN"/>
          </a:p>
        </p:txBody>
      </p:sp>
    </p:spTree>
    <p:extLst>
      <p:ext uri="{BB962C8B-B14F-4D97-AF65-F5344CB8AC3E}">
        <p14:creationId xmlns:p14="http://schemas.microsoft.com/office/powerpoint/2010/main" val="184769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73D74B-8749-4FE4-8F9C-18B64031B8B5}" type="datetimeFigureOut">
              <a:rPr lang="en-IN" smtClean="0"/>
              <a:t>27-06-2021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FD77B0-FF6B-4B95-B2BF-6E7CBFB43E24}" type="slidenum">
              <a:rPr lang="en-IN" smtClean="0"/>
              <a:t>‹#›</a:t>
            </a:fld>
            <a:endParaRPr lang="en-IN"/>
          </a:p>
        </p:txBody>
      </p:sp>
    </p:spTree>
    <p:extLst>
      <p:ext uri="{BB962C8B-B14F-4D97-AF65-F5344CB8AC3E}">
        <p14:creationId xmlns:p14="http://schemas.microsoft.com/office/powerpoint/2010/main" val="38797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27B0-04F6-4635-9AC4-2B6E3BC517B3}"/>
              </a:ext>
            </a:extLst>
          </p:cNvPr>
          <p:cNvSpPr>
            <a:spLocks noGrp="1"/>
          </p:cNvSpPr>
          <p:nvPr>
            <p:ph type="ctrTitle"/>
          </p:nvPr>
        </p:nvSpPr>
        <p:spPr>
          <a:xfrm>
            <a:off x="2692398" y="1677881"/>
            <a:ext cx="6815669" cy="1708784"/>
          </a:xfrm>
        </p:spPr>
        <p:txBody>
          <a:bodyPr/>
          <a:lstStyle/>
          <a:p>
            <a:r>
              <a:rPr lang="en-US" b="1" dirty="0">
                <a:latin typeface="Arial" panose="020B0604020202020204" pitchFamily="34" charset="0"/>
                <a:cs typeface="Arial" panose="020B0604020202020204" pitchFamily="34" charset="0"/>
              </a:rPr>
              <a:t>VIRTUAL PEN</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THEME AI (OpenCV)</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46DFF02-5C69-44E4-8DC3-A3DA3DAB2682}"/>
              </a:ext>
            </a:extLst>
          </p:cNvPr>
          <p:cNvSpPr>
            <a:spLocks noGrp="1"/>
          </p:cNvSpPr>
          <p:nvPr>
            <p:ph type="subTitle" idx="1"/>
          </p:nvPr>
        </p:nvSpPr>
        <p:spPr/>
        <p:txBody>
          <a:bodyPr>
            <a:normAutofit fontScale="92500"/>
          </a:bodyPr>
          <a:lstStyle/>
          <a:p>
            <a:r>
              <a:rPr lang="en-US" b="1" dirty="0">
                <a:latin typeface="Arial" panose="020B0604020202020204" pitchFamily="34" charset="0"/>
                <a:cs typeface="Arial" panose="020B0604020202020204" pitchFamily="34" charset="0"/>
              </a:rPr>
              <a:t>BY </a:t>
            </a:r>
          </a:p>
          <a:p>
            <a:r>
              <a:rPr lang="en-US" b="1" dirty="0">
                <a:latin typeface="Arial" panose="020B0604020202020204" pitchFamily="34" charset="0"/>
                <a:cs typeface="Arial" panose="020B0604020202020204" pitchFamily="34" charset="0"/>
              </a:rPr>
              <a:t>AAMIR P</a:t>
            </a:r>
          </a:p>
          <a:p>
            <a:r>
              <a:rPr lang="en-US" b="1" dirty="0">
                <a:latin typeface="Arial" panose="020B0604020202020204" pitchFamily="34" charset="0"/>
                <a:cs typeface="Arial" panose="020B0604020202020204" pitchFamily="34" charset="0"/>
              </a:rPr>
              <a:t>PANIMALAR ENGINEERING COLLEGE, CHENNAI, INDIA</a:t>
            </a:r>
            <a:endParaRPr lang="en-IN"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1895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08815E-D0AE-472C-8057-83C11A69D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7357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9ACA96-3CD8-4C23-AB66-F8BB200436BB}"/>
              </a:ext>
            </a:extLst>
          </p:cNvPr>
          <p:cNvSpPr>
            <a:spLocks noGrp="1"/>
          </p:cNvSpPr>
          <p:nvPr>
            <p:ph type="body" idx="1"/>
          </p:nvPr>
        </p:nvSpPr>
        <p:spPr>
          <a:xfrm>
            <a:off x="967666" y="705775"/>
            <a:ext cx="10102788" cy="4932006"/>
          </a:xfrm>
        </p:spPr>
        <p:txBody>
          <a:bodyPr/>
          <a:lstStyle/>
          <a:p>
            <a:r>
              <a:rPr lang="en-US" b="0" i="0" dirty="0">
                <a:solidFill>
                  <a:srgbClr val="24292E"/>
                </a:solidFill>
                <a:effectLst/>
                <a:latin typeface="-apple-system"/>
              </a:rPr>
              <a:t>I have used the concept of OpenCV(AI) to do this project! As lockdown is extending, our staff are finding it difficult to use paint instead of the blackboard. This will be useful to them.</a:t>
            </a:r>
          </a:p>
          <a:p>
            <a:endParaRPr lang="en-IN" dirty="0"/>
          </a:p>
        </p:txBody>
      </p:sp>
      <p:pic>
        <p:nvPicPr>
          <p:cNvPr id="5" name="Picture 4">
            <a:extLst>
              <a:ext uri="{FF2B5EF4-FFF2-40B4-BE49-F238E27FC236}">
                <a16:creationId xmlns:a16="http://schemas.microsoft.com/office/drawing/2014/main" id="{9BB7C2B2-99BC-4EAD-AC6F-33DE22AF5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83" y="1483172"/>
            <a:ext cx="9321553" cy="4669053"/>
          </a:xfrm>
          <a:prstGeom prst="rect">
            <a:avLst/>
          </a:prstGeom>
        </p:spPr>
      </p:pic>
    </p:spTree>
    <p:extLst>
      <p:ext uri="{BB962C8B-B14F-4D97-AF65-F5344CB8AC3E}">
        <p14:creationId xmlns:p14="http://schemas.microsoft.com/office/powerpoint/2010/main" val="105515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560A95-982C-46C3-B345-F4E3CB1CD86E}"/>
              </a:ext>
            </a:extLst>
          </p:cNvPr>
          <p:cNvSpPr>
            <a:spLocks noGrp="1"/>
          </p:cNvSpPr>
          <p:nvPr>
            <p:ph type="body" idx="1"/>
          </p:nvPr>
        </p:nvSpPr>
        <p:spPr>
          <a:xfrm>
            <a:off x="825624" y="754602"/>
            <a:ext cx="10520038" cy="5211192"/>
          </a:xfrm>
        </p:spPr>
        <p:txBody>
          <a:bodyPr/>
          <a:lstStyle/>
          <a:p>
            <a:r>
              <a:rPr lang="en-US" b="0" i="0" dirty="0">
                <a:solidFill>
                  <a:srgbClr val="24292E"/>
                </a:solidFill>
                <a:effectLst/>
                <a:latin typeface="-apple-system"/>
              </a:rPr>
              <a:t>This project will be useful to the staff to teach instead of using paints which lands up as scribbling. Even for work from home people to explain their presentations, this would be a useful tool.</a:t>
            </a:r>
          </a:p>
          <a:p>
            <a:endParaRPr lang="en-IN" dirty="0"/>
          </a:p>
        </p:txBody>
      </p:sp>
      <p:pic>
        <p:nvPicPr>
          <p:cNvPr id="5" name="Picture 4">
            <a:extLst>
              <a:ext uri="{FF2B5EF4-FFF2-40B4-BE49-F238E27FC236}">
                <a16:creationId xmlns:a16="http://schemas.microsoft.com/office/drawing/2014/main" id="{91073637-E940-4796-A781-3E46752F2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927" y="1655685"/>
            <a:ext cx="7403977" cy="4164737"/>
          </a:xfrm>
          <a:prstGeom prst="rect">
            <a:avLst/>
          </a:prstGeom>
        </p:spPr>
      </p:pic>
    </p:spTree>
    <p:extLst>
      <p:ext uri="{BB962C8B-B14F-4D97-AF65-F5344CB8AC3E}">
        <p14:creationId xmlns:p14="http://schemas.microsoft.com/office/powerpoint/2010/main" val="221792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A1BAD5-873B-4012-91B7-D61C64A8AA44}"/>
              </a:ext>
            </a:extLst>
          </p:cNvPr>
          <p:cNvSpPr>
            <a:spLocks noGrp="1"/>
          </p:cNvSpPr>
          <p:nvPr>
            <p:ph type="body" idx="1"/>
          </p:nvPr>
        </p:nvSpPr>
        <p:spPr>
          <a:xfrm>
            <a:off x="861134" y="772356"/>
            <a:ext cx="10484528" cy="5406502"/>
          </a:xfrm>
        </p:spPr>
        <p:txBody>
          <a:bodyPr/>
          <a:lstStyle/>
          <a:p>
            <a:r>
              <a:rPr lang="en-US" b="0" i="0" dirty="0">
                <a:solidFill>
                  <a:srgbClr val="24292E"/>
                </a:solidFill>
                <a:effectLst/>
                <a:latin typeface="-apple-system"/>
              </a:rPr>
              <a:t>The bug was AI was recognizing the pen in its own ways. So, I taped the body of the pen and left the tip of the pen without taping. Now, the software was able to recognize the correct pointer of the pen that is the tip of the pen. Light needs to fall on you.</a:t>
            </a:r>
          </a:p>
          <a:p>
            <a:endParaRPr lang="en-IN" dirty="0"/>
          </a:p>
        </p:txBody>
      </p:sp>
      <p:pic>
        <p:nvPicPr>
          <p:cNvPr id="7" name="Picture 6">
            <a:extLst>
              <a:ext uri="{FF2B5EF4-FFF2-40B4-BE49-F238E27FC236}">
                <a16:creationId xmlns:a16="http://schemas.microsoft.com/office/drawing/2014/main" id="{93FB8937-9FF1-4C41-AB2B-06EAE7D94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023" y="1927563"/>
            <a:ext cx="7202750" cy="4051547"/>
          </a:xfrm>
          <a:prstGeom prst="rect">
            <a:avLst/>
          </a:prstGeom>
        </p:spPr>
      </p:pic>
    </p:spTree>
    <p:extLst>
      <p:ext uri="{BB962C8B-B14F-4D97-AF65-F5344CB8AC3E}">
        <p14:creationId xmlns:p14="http://schemas.microsoft.com/office/powerpoint/2010/main" val="225722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663F-C88D-439E-9975-B6FCD24E3744}"/>
              </a:ext>
            </a:extLst>
          </p:cNvPr>
          <p:cNvSpPr>
            <a:spLocks noGrp="1"/>
          </p:cNvSpPr>
          <p:nvPr>
            <p:ph type="title"/>
          </p:nvPr>
        </p:nvSpPr>
        <p:spPr>
          <a:xfrm>
            <a:off x="1073461" y="674703"/>
            <a:ext cx="9609668" cy="1482571"/>
          </a:xfrm>
        </p:spPr>
        <p:txBody>
          <a:bodyPr>
            <a:normAutofit/>
          </a:bodyPr>
          <a:lstStyle/>
          <a:p>
            <a:pPr algn="ctr"/>
            <a:r>
              <a:rPr lang="en-US" b="1" dirty="0">
                <a:latin typeface="Arial" panose="020B0604020202020204" pitchFamily="34" charset="0"/>
                <a:cs typeface="Arial" panose="020B0604020202020204" pitchFamily="34" charset="0"/>
              </a:rPr>
              <a:t>THANK YOU </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5AF9024-7F33-4724-9EE7-3B2B990C4722}"/>
              </a:ext>
            </a:extLst>
          </p:cNvPr>
          <p:cNvSpPr>
            <a:spLocks noGrp="1"/>
          </p:cNvSpPr>
          <p:nvPr>
            <p:ph type="body" idx="1"/>
          </p:nvPr>
        </p:nvSpPr>
        <p:spPr>
          <a:xfrm>
            <a:off x="1295401" y="1855433"/>
            <a:ext cx="9609668" cy="3782348"/>
          </a:xfrm>
        </p:spPr>
        <p:txBody>
          <a:bodyPr/>
          <a:lstStyle/>
          <a:p>
            <a:pPr algn="ctr"/>
            <a:r>
              <a:rPr lang="en-US" sz="2800" b="1" dirty="0">
                <a:latin typeface="Arial" panose="020B0604020202020204" pitchFamily="34" charset="0"/>
                <a:cs typeface="Arial" panose="020B0604020202020204" pitchFamily="34" charset="0"/>
              </a:rPr>
              <a:t>Hack The Mountains 2.0 </a:t>
            </a:r>
          </a:p>
          <a:p>
            <a:pPr algn="ctr"/>
            <a:r>
              <a:rPr lang="en-US" sz="2800" b="1" dirty="0">
                <a:latin typeface="Arial" panose="020B0604020202020204" pitchFamily="34" charset="0"/>
                <a:cs typeface="Arial" panose="020B0604020202020204" pitchFamily="34" charset="0"/>
              </a:rPr>
              <a:t>Sponsors</a:t>
            </a:r>
          </a:p>
          <a:p>
            <a:pPr algn="ctr"/>
            <a:r>
              <a:rPr lang="en-US" sz="2800" b="1" dirty="0">
                <a:latin typeface="Arial" panose="020B0604020202020204" pitchFamily="34" charset="0"/>
                <a:cs typeface="Arial" panose="020B0604020202020204" pitchFamily="34" charset="0"/>
              </a:rPr>
              <a:t>Mentors</a:t>
            </a:r>
          </a:p>
          <a:p>
            <a:pPr algn="ctr"/>
            <a:r>
              <a:rPr lang="en-US" sz="2800" b="1" dirty="0">
                <a:latin typeface="Arial" panose="020B0604020202020204" pitchFamily="34" charset="0"/>
                <a:cs typeface="Arial" panose="020B0604020202020204" pitchFamily="34" charset="0"/>
              </a:rPr>
              <a:t>Ambassadors</a:t>
            </a:r>
          </a:p>
          <a:p>
            <a:pPr algn="ctr"/>
            <a:r>
              <a:rPr lang="en-US" sz="2800" b="1" dirty="0">
                <a:latin typeface="Arial" panose="020B0604020202020204" pitchFamily="34" charset="0"/>
                <a:cs typeface="Arial" panose="020B0604020202020204" pitchFamily="34" charset="0"/>
              </a:rPr>
              <a:t>And</a:t>
            </a:r>
          </a:p>
          <a:p>
            <a:pPr algn="ctr"/>
            <a:r>
              <a:rPr lang="en-US" sz="2800" b="1" dirty="0">
                <a:latin typeface="Arial" panose="020B0604020202020204" pitchFamily="34" charset="0"/>
                <a:cs typeface="Arial" panose="020B0604020202020204" pitchFamily="34" charset="0"/>
              </a:rPr>
              <a:t>All supporting teams</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5212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172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-apple-system</vt:lpstr>
      <vt:lpstr>Arial</vt:lpstr>
      <vt:lpstr>Garamond</vt:lpstr>
      <vt:lpstr>Organic</vt:lpstr>
      <vt:lpstr>VIRTUAL PEN THEME AI (OpenCV)</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PEN THEME AI (OpenCV)</dc:title>
  <dc:creator>Panchpeer Mohamed</dc:creator>
  <cp:lastModifiedBy>Panchpeer Mohamed</cp:lastModifiedBy>
  <cp:revision>2</cp:revision>
  <dcterms:created xsi:type="dcterms:W3CDTF">2021-06-27T08:18:25Z</dcterms:created>
  <dcterms:modified xsi:type="dcterms:W3CDTF">2021-06-27T08:31:36Z</dcterms:modified>
</cp:coreProperties>
</file>