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Fira Sans Extra Condensed"/>
      <p:regular r:id="rId22"/>
      <p:bold r:id="rId23"/>
      <p:italic r:id="rId24"/>
      <p:boldItalic r:id="rId25"/>
    </p:embeddedFont>
    <p:embeddedFont>
      <p:font typeface="Fira Sans Extra Condensed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220B93-703A-43D2-9376-0425B3A5281E}">
  <a:tblStyle styleId="{85220B93-703A-43D2-9376-0425B3A528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FiraSansExtraCondensed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FiraSansExtraCondensed-italic.fntdata"/><Relationship Id="rId23" Type="http://schemas.openxmlformats.org/officeDocument/2006/relationships/font" Target="fonts/FiraSansExtra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SemiBold-regular.fntdata"/><Relationship Id="rId25" Type="http://schemas.openxmlformats.org/officeDocument/2006/relationships/font" Target="fonts/FiraSansExtraCondensed-boldItalic.fntdata"/><Relationship Id="rId28" Type="http://schemas.openxmlformats.org/officeDocument/2006/relationships/font" Target="fonts/FiraSansExtraCondensedSemiBold-italic.fntdata"/><Relationship Id="rId27" Type="http://schemas.openxmlformats.org/officeDocument/2006/relationships/font" Target="fonts/FiraSansExtraCondensed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e612a92a2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e612a92a2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e6233e277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e6233e277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b019e755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b019e755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00e21c7e7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00e21c7e7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96fd5876e_0_2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96fd5876e_0_2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96fd5876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96fd5876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b02478fdf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b02478fdf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02478fdf6_4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b02478fdf6_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275200" y="91325"/>
            <a:ext cx="8769000" cy="2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Сервис поиска похожих кроссовок</a:t>
            </a:r>
            <a:endParaRPr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5964900" y="2210275"/>
            <a:ext cx="3179100" cy="25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Состав Команды:</a:t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Ишанкулов Николай</a:t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Качкин Дмитрий </a:t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Карча Даниил</a:t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Полетаев Игорь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Куратор: Евгений Плющ</a:t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grpSp>
        <p:nvGrpSpPr>
          <p:cNvPr id="44" name="Google Shape;44;p13"/>
          <p:cNvGrpSpPr/>
          <p:nvPr/>
        </p:nvGrpSpPr>
        <p:grpSpPr>
          <a:xfrm>
            <a:off x="1252288" y="2004173"/>
            <a:ext cx="3288125" cy="2899828"/>
            <a:chOff x="457200" y="997005"/>
            <a:chExt cx="4114785" cy="3734967"/>
          </a:xfrm>
        </p:grpSpPr>
        <p:sp>
          <p:nvSpPr>
            <p:cNvPr id="45" name="Google Shape;45;p13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2"/>
          <p:cNvSpPr txBox="1"/>
          <p:nvPr>
            <p:ph type="title"/>
          </p:nvPr>
        </p:nvSpPr>
        <p:spPr>
          <a:xfrm>
            <a:off x="457200" y="19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Архитектура модели</a:t>
            </a:r>
            <a:endParaRPr sz="2820"/>
          </a:p>
        </p:txBody>
      </p:sp>
      <p:sp>
        <p:nvSpPr>
          <p:cNvPr id="591" name="Google Shape;591;p22"/>
          <p:cNvSpPr/>
          <p:nvPr/>
        </p:nvSpPr>
        <p:spPr>
          <a:xfrm>
            <a:off x="3562500" y="1208025"/>
            <a:ext cx="20190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Conv 3x3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2" name="Google Shape;592;p22"/>
          <p:cNvSpPr/>
          <p:nvPr/>
        </p:nvSpPr>
        <p:spPr>
          <a:xfrm>
            <a:off x="3562500" y="1580088"/>
            <a:ext cx="20190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MBConv1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k3x3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22"/>
          <p:cNvSpPr/>
          <p:nvPr/>
        </p:nvSpPr>
        <p:spPr>
          <a:xfrm>
            <a:off x="3562500" y="1951363"/>
            <a:ext cx="20190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MBConv6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k3x3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22"/>
          <p:cNvSpPr/>
          <p:nvPr/>
        </p:nvSpPr>
        <p:spPr>
          <a:xfrm>
            <a:off x="3562500" y="2322638"/>
            <a:ext cx="20190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MBConv6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k5x5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22"/>
          <p:cNvSpPr/>
          <p:nvPr/>
        </p:nvSpPr>
        <p:spPr>
          <a:xfrm>
            <a:off x="3562500" y="2693925"/>
            <a:ext cx="20190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MBConv6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k3x3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22"/>
          <p:cNvSpPr/>
          <p:nvPr/>
        </p:nvSpPr>
        <p:spPr>
          <a:xfrm>
            <a:off x="3562500" y="3065200"/>
            <a:ext cx="20190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MBConv6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k5x5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22"/>
          <p:cNvSpPr/>
          <p:nvPr/>
        </p:nvSpPr>
        <p:spPr>
          <a:xfrm>
            <a:off x="3562500" y="3436475"/>
            <a:ext cx="20190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MBConv6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k5x5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22"/>
          <p:cNvSpPr/>
          <p:nvPr/>
        </p:nvSpPr>
        <p:spPr>
          <a:xfrm>
            <a:off x="3562500" y="3807750"/>
            <a:ext cx="20190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MBConv6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k3x3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22"/>
          <p:cNvSpPr/>
          <p:nvPr/>
        </p:nvSpPr>
        <p:spPr>
          <a:xfrm>
            <a:off x="3562500" y="4179025"/>
            <a:ext cx="2019000" cy="247500"/>
          </a:xfrm>
          <a:prstGeom prst="roundRect">
            <a:avLst>
              <a:gd fmla="val 16667" name="adj"/>
            </a:avLst>
          </a:prstGeom>
          <a:solidFill>
            <a:srgbClr val="FC806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Dropout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Linear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0" name="Google Shape;600;p22"/>
          <p:cNvCxnSpPr/>
          <p:nvPr/>
        </p:nvCxnSpPr>
        <p:spPr>
          <a:xfrm flipH="1">
            <a:off x="4572100" y="982525"/>
            <a:ext cx="4200" cy="2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22"/>
          <p:cNvCxnSpPr>
            <a:stCxn id="599" idx="2"/>
          </p:cNvCxnSpPr>
          <p:nvPr/>
        </p:nvCxnSpPr>
        <p:spPr>
          <a:xfrm>
            <a:off x="4572000" y="4426525"/>
            <a:ext cx="0" cy="2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22"/>
          <p:cNvSpPr txBox="1"/>
          <p:nvPr/>
        </p:nvSpPr>
        <p:spPr>
          <a:xfrm>
            <a:off x="4348700" y="679825"/>
            <a:ext cx="634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22"/>
          <p:cNvSpPr txBox="1"/>
          <p:nvPr/>
        </p:nvSpPr>
        <p:spPr>
          <a:xfrm>
            <a:off x="4290225" y="4591000"/>
            <a:ext cx="1149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4" name="Google Shape;604;p22"/>
          <p:cNvCxnSpPr>
            <a:stCxn id="591" idx="2"/>
            <a:endCxn id="592" idx="0"/>
          </p:cNvCxnSpPr>
          <p:nvPr/>
        </p:nvCxnSpPr>
        <p:spPr>
          <a:xfrm>
            <a:off x="4572000" y="1455525"/>
            <a:ext cx="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22"/>
          <p:cNvCxnSpPr>
            <a:stCxn id="592" idx="2"/>
            <a:endCxn id="593" idx="0"/>
          </p:cNvCxnSpPr>
          <p:nvPr/>
        </p:nvCxnSpPr>
        <p:spPr>
          <a:xfrm>
            <a:off x="4572000" y="1827588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22"/>
          <p:cNvCxnSpPr>
            <a:stCxn id="593" idx="2"/>
            <a:endCxn id="594" idx="0"/>
          </p:cNvCxnSpPr>
          <p:nvPr/>
        </p:nvCxnSpPr>
        <p:spPr>
          <a:xfrm>
            <a:off x="4572000" y="2198863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22"/>
          <p:cNvCxnSpPr>
            <a:stCxn id="594" idx="2"/>
            <a:endCxn id="595" idx="0"/>
          </p:cNvCxnSpPr>
          <p:nvPr/>
        </p:nvCxnSpPr>
        <p:spPr>
          <a:xfrm>
            <a:off x="4572000" y="2570138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22"/>
          <p:cNvCxnSpPr>
            <a:endCxn id="596" idx="0"/>
          </p:cNvCxnSpPr>
          <p:nvPr/>
        </p:nvCxnSpPr>
        <p:spPr>
          <a:xfrm>
            <a:off x="4572000" y="2941300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22"/>
          <p:cNvCxnSpPr>
            <a:stCxn id="596" idx="2"/>
            <a:endCxn id="597" idx="0"/>
          </p:cNvCxnSpPr>
          <p:nvPr/>
        </p:nvCxnSpPr>
        <p:spPr>
          <a:xfrm>
            <a:off x="4572000" y="3312700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22"/>
          <p:cNvCxnSpPr>
            <a:stCxn id="597" idx="2"/>
            <a:endCxn id="598" idx="0"/>
          </p:cNvCxnSpPr>
          <p:nvPr/>
        </p:nvCxnSpPr>
        <p:spPr>
          <a:xfrm>
            <a:off x="4572000" y="3683975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22"/>
          <p:cNvCxnSpPr>
            <a:stCxn id="598" idx="2"/>
            <a:endCxn id="599" idx="0"/>
          </p:cNvCxnSpPr>
          <p:nvPr/>
        </p:nvCxnSpPr>
        <p:spPr>
          <a:xfrm>
            <a:off x="4572000" y="4055250"/>
            <a:ext cx="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7" y="0"/>
            <a:ext cx="9024773" cy="5207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23"/>
          <p:cNvSpPr txBox="1"/>
          <p:nvPr/>
        </p:nvSpPr>
        <p:spPr>
          <a:xfrm>
            <a:off x="3459963" y="132050"/>
            <a:ext cx="2187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 Сервиса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4"/>
          <p:cNvSpPr txBox="1"/>
          <p:nvPr>
            <p:ph type="ctrTitle"/>
          </p:nvPr>
        </p:nvSpPr>
        <p:spPr>
          <a:xfrm>
            <a:off x="275200" y="91325"/>
            <a:ext cx="8769000" cy="2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</a:t>
            </a:r>
            <a:endParaRPr/>
          </a:p>
        </p:txBody>
      </p:sp>
      <p:sp>
        <p:nvSpPr>
          <p:cNvPr id="623" name="Google Shape;623;p24"/>
          <p:cNvSpPr txBox="1"/>
          <p:nvPr>
            <p:ph idx="1" type="subTitle"/>
          </p:nvPr>
        </p:nvSpPr>
        <p:spPr>
          <a:xfrm>
            <a:off x="5964900" y="2210275"/>
            <a:ext cx="3179100" cy="25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Состав Команды: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Ишанкулов Николай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Качкин Дмитрий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Карча Даниил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Полетаев Игорь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Куратор: Евгений Плющ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grpSp>
        <p:nvGrpSpPr>
          <p:cNvPr id="624" name="Google Shape;624;p24"/>
          <p:cNvGrpSpPr/>
          <p:nvPr/>
        </p:nvGrpSpPr>
        <p:grpSpPr>
          <a:xfrm>
            <a:off x="1252288" y="2004173"/>
            <a:ext cx="3288125" cy="2899828"/>
            <a:chOff x="457200" y="997005"/>
            <a:chExt cx="4114785" cy="3734967"/>
          </a:xfrm>
        </p:grpSpPr>
        <p:sp>
          <p:nvSpPr>
            <p:cNvPr id="625" name="Google Shape;625;p24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ctrTitle"/>
          </p:nvPr>
        </p:nvSpPr>
        <p:spPr>
          <a:xfrm>
            <a:off x="482925" y="845550"/>
            <a:ext cx="8127600" cy="3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11">
              <a:latin typeface="Roboto"/>
              <a:ea typeface="Roboto"/>
              <a:cs typeface="Roboto"/>
              <a:sym typeface="Roboto"/>
            </a:endParaRPr>
          </a:p>
          <a:p>
            <a:pPr indent="-33781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911">
                <a:latin typeface="Roboto"/>
                <a:ea typeface="Roboto"/>
                <a:cs typeface="Roboto"/>
                <a:sym typeface="Roboto"/>
              </a:rPr>
              <a:t>Вклад участников проекта</a:t>
            </a:r>
            <a:endParaRPr sz="1911">
              <a:latin typeface="Roboto"/>
              <a:ea typeface="Roboto"/>
              <a:cs typeface="Roboto"/>
              <a:sym typeface="Roboto"/>
            </a:endParaRPr>
          </a:p>
          <a:p>
            <a:pPr indent="-3378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911">
                <a:latin typeface="Roboto"/>
                <a:ea typeface="Roboto"/>
                <a:cs typeface="Roboto"/>
                <a:sym typeface="Roboto"/>
              </a:rPr>
              <a:t>Вклад проекта </a:t>
            </a:r>
            <a:endParaRPr sz="1911">
              <a:latin typeface="Roboto"/>
              <a:ea typeface="Roboto"/>
              <a:cs typeface="Roboto"/>
              <a:sym typeface="Roboto"/>
            </a:endParaRPr>
          </a:p>
          <a:p>
            <a:pPr indent="-3378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911">
                <a:latin typeface="Roboto"/>
                <a:ea typeface="Roboto"/>
                <a:cs typeface="Roboto"/>
                <a:sym typeface="Roboto"/>
              </a:rPr>
              <a:t>И</a:t>
            </a:r>
            <a:r>
              <a:rPr lang="en" sz="1911">
                <a:latin typeface="Roboto"/>
                <a:ea typeface="Roboto"/>
                <a:cs typeface="Roboto"/>
                <a:sym typeface="Roboto"/>
              </a:rPr>
              <a:t>значальный парсинг</a:t>
            </a:r>
            <a:endParaRPr sz="1911">
              <a:latin typeface="Roboto"/>
              <a:ea typeface="Roboto"/>
              <a:cs typeface="Roboto"/>
              <a:sym typeface="Roboto"/>
            </a:endParaRPr>
          </a:p>
          <a:p>
            <a:pPr indent="-3378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911">
                <a:latin typeface="Roboto"/>
                <a:ea typeface="Roboto"/>
                <a:cs typeface="Roboto"/>
                <a:sym typeface="Roboto"/>
              </a:rPr>
              <a:t>EDA</a:t>
            </a:r>
            <a:endParaRPr sz="1911">
              <a:latin typeface="Roboto"/>
              <a:ea typeface="Roboto"/>
              <a:cs typeface="Roboto"/>
              <a:sym typeface="Roboto"/>
            </a:endParaRPr>
          </a:p>
          <a:p>
            <a:pPr indent="-3378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911">
                <a:latin typeface="Roboto"/>
                <a:ea typeface="Roboto"/>
                <a:cs typeface="Roboto"/>
                <a:sym typeface="Roboto"/>
              </a:rPr>
              <a:t>Парсинг по фото</a:t>
            </a:r>
            <a:endParaRPr sz="1911">
              <a:latin typeface="Roboto"/>
              <a:ea typeface="Roboto"/>
              <a:cs typeface="Roboto"/>
              <a:sym typeface="Roboto"/>
            </a:endParaRPr>
          </a:p>
          <a:p>
            <a:pPr indent="-3378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911">
                <a:latin typeface="Roboto"/>
                <a:ea typeface="Roboto"/>
                <a:cs typeface="Roboto"/>
                <a:sym typeface="Roboto"/>
              </a:rPr>
              <a:t>Данные для построения модели</a:t>
            </a:r>
            <a:endParaRPr sz="1911">
              <a:latin typeface="Roboto"/>
              <a:ea typeface="Roboto"/>
              <a:cs typeface="Roboto"/>
              <a:sym typeface="Roboto"/>
            </a:endParaRPr>
          </a:p>
          <a:p>
            <a:pPr indent="-3378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911">
                <a:latin typeface="Roboto"/>
                <a:ea typeface="Roboto"/>
                <a:cs typeface="Roboto"/>
                <a:sym typeface="Roboto"/>
              </a:rPr>
              <a:t>Результат работы моделей </a:t>
            </a:r>
            <a:endParaRPr sz="1911">
              <a:latin typeface="Roboto"/>
              <a:ea typeface="Roboto"/>
              <a:cs typeface="Roboto"/>
              <a:sym typeface="Roboto"/>
            </a:endParaRPr>
          </a:p>
          <a:p>
            <a:pPr indent="-3378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911">
                <a:latin typeface="Roboto"/>
                <a:ea typeface="Roboto"/>
                <a:cs typeface="Roboto"/>
                <a:sym typeface="Roboto"/>
              </a:rPr>
              <a:t>Архитектура модели </a:t>
            </a:r>
            <a:endParaRPr sz="1911">
              <a:latin typeface="Roboto"/>
              <a:ea typeface="Roboto"/>
              <a:cs typeface="Roboto"/>
              <a:sym typeface="Roboto"/>
            </a:endParaRPr>
          </a:p>
          <a:p>
            <a:pPr indent="-3378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911">
                <a:latin typeface="Roboto"/>
                <a:ea typeface="Roboto"/>
                <a:cs typeface="Roboto"/>
                <a:sym typeface="Roboto"/>
              </a:rPr>
              <a:t>Архитектура сервиса</a:t>
            </a:r>
            <a:endParaRPr sz="191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51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985525" y="30800"/>
            <a:ext cx="77673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План Презентации</a:t>
            </a:r>
            <a:endParaRPr b="1"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2" name="Google Shape;122;p14"/>
          <p:cNvGrpSpPr/>
          <p:nvPr/>
        </p:nvGrpSpPr>
        <p:grpSpPr>
          <a:xfrm>
            <a:off x="6742050" y="910675"/>
            <a:ext cx="1371604" cy="3617430"/>
            <a:chOff x="3886200" y="1114550"/>
            <a:chExt cx="1371604" cy="3617430"/>
          </a:xfrm>
        </p:grpSpPr>
        <p:grpSp>
          <p:nvGrpSpPr>
            <p:cNvPr id="123" name="Google Shape;123;p14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124" name="Google Shape;124;p14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" name="Google Shape;142;p14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457200" y="1930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Вклад участников проекта</a:t>
            </a:r>
            <a:endParaRPr/>
          </a:p>
        </p:txBody>
      </p:sp>
      <p:grpSp>
        <p:nvGrpSpPr>
          <p:cNvPr id="149" name="Google Shape;149;p15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150" name="Google Shape;150;p15"/>
            <p:cNvSpPr/>
            <p:nvPr/>
          </p:nvSpPr>
          <p:spPr>
            <a:xfrm>
              <a:off x="6533088" y="4360137"/>
              <a:ext cx="1749195" cy="185374"/>
            </a:xfrm>
            <a:custGeom>
              <a:rect b="b" l="l" r="r" t="t"/>
              <a:pathLst>
                <a:path extrusionOk="0" h="4713" w="44472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449625" y="4579763"/>
              <a:ext cx="3237261" cy="152217"/>
            </a:xfrm>
            <a:custGeom>
              <a:rect b="b" l="l" r="r" t="t"/>
              <a:pathLst>
                <a:path extrusionOk="0" h="3870" w="82305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191774" y="3231092"/>
              <a:ext cx="378261" cy="86296"/>
            </a:xfrm>
            <a:custGeom>
              <a:rect b="b" l="l" r="r" t="t"/>
              <a:pathLst>
                <a:path extrusionOk="0" h="2194" w="9617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8252423" y="3224681"/>
              <a:ext cx="342114" cy="102500"/>
            </a:xfrm>
            <a:custGeom>
              <a:rect b="b" l="l" r="r" t="t"/>
              <a:pathLst>
                <a:path extrusionOk="0" h="2606" w="8698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7744222" y="3452213"/>
              <a:ext cx="62185" cy="898944"/>
            </a:xfrm>
            <a:custGeom>
              <a:rect b="b" l="l" r="r" t="t"/>
              <a:pathLst>
                <a:path extrusionOk="0" h="22855" w="1581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7478656" y="4279862"/>
              <a:ext cx="592977" cy="160162"/>
            </a:xfrm>
            <a:custGeom>
              <a:rect b="b" l="l" r="r" t="t"/>
              <a:pathLst>
                <a:path extrusionOk="0" h="4072" w="15076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708076" y="3426608"/>
              <a:ext cx="134517" cy="208738"/>
            </a:xfrm>
            <a:custGeom>
              <a:rect b="b" l="l" r="r" t="t"/>
              <a:pathLst>
                <a:path extrusionOk="0" h="5307" w="342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7343002" y="3414179"/>
              <a:ext cx="864646" cy="71624"/>
            </a:xfrm>
            <a:custGeom>
              <a:rect b="b" l="l" r="r" t="t"/>
              <a:pathLst>
                <a:path extrusionOk="0" h="1821" w="21983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311733" y="3305310"/>
              <a:ext cx="926831" cy="137152"/>
            </a:xfrm>
            <a:custGeom>
              <a:rect b="b" l="l" r="r" t="t"/>
              <a:pathLst>
                <a:path extrusionOk="0" h="3487" w="23564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532147" y="1433376"/>
              <a:ext cx="1154684" cy="1453100"/>
            </a:xfrm>
            <a:custGeom>
              <a:rect b="b" l="l" r="r" t="t"/>
              <a:pathLst>
                <a:path extrusionOk="0" h="36944" w="29357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7128685" y="1433376"/>
              <a:ext cx="722971" cy="837900"/>
            </a:xfrm>
            <a:custGeom>
              <a:rect b="b" l="l" r="r" t="t"/>
              <a:pathLst>
                <a:path extrusionOk="0" h="21303" w="18381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7365617" y="1934024"/>
              <a:ext cx="505226" cy="418222"/>
            </a:xfrm>
            <a:custGeom>
              <a:rect b="b" l="l" r="r" t="t"/>
              <a:pathLst>
                <a:path extrusionOk="0" h="10633" w="12845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069137" y="2926707"/>
              <a:ext cx="1213132" cy="381643"/>
            </a:xfrm>
            <a:custGeom>
              <a:rect b="b" l="l" r="r" t="t"/>
              <a:pathLst>
                <a:path extrusionOk="0" h="9703" w="30843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6683374" y="4178898"/>
              <a:ext cx="242642" cy="241148"/>
            </a:xfrm>
            <a:custGeom>
              <a:rect b="b" l="l" r="r" t="t"/>
              <a:pathLst>
                <a:path extrusionOk="0" h="6131" w="6169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6660798" y="4200373"/>
              <a:ext cx="265219" cy="235877"/>
            </a:xfrm>
            <a:custGeom>
              <a:rect b="b" l="l" r="r" t="t"/>
              <a:pathLst>
                <a:path extrusionOk="0" h="5997" w="6743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608607" y="1993179"/>
              <a:ext cx="739176" cy="1192404"/>
            </a:xfrm>
            <a:custGeom>
              <a:rect b="b" l="l" r="r" t="t"/>
              <a:pathLst>
                <a:path extrusionOk="0" h="30316" w="18793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525342" y="3053669"/>
              <a:ext cx="716599" cy="360561"/>
            </a:xfrm>
            <a:custGeom>
              <a:rect b="b" l="l" r="r" t="t"/>
              <a:pathLst>
                <a:path extrusionOk="0" h="9167" w="18219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7773602" y="1679393"/>
              <a:ext cx="218925" cy="431399"/>
            </a:xfrm>
            <a:custGeom>
              <a:rect b="b" l="l" r="r" t="t"/>
              <a:pathLst>
                <a:path extrusionOk="0" h="10968" w="5566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7603337" y="1639826"/>
              <a:ext cx="309350" cy="325516"/>
            </a:xfrm>
            <a:custGeom>
              <a:rect b="b" l="l" r="r" t="t"/>
              <a:pathLst>
                <a:path extrusionOk="0" h="8276" w="7865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7868902" y="1648479"/>
              <a:ext cx="64112" cy="110052"/>
            </a:xfrm>
            <a:custGeom>
              <a:rect b="b" l="l" r="r" t="t"/>
              <a:pathLst>
                <a:path extrusionOk="0" h="2798" w="163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7730652" y="1771311"/>
              <a:ext cx="42243" cy="79884"/>
            </a:xfrm>
            <a:custGeom>
              <a:rect b="b" l="l" r="r" t="t"/>
              <a:pathLst>
                <a:path extrusionOk="0" h="2031" w="1074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7484280" y="1425864"/>
              <a:ext cx="326656" cy="355644"/>
            </a:xfrm>
            <a:custGeom>
              <a:rect b="b" l="l" r="r" t="t"/>
              <a:pathLst>
                <a:path extrusionOk="0" h="9042" w="8305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7748352" y="1861340"/>
              <a:ext cx="54672" cy="30168"/>
            </a:xfrm>
            <a:custGeom>
              <a:rect b="b" l="l" r="r" t="t"/>
              <a:pathLst>
                <a:path extrusionOk="0" h="767" w="139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754763" y="1746060"/>
              <a:ext cx="51290" cy="29027"/>
            </a:xfrm>
            <a:custGeom>
              <a:rect b="b" l="l" r="r" t="t"/>
              <a:pathLst>
                <a:path extrusionOk="0" h="738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7744222" y="1708027"/>
              <a:ext cx="46373" cy="40316"/>
            </a:xfrm>
            <a:custGeom>
              <a:rect b="b" l="l" r="r" t="t"/>
              <a:pathLst>
                <a:path extrusionOk="0" h="1025" w="1179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7671891" y="1787122"/>
              <a:ext cx="51290" cy="29067"/>
            </a:xfrm>
            <a:custGeom>
              <a:rect b="b" l="l" r="r" t="t"/>
              <a:pathLst>
                <a:path extrusionOk="0" h="739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7651557" y="1763012"/>
              <a:ext cx="61831" cy="18132"/>
            </a:xfrm>
            <a:custGeom>
              <a:rect b="b" l="l" r="r" t="t"/>
              <a:pathLst>
                <a:path extrusionOk="0" h="461" w="1572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851005" y="3053669"/>
              <a:ext cx="875974" cy="1164871"/>
            </a:xfrm>
            <a:custGeom>
              <a:rect b="b" l="l" r="r" t="t"/>
              <a:pathLst>
                <a:path extrusionOk="0" h="29616" w="22271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7694507" y="1602894"/>
              <a:ext cx="201579" cy="123976"/>
            </a:xfrm>
            <a:custGeom>
              <a:rect b="b" l="l" r="r" t="t"/>
              <a:pathLst>
                <a:path extrusionOk="0" h="3152" w="5125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7951420" y="1776188"/>
              <a:ext cx="441586" cy="528983"/>
            </a:xfrm>
            <a:custGeom>
              <a:rect b="b" l="l" r="r" t="t"/>
              <a:pathLst>
                <a:path extrusionOk="0" h="13449" w="11227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7534389" y="1389325"/>
              <a:ext cx="265652" cy="115677"/>
            </a:xfrm>
            <a:custGeom>
              <a:rect b="b" l="l" r="r" t="t"/>
              <a:pathLst>
                <a:path extrusionOk="0" h="2941" w="6754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751575" y="2828733"/>
              <a:ext cx="442333" cy="90858"/>
            </a:xfrm>
            <a:custGeom>
              <a:rect b="b" l="l" r="r" t="t"/>
              <a:pathLst>
                <a:path extrusionOk="0" h="2310" w="11246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644947" y="2603837"/>
              <a:ext cx="334208" cy="315761"/>
            </a:xfrm>
            <a:custGeom>
              <a:rect b="b" l="l" r="r" t="t"/>
              <a:pathLst>
                <a:path extrusionOk="0" h="8028" w="8497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143904" y="1766394"/>
              <a:ext cx="1389814" cy="897410"/>
            </a:xfrm>
            <a:custGeom>
              <a:rect b="b" l="l" r="r" t="t"/>
              <a:pathLst>
                <a:path extrusionOk="0" h="22816" w="35335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5860993" y="3031447"/>
              <a:ext cx="2330490" cy="50503"/>
            </a:xfrm>
            <a:custGeom>
              <a:rect b="b" l="l" r="r" t="t"/>
              <a:pathLst>
                <a:path extrusionOk="0" h="1284" w="59251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559242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7855726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745712" y="2913531"/>
              <a:ext cx="2567862" cy="129247"/>
            </a:xfrm>
            <a:custGeom>
              <a:rect b="b" l="l" r="r" t="t"/>
              <a:pathLst>
                <a:path extrusionOk="0" h="3286" w="65286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15"/>
          <p:cNvGrpSpPr/>
          <p:nvPr/>
        </p:nvGrpSpPr>
        <p:grpSpPr>
          <a:xfrm>
            <a:off x="456925" y="766400"/>
            <a:ext cx="3320471" cy="823650"/>
            <a:chOff x="457195" y="1005250"/>
            <a:chExt cx="3396554" cy="823650"/>
          </a:xfrm>
        </p:grpSpPr>
        <p:sp>
          <p:nvSpPr>
            <p:cNvPr id="191" name="Google Shape;191;p15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" name="Google Shape;192;p15"/>
            <p:cNvSpPr txBox="1"/>
            <p:nvPr/>
          </p:nvSpPr>
          <p:spPr>
            <a:xfrm>
              <a:off x="457201" y="10052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Ишанкулов Николай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3" name="Google Shape;193;p15"/>
            <p:cNvSpPr txBox="1"/>
            <p:nvPr/>
          </p:nvSpPr>
          <p:spPr>
            <a:xfrm>
              <a:off x="457195" y="149710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Fira Sans Extra Condensed"/>
                <a:buAutoNum type="arabicPeriod"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Изначальный парсинг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Fira Sans Extra Condensed"/>
                <a:buAutoNum type="arabicPeriod"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Построение базовых моделей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94" name="Google Shape;194;p15"/>
          <p:cNvSpPr/>
          <p:nvPr/>
        </p:nvSpPr>
        <p:spPr>
          <a:xfrm>
            <a:off x="3186775" y="1823175"/>
            <a:ext cx="591000" cy="61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457279" y="1589894"/>
            <a:ext cx="2442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Качкин Дмитрий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457274" y="2163598"/>
            <a:ext cx="23697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 Extra Condensed"/>
              <a:buAutoNum type="arabicPeriod"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Архитектура сервиса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 Extra Condensed"/>
              <a:buAutoNum type="arabicPeriod"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Реализация сервиса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7" name="Google Shape;197;p15"/>
          <p:cNvGrpSpPr/>
          <p:nvPr/>
        </p:nvGrpSpPr>
        <p:grpSpPr>
          <a:xfrm>
            <a:off x="457191" y="2597699"/>
            <a:ext cx="3320467" cy="823651"/>
            <a:chOff x="457200" y="3089247"/>
            <a:chExt cx="3396549" cy="823651"/>
          </a:xfrm>
        </p:grpSpPr>
        <p:sp>
          <p:nvSpPr>
            <p:cNvPr id="198" name="Google Shape;198;p15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" name="Google Shape;199;p15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Карча Даниил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" name="Google Shape;200;p15"/>
            <p:cNvSpPr txBox="1"/>
            <p:nvPr/>
          </p:nvSpPr>
          <p:spPr>
            <a:xfrm>
              <a:off x="457209" y="3581097"/>
              <a:ext cx="2699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Fira Sans Extra Condensed"/>
                <a:buAutoNum type="arabicPeriod"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Реализация продвинутого парсинга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Fira Sans Extra Condensed"/>
                <a:buAutoNum type="arabicPeriod"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EDA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1" name="Google Shape;201;p15"/>
          <p:cNvGrpSpPr/>
          <p:nvPr/>
        </p:nvGrpSpPr>
        <p:grpSpPr>
          <a:xfrm>
            <a:off x="457225" y="3421360"/>
            <a:ext cx="3320406" cy="782790"/>
            <a:chOff x="457058" y="4088225"/>
            <a:chExt cx="3396487" cy="782790"/>
          </a:xfrm>
        </p:grpSpPr>
        <p:sp>
          <p:nvSpPr>
            <p:cNvPr id="202" name="Google Shape;202;p15"/>
            <p:cNvSpPr/>
            <p:nvPr/>
          </p:nvSpPr>
          <p:spPr>
            <a:xfrm>
              <a:off x="3249045" y="40882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" name="Google Shape;203;p15"/>
            <p:cNvSpPr txBox="1"/>
            <p:nvPr/>
          </p:nvSpPr>
          <p:spPr>
            <a:xfrm>
              <a:off x="457200" y="42074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Плющ Евгений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" name="Google Shape;204;p15"/>
            <p:cNvSpPr txBox="1"/>
            <p:nvPr/>
          </p:nvSpPr>
          <p:spPr>
            <a:xfrm>
              <a:off x="457058" y="4539215"/>
              <a:ext cx="2671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Fira Sans Extra Condensed"/>
                <a:buAutoNum type="arabicPeriod"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Консультация участников проекта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15"/>
          <p:cNvCxnSpPr>
            <a:stCxn id="205" idx="2"/>
            <a:endCxn id="191" idx="6"/>
          </p:cNvCxnSpPr>
          <p:nvPr/>
        </p:nvCxnSpPr>
        <p:spPr>
          <a:xfrm rot="10800000">
            <a:off x="3777350" y="1254575"/>
            <a:ext cx="3129300" cy="1204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5"/>
          <p:cNvCxnSpPr>
            <a:stCxn id="205" idx="2"/>
            <a:endCxn id="194" idx="6"/>
          </p:cNvCxnSpPr>
          <p:nvPr/>
        </p:nvCxnSpPr>
        <p:spPr>
          <a:xfrm rot="10800000">
            <a:off x="3777650" y="2129675"/>
            <a:ext cx="3129000" cy="329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5"/>
          <p:cNvCxnSpPr>
            <a:stCxn id="205" idx="2"/>
            <a:endCxn id="198" idx="6"/>
          </p:cNvCxnSpPr>
          <p:nvPr/>
        </p:nvCxnSpPr>
        <p:spPr>
          <a:xfrm flipH="1">
            <a:off x="3777650" y="2459075"/>
            <a:ext cx="3129000" cy="474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5"/>
          <p:cNvCxnSpPr>
            <a:stCxn id="205" idx="2"/>
            <a:endCxn id="202" idx="6"/>
          </p:cNvCxnSpPr>
          <p:nvPr/>
        </p:nvCxnSpPr>
        <p:spPr>
          <a:xfrm flipH="1">
            <a:off x="3777650" y="2459075"/>
            <a:ext cx="3129000" cy="1264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0" name="Google Shape;210;p15"/>
          <p:cNvGrpSpPr/>
          <p:nvPr/>
        </p:nvGrpSpPr>
        <p:grpSpPr>
          <a:xfrm>
            <a:off x="444962" y="4204152"/>
            <a:ext cx="3269149" cy="741023"/>
            <a:chOff x="444809" y="4129992"/>
            <a:chExt cx="3344056" cy="741023"/>
          </a:xfrm>
        </p:grpSpPr>
        <p:sp>
          <p:nvSpPr>
            <p:cNvPr id="211" name="Google Shape;211;p15"/>
            <p:cNvSpPr/>
            <p:nvPr/>
          </p:nvSpPr>
          <p:spPr>
            <a:xfrm>
              <a:off x="3314564" y="4129992"/>
              <a:ext cx="474300" cy="47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2" name="Google Shape;212;p15"/>
            <p:cNvSpPr txBox="1"/>
            <p:nvPr/>
          </p:nvSpPr>
          <p:spPr>
            <a:xfrm>
              <a:off x="444809" y="4201240"/>
              <a:ext cx="2449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Полетаев Игорь</a:t>
              </a:r>
              <a:endParaRPr b="1" sz="15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3" name="Google Shape;213;p15"/>
            <p:cNvSpPr txBox="1"/>
            <p:nvPr/>
          </p:nvSpPr>
          <p:spPr>
            <a:xfrm>
              <a:off x="457046" y="4539215"/>
              <a:ext cx="234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Fira Sans Extra Condensed"/>
                <a:buAutoNum type="arabicPeriod"/>
              </a:pPr>
              <a:r>
                <a:rPr lang="en" sz="11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Доработка EDA</a:t>
              </a:r>
              <a:endParaRPr sz="11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Fira Sans Extra Condensed"/>
                <a:buAutoNum type="arabicPeriod"/>
              </a:pPr>
              <a:r>
                <a:rPr lang="en" sz="11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Презентация</a:t>
              </a:r>
              <a:endParaRPr sz="11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14" name="Google Shape;214;p15"/>
          <p:cNvCxnSpPr>
            <a:stCxn id="211" idx="6"/>
            <a:endCxn id="205" idx="2"/>
          </p:cNvCxnSpPr>
          <p:nvPr/>
        </p:nvCxnSpPr>
        <p:spPr>
          <a:xfrm flipH="1" rot="10800000">
            <a:off x="3714111" y="2459202"/>
            <a:ext cx="3192600" cy="1982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495725" y="1969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Вклад проекта</a:t>
            </a:r>
            <a:endParaRPr/>
          </a:p>
        </p:txBody>
      </p:sp>
      <p:graphicFrame>
        <p:nvGraphicFramePr>
          <p:cNvPr id="220" name="Google Shape;220;p16"/>
          <p:cNvGraphicFramePr/>
          <p:nvPr/>
        </p:nvGraphicFramePr>
        <p:xfrm>
          <a:off x="915750" y="129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{85220B93-703A-43D2-9376-0425B3A5281E}</a:tableStyleId>
              </a:tblPr>
              <a:tblGrid>
                <a:gridCol w="2465125"/>
                <a:gridCol w="3127875"/>
              </a:tblGrid>
              <a:tr h="70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Проблема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Как узнать бренд кроссовок</a:t>
                      </a:r>
                      <a:endParaRPr sz="15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0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Решение 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Создание классификатора</a:t>
                      </a:r>
                      <a:endParaRPr sz="15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88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Цель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Создание сервиса по распознаванию кроссовок</a:t>
                      </a:r>
                      <a:endParaRPr sz="15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221" name="Google Shape;2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600" y="3591038"/>
            <a:ext cx="2264810" cy="1483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16"/>
          <p:cNvGrpSpPr/>
          <p:nvPr/>
        </p:nvGrpSpPr>
        <p:grpSpPr>
          <a:xfrm>
            <a:off x="6644136" y="1294841"/>
            <a:ext cx="1587275" cy="3264271"/>
            <a:chOff x="6275561" y="1350628"/>
            <a:chExt cx="1587275" cy="3264271"/>
          </a:xfrm>
        </p:grpSpPr>
        <p:sp>
          <p:nvSpPr>
            <p:cNvPr id="223" name="Google Shape;223;p16"/>
            <p:cNvSpPr/>
            <p:nvPr/>
          </p:nvSpPr>
          <p:spPr>
            <a:xfrm>
              <a:off x="6378149" y="2050257"/>
              <a:ext cx="196173" cy="192492"/>
            </a:xfrm>
            <a:custGeom>
              <a:rect b="b" l="l" r="r" t="t"/>
              <a:pathLst>
                <a:path extrusionOk="0" h="7008" w="7142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444234" y="2150400"/>
              <a:ext cx="37356" cy="18898"/>
            </a:xfrm>
            <a:custGeom>
              <a:rect b="b" l="l" r="r" t="t"/>
              <a:pathLst>
                <a:path extrusionOk="0" h="688" w="136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6433549" y="2178279"/>
              <a:ext cx="42300" cy="19337"/>
            </a:xfrm>
            <a:custGeom>
              <a:rect b="b" l="l" r="r" t="t"/>
              <a:pathLst>
                <a:path extrusionOk="0" h="704" w="154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6479913" y="2092116"/>
              <a:ext cx="61994" cy="50925"/>
            </a:xfrm>
            <a:custGeom>
              <a:rect b="b" l="l" r="r" t="t"/>
              <a:pathLst>
                <a:path extrusionOk="0" h="1854" w="2257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6454067" y="2123318"/>
              <a:ext cx="27934" cy="98498"/>
            </a:xfrm>
            <a:custGeom>
              <a:rect b="b" l="l" r="r" t="t"/>
              <a:pathLst>
                <a:path extrusionOk="0" h="3586" w="1017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16"/>
            <p:cNvGrpSpPr/>
            <p:nvPr/>
          </p:nvGrpSpPr>
          <p:grpSpPr>
            <a:xfrm>
              <a:off x="6275561" y="1350628"/>
              <a:ext cx="1587275" cy="3264271"/>
              <a:chOff x="6275561" y="1350628"/>
              <a:chExt cx="1587275" cy="3264271"/>
            </a:xfrm>
          </p:grpSpPr>
          <p:sp>
            <p:nvSpPr>
              <p:cNvPr id="229" name="Google Shape;229;p16"/>
              <p:cNvSpPr/>
              <p:nvPr/>
            </p:nvSpPr>
            <p:spPr>
              <a:xfrm>
                <a:off x="6822560" y="4485610"/>
                <a:ext cx="1040277" cy="129290"/>
              </a:xfrm>
              <a:custGeom>
                <a:rect b="b" l="l" r="r" t="t"/>
                <a:pathLst>
                  <a:path extrusionOk="0" h="4707" w="37873">
                    <a:moveTo>
                      <a:pt x="18944" y="1"/>
                    </a:moveTo>
                    <a:lnTo>
                      <a:pt x="17002" y="16"/>
                    </a:lnTo>
                    <a:lnTo>
                      <a:pt x="15119" y="46"/>
                    </a:lnTo>
                    <a:lnTo>
                      <a:pt x="13312" y="105"/>
                    </a:lnTo>
                    <a:lnTo>
                      <a:pt x="11564" y="180"/>
                    </a:lnTo>
                    <a:lnTo>
                      <a:pt x="9920" y="285"/>
                    </a:lnTo>
                    <a:lnTo>
                      <a:pt x="8352" y="404"/>
                    </a:lnTo>
                    <a:lnTo>
                      <a:pt x="6902" y="539"/>
                    </a:lnTo>
                    <a:lnTo>
                      <a:pt x="5558" y="688"/>
                    </a:lnTo>
                    <a:lnTo>
                      <a:pt x="4333" y="852"/>
                    </a:lnTo>
                    <a:lnTo>
                      <a:pt x="3242" y="1032"/>
                    </a:lnTo>
                    <a:lnTo>
                      <a:pt x="2749" y="1136"/>
                    </a:lnTo>
                    <a:lnTo>
                      <a:pt x="2286" y="1226"/>
                    </a:lnTo>
                    <a:lnTo>
                      <a:pt x="1868" y="1330"/>
                    </a:lnTo>
                    <a:lnTo>
                      <a:pt x="1494" y="1435"/>
                    </a:lnTo>
                    <a:lnTo>
                      <a:pt x="1151" y="1540"/>
                    </a:lnTo>
                    <a:lnTo>
                      <a:pt x="852" y="1659"/>
                    </a:lnTo>
                    <a:lnTo>
                      <a:pt x="598" y="1764"/>
                    </a:lnTo>
                    <a:lnTo>
                      <a:pt x="389" y="1883"/>
                    </a:lnTo>
                    <a:lnTo>
                      <a:pt x="224" y="1988"/>
                    </a:lnTo>
                    <a:lnTo>
                      <a:pt x="105" y="2107"/>
                    </a:lnTo>
                    <a:lnTo>
                      <a:pt x="60" y="2167"/>
                    </a:lnTo>
                    <a:lnTo>
                      <a:pt x="30" y="2227"/>
                    </a:lnTo>
                    <a:lnTo>
                      <a:pt x="15" y="2287"/>
                    </a:lnTo>
                    <a:lnTo>
                      <a:pt x="0" y="2346"/>
                    </a:lnTo>
                    <a:lnTo>
                      <a:pt x="15" y="2406"/>
                    </a:lnTo>
                    <a:lnTo>
                      <a:pt x="30" y="2466"/>
                    </a:lnTo>
                    <a:lnTo>
                      <a:pt x="60" y="2526"/>
                    </a:lnTo>
                    <a:lnTo>
                      <a:pt x="105" y="2585"/>
                    </a:lnTo>
                    <a:lnTo>
                      <a:pt x="224" y="2705"/>
                    </a:lnTo>
                    <a:lnTo>
                      <a:pt x="389" y="2824"/>
                    </a:lnTo>
                    <a:lnTo>
                      <a:pt x="598" y="2944"/>
                    </a:lnTo>
                    <a:lnTo>
                      <a:pt x="852" y="3049"/>
                    </a:lnTo>
                    <a:lnTo>
                      <a:pt x="1151" y="3153"/>
                    </a:lnTo>
                    <a:lnTo>
                      <a:pt x="1494" y="3273"/>
                    </a:lnTo>
                    <a:lnTo>
                      <a:pt x="1868" y="3377"/>
                    </a:lnTo>
                    <a:lnTo>
                      <a:pt x="2286" y="3467"/>
                    </a:lnTo>
                    <a:lnTo>
                      <a:pt x="2749" y="3571"/>
                    </a:lnTo>
                    <a:lnTo>
                      <a:pt x="3242" y="3661"/>
                    </a:lnTo>
                    <a:lnTo>
                      <a:pt x="4333" y="3840"/>
                    </a:lnTo>
                    <a:lnTo>
                      <a:pt x="5558" y="4020"/>
                    </a:lnTo>
                    <a:lnTo>
                      <a:pt x="6902" y="4169"/>
                    </a:lnTo>
                    <a:lnTo>
                      <a:pt x="8352" y="4303"/>
                    </a:lnTo>
                    <a:lnTo>
                      <a:pt x="9920" y="4423"/>
                    </a:lnTo>
                    <a:lnTo>
                      <a:pt x="11564" y="4513"/>
                    </a:lnTo>
                    <a:lnTo>
                      <a:pt x="13312" y="4602"/>
                    </a:lnTo>
                    <a:lnTo>
                      <a:pt x="15119" y="4647"/>
                    </a:lnTo>
                    <a:lnTo>
                      <a:pt x="17002" y="4692"/>
                    </a:lnTo>
                    <a:lnTo>
                      <a:pt x="18944" y="4707"/>
                    </a:lnTo>
                    <a:lnTo>
                      <a:pt x="20871" y="4692"/>
                    </a:lnTo>
                    <a:lnTo>
                      <a:pt x="22753" y="4647"/>
                    </a:lnTo>
                    <a:lnTo>
                      <a:pt x="24576" y="4602"/>
                    </a:lnTo>
                    <a:lnTo>
                      <a:pt x="26309" y="4513"/>
                    </a:lnTo>
                    <a:lnTo>
                      <a:pt x="27967" y="4423"/>
                    </a:lnTo>
                    <a:lnTo>
                      <a:pt x="29521" y="4303"/>
                    </a:lnTo>
                    <a:lnTo>
                      <a:pt x="30985" y="4169"/>
                    </a:lnTo>
                    <a:lnTo>
                      <a:pt x="32330" y="4020"/>
                    </a:lnTo>
                    <a:lnTo>
                      <a:pt x="33555" y="3840"/>
                    </a:lnTo>
                    <a:lnTo>
                      <a:pt x="34645" y="3661"/>
                    </a:lnTo>
                    <a:lnTo>
                      <a:pt x="35138" y="3571"/>
                    </a:lnTo>
                    <a:lnTo>
                      <a:pt x="35587" y="3467"/>
                    </a:lnTo>
                    <a:lnTo>
                      <a:pt x="36005" y="3377"/>
                    </a:lnTo>
                    <a:lnTo>
                      <a:pt x="36393" y="3273"/>
                    </a:lnTo>
                    <a:lnTo>
                      <a:pt x="36722" y="3153"/>
                    </a:lnTo>
                    <a:lnTo>
                      <a:pt x="37021" y="3049"/>
                    </a:lnTo>
                    <a:lnTo>
                      <a:pt x="37275" y="2944"/>
                    </a:lnTo>
                    <a:lnTo>
                      <a:pt x="37499" y="2824"/>
                    </a:lnTo>
                    <a:lnTo>
                      <a:pt x="37663" y="2705"/>
                    </a:lnTo>
                    <a:lnTo>
                      <a:pt x="37783" y="2585"/>
                    </a:lnTo>
                    <a:lnTo>
                      <a:pt x="37827" y="2526"/>
                    </a:lnTo>
                    <a:lnTo>
                      <a:pt x="37857" y="2466"/>
                    </a:lnTo>
                    <a:lnTo>
                      <a:pt x="37872" y="2406"/>
                    </a:lnTo>
                    <a:lnTo>
                      <a:pt x="37872" y="2346"/>
                    </a:lnTo>
                    <a:lnTo>
                      <a:pt x="37872" y="2287"/>
                    </a:lnTo>
                    <a:lnTo>
                      <a:pt x="37857" y="2227"/>
                    </a:lnTo>
                    <a:lnTo>
                      <a:pt x="37827" y="2167"/>
                    </a:lnTo>
                    <a:lnTo>
                      <a:pt x="37783" y="2107"/>
                    </a:lnTo>
                    <a:lnTo>
                      <a:pt x="37663" y="1988"/>
                    </a:lnTo>
                    <a:lnTo>
                      <a:pt x="37499" y="1883"/>
                    </a:lnTo>
                    <a:lnTo>
                      <a:pt x="37275" y="1764"/>
                    </a:lnTo>
                    <a:lnTo>
                      <a:pt x="37021" y="1659"/>
                    </a:lnTo>
                    <a:lnTo>
                      <a:pt x="36722" y="1540"/>
                    </a:lnTo>
                    <a:lnTo>
                      <a:pt x="36393" y="1435"/>
                    </a:lnTo>
                    <a:lnTo>
                      <a:pt x="36005" y="1330"/>
                    </a:lnTo>
                    <a:lnTo>
                      <a:pt x="35587" y="1226"/>
                    </a:lnTo>
                    <a:lnTo>
                      <a:pt x="35138" y="1136"/>
                    </a:lnTo>
                    <a:lnTo>
                      <a:pt x="34645" y="1032"/>
                    </a:lnTo>
                    <a:lnTo>
                      <a:pt x="33555" y="852"/>
                    </a:lnTo>
                    <a:lnTo>
                      <a:pt x="32330" y="688"/>
                    </a:lnTo>
                    <a:lnTo>
                      <a:pt x="30985" y="539"/>
                    </a:lnTo>
                    <a:lnTo>
                      <a:pt x="29521" y="404"/>
                    </a:lnTo>
                    <a:lnTo>
                      <a:pt x="27967" y="285"/>
                    </a:lnTo>
                    <a:lnTo>
                      <a:pt x="26309" y="180"/>
                    </a:lnTo>
                    <a:lnTo>
                      <a:pt x="24576" y="105"/>
                    </a:lnTo>
                    <a:lnTo>
                      <a:pt x="22753" y="46"/>
                    </a:lnTo>
                    <a:lnTo>
                      <a:pt x="20871" y="16"/>
                    </a:lnTo>
                    <a:lnTo>
                      <a:pt x="18944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486890" y="1884908"/>
                <a:ext cx="701328" cy="492849"/>
              </a:xfrm>
              <a:custGeom>
                <a:rect b="b" l="l" r="r" t="t"/>
                <a:pathLst>
                  <a:path extrusionOk="0" h="17943" w="25533">
                    <a:moveTo>
                      <a:pt x="21574" y="0"/>
                    </a:moveTo>
                    <a:lnTo>
                      <a:pt x="21215" y="30"/>
                    </a:lnTo>
                    <a:lnTo>
                      <a:pt x="20871" y="105"/>
                    </a:lnTo>
                    <a:lnTo>
                      <a:pt x="20513" y="209"/>
                    </a:lnTo>
                    <a:lnTo>
                      <a:pt x="20184" y="344"/>
                    </a:lnTo>
                    <a:lnTo>
                      <a:pt x="19855" y="508"/>
                    </a:lnTo>
                    <a:lnTo>
                      <a:pt x="19706" y="613"/>
                    </a:lnTo>
                    <a:lnTo>
                      <a:pt x="19557" y="717"/>
                    </a:lnTo>
                    <a:lnTo>
                      <a:pt x="19407" y="822"/>
                    </a:lnTo>
                    <a:lnTo>
                      <a:pt x="19258" y="956"/>
                    </a:lnTo>
                    <a:lnTo>
                      <a:pt x="19123" y="1076"/>
                    </a:lnTo>
                    <a:lnTo>
                      <a:pt x="18989" y="1210"/>
                    </a:lnTo>
                    <a:lnTo>
                      <a:pt x="18869" y="1360"/>
                    </a:lnTo>
                    <a:lnTo>
                      <a:pt x="18750" y="1509"/>
                    </a:lnTo>
                    <a:lnTo>
                      <a:pt x="18615" y="1718"/>
                    </a:lnTo>
                    <a:lnTo>
                      <a:pt x="18481" y="1912"/>
                    </a:lnTo>
                    <a:lnTo>
                      <a:pt x="12819" y="12026"/>
                    </a:lnTo>
                    <a:lnTo>
                      <a:pt x="12311" y="11982"/>
                    </a:lnTo>
                    <a:lnTo>
                      <a:pt x="11818" y="11937"/>
                    </a:lnTo>
                    <a:lnTo>
                      <a:pt x="11310" y="11877"/>
                    </a:lnTo>
                    <a:lnTo>
                      <a:pt x="10802" y="11802"/>
                    </a:lnTo>
                    <a:lnTo>
                      <a:pt x="10309" y="11728"/>
                    </a:lnTo>
                    <a:lnTo>
                      <a:pt x="9801" y="11638"/>
                    </a:lnTo>
                    <a:lnTo>
                      <a:pt x="9308" y="11533"/>
                    </a:lnTo>
                    <a:lnTo>
                      <a:pt x="8800" y="11429"/>
                    </a:lnTo>
                    <a:lnTo>
                      <a:pt x="8068" y="11250"/>
                    </a:lnTo>
                    <a:lnTo>
                      <a:pt x="7351" y="11055"/>
                    </a:lnTo>
                    <a:lnTo>
                      <a:pt x="6619" y="10846"/>
                    </a:lnTo>
                    <a:lnTo>
                      <a:pt x="5902" y="10607"/>
                    </a:lnTo>
                    <a:lnTo>
                      <a:pt x="5185" y="10353"/>
                    </a:lnTo>
                    <a:lnTo>
                      <a:pt x="4468" y="10084"/>
                    </a:lnTo>
                    <a:lnTo>
                      <a:pt x="3751" y="9786"/>
                    </a:lnTo>
                    <a:lnTo>
                      <a:pt x="3048" y="9487"/>
                    </a:lnTo>
                    <a:lnTo>
                      <a:pt x="3033" y="9487"/>
                    </a:lnTo>
                    <a:lnTo>
                      <a:pt x="2824" y="9397"/>
                    </a:lnTo>
                    <a:lnTo>
                      <a:pt x="2615" y="9337"/>
                    </a:lnTo>
                    <a:lnTo>
                      <a:pt x="2406" y="9307"/>
                    </a:lnTo>
                    <a:lnTo>
                      <a:pt x="2197" y="9293"/>
                    </a:lnTo>
                    <a:lnTo>
                      <a:pt x="1988" y="9307"/>
                    </a:lnTo>
                    <a:lnTo>
                      <a:pt x="1779" y="9322"/>
                    </a:lnTo>
                    <a:lnTo>
                      <a:pt x="1584" y="9382"/>
                    </a:lnTo>
                    <a:lnTo>
                      <a:pt x="1375" y="9442"/>
                    </a:lnTo>
                    <a:lnTo>
                      <a:pt x="1196" y="9532"/>
                    </a:lnTo>
                    <a:lnTo>
                      <a:pt x="1017" y="9621"/>
                    </a:lnTo>
                    <a:lnTo>
                      <a:pt x="837" y="9741"/>
                    </a:lnTo>
                    <a:lnTo>
                      <a:pt x="673" y="9875"/>
                    </a:lnTo>
                    <a:lnTo>
                      <a:pt x="539" y="10040"/>
                    </a:lnTo>
                    <a:lnTo>
                      <a:pt x="404" y="10204"/>
                    </a:lnTo>
                    <a:lnTo>
                      <a:pt x="285" y="10383"/>
                    </a:lnTo>
                    <a:lnTo>
                      <a:pt x="180" y="10577"/>
                    </a:lnTo>
                    <a:lnTo>
                      <a:pt x="105" y="10772"/>
                    </a:lnTo>
                    <a:lnTo>
                      <a:pt x="60" y="10966"/>
                    </a:lnTo>
                    <a:lnTo>
                      <a:pt x="16" y="11160"/>
                    </a:lnTo>
                    <a:lnTo>
                      <a:pt x="1" y="11354"/>
                    </a:lnTo>
                    <a:lnTo>
                      <a:pt x="1" y="11548"/>
                    </a:lnTo>
                    <a:lnTo>
                      <a:pt x="16" y="11743"/>
                    </a:lnTo>
                    <a:lnTo>
                      <a:pt x="60" y="11937"/>
                    </a:lnTo>
                    <a:lnTo>
                      <a:pt x="105" y="12116"/>
                    </a:lnTo>
                    <a:lnTo>
                      <a:pt x="180" y="12295"/>
                    </a:lnTo>
                    <a:lnTo>
                      <a:pt x="255" y="12475"/>
                    </a:lnTo>
                    <a:lnTo>
                      <a:pt x="359" y="12639"/>
                    </a:lnTo>
                    <a:lnTo>
                      <a:pt x="464" y="12803"/>
                    </a:lnTo>
                    <a:lnTo>
                      <a:pt x="598" y="12938"/>
                    </a:lnTo>
                    <a:lnTo>
                      <a:pt x="733" y="13087"/>
                    </a:lnTo>
                    <a:lnTo>
                      <a:pt x="897" y="13207"/>
                    </a:lnTo>
                    <a:lnTo>
                      <a:pt x="1061" y="13311"/>
                    </a:lnTo>
                    <a:lnTo>
                      <a:pt x="1808" y="13745"/>
                    </a:lnTo>
                    <a:lnTo>
                      <a:pt x="2570" y="14163"/>
                    </a:lnTo>
                    <a:lnTo>
                      <a:pt x="3332" y="14566"/>
                    </a:lnTo>
                    <a:lnTo>
                      <a:pt x="4109" y="14940"/>
                    </a:lnTo>
                    <a:lnTo>
                      <a:pt x="4916" y="15313"/>
                    </a:lnTo>
                    <a:lnTo>
                      <a:pt x="5708" y="15657"/>
                    </a:lnTo>
                    <a:lnTo>
                      <a:pt x="6529" y="15985"/>
                    </a:lnTo>
                    <a:lnTo>
                      <a:pt x="7366" y="16299"/>
                    </a:lnTo>
                    <a:lnTo>
                      <a:pt x="8203" y="16583"/>
                    </a:lnTo>
                    <a:lnTo>
                      <a:pt x="9054" y="16852"/>
                    </a:lnTo>
                    <a:lnTo>
                      <a:pt x="9906" y="17091"/>
                    </a:lnTo>
                    <a:lnTo>
                      <a:pt x="10772" y="17300"/>
                    </a:lnTo>
                    <a:lnTo>
                      <a:pt x="11639" y="17494"/>
                    </a:lnTo>
                    <a:lnTo>
                      <a:pt x="12520" y="17659"/>
                    </a:lnTo>
                    <a:lnTo>
                      <a:pt x="13402" y="17808"/>
                    </a:lnTo>
                    <a:lnTo>
                      <a:pt x="14298" y="17928"/>
                    </a:lnTo>
                    <a:lnTo>
                      <a:pt x="14477" y="17943"/>
                    </a:lnTo>
                    <a:lnTo>
                      <a:pt x="14836" y="17943"/>
                    </a:lnTo>
                    <a:lnTo>
                      <a:pt x="15015" y="17913"/>
                    </a:lnTo>
                    <a:lnTo>
                      <a:pt x="15179" y="17883"/>
                    </a:lnTo>
                    <a:lnTo>
                      <a:pt x="15344" y="17838"/>
                    </a:lnTo>
                    <a:lnTo>
                      <a:pt x="15508" y="17793"/>
                    </a:lnTo>
                    <a:lnTo>
                      <a:pt x="15672" y="17718"/>
                    </a:lnTo>
                    <a:lnTo>
                      <a:pt x="15822" y="17644"/>
                    </a:lnTo>
                    <a:lnTo>
                      <a:pt x="15971" y="17569"/>
                    </a:lnTo>
                    <a:lnTo>
                      <a:pt x="16121" y="17464"/>
                    </a:lnTo>
                    <a:lnTo>
                      <a:pt x="16255" y="17375"/>
                    </a:lnTo>
                    <a:lnTo>
                      <a:pt x="16389" y="17255"/>
                    </a:lnTo>
                    <a:lnTo>
                      <a:pt x="16509" y="17136"/>
                    </a:lnTo>
                    <a:lnTo>
                      <a:pt x="16629" y="17016"/>
                    </a:lnTo>
                    <a:lnTo>
                      <a:pt x="16733" y="16882"/>
                    </a:lnTo>
                    <a:lnTo>
                      <a:pt x="16942" y="16598"/>
                    </a:lnTo>
                    <a:lnTo>
                      <a:pt x="24800" y="5991"/>
                    </a:lnTo>
                    <a:lnTo>
                      <a:pt x="24905" y="5841"/>
                    </a:lnTo>
                    <a:lnTo>
                      <a:pt x="25010" y="5677"/>
                    </a:lnTo>
                    <a:lnTo>
                      <a:pt x="25099" y="5513"/>
                    </a:lnTo>
                    <a:lnTo>
                      <a:pt x="25189" y="5348"/>
                    </a:lnTo>
                    <a:lnTo>
                      <a:pt x="25264" y="5169"/>
                    </a:lnTo>
                    <a:lnTo>
                      <a:pt x="25323" y="5005"/>
                    </a:lnTo>
                    <a:lnTo>
                      <a:pt x="25383" y="4826"/>
                    </a:lnTo>
                    <a:lnTo>
                      <a:pt x="25428" y="4646"/>
                    </a:lnTo>
                    <a:lnTo>
                      <a:pt x="25503" y="4288"/>
                    </a:lnTo>
                    <a:lnTo>
                      <a:pt x="25533" y="3929"/>
                    </a:lnTo>
                    <a:lnTo>
                      <a:pt x="25533" y="3556"/>
                    </a:lnTo>
                    <a:lnTo>
                      <a:pt x="25503" y="3197"/>
                    </a:lnTo>
                    <a:lnTo>
                      <a:pt x="25428" y="2854"/>
                    </a:lnTo>
                    <a:lnTo>
                      <a:pt x="25323" y="2495"/>
                    </a:lnTo>
                    <a:lnTo>
                      <a:pt x="25189" y="2166"/>
                    </a:lnTo>
                    <a:lnTo>
                      <a:pt x="25010" y="1838"/>
                    </a:lnTo>
                    <a:lnTo>
                      <a:pt x="24920" y="1688"/>
                    </a:lnTo>
                    <a:lnTo>
                      <a:pt x="24815" y="1539"/>
                    </a:lnTo>
                    <a:lnTo>
                      <a:pt x="24696" y="1390"/>
                    </a:lnTo>
                    <a:lnTo>
                      <a:pt x="24576" y="1240"/>
                    </a:lnTo>
                    <a:lnTo>
                      <a:pt x="24442" y="1106"/>
                    </a:lnTo>
                    <a:lnTo>
                      <a:pt x="24307" y="971"/>
                    </a:lnTo>
                    <a:lnTo>
                      <a:pt x="24173" y="852"/>
                    </a:lnTo>
                    <a:lnTo>
                      <a:pt x="24009" y="732"/>
                    </a:lnTo>
                    <a:lnTo>
                      <a:pt x="23859" y="613"/>
                    </a:lnTo>
                    <a:lnTo>
                      <a:pt x="23695" y="523"/>
                    </a:lnTo>
                    <a:lnTo>
                      <a:pt x="23531" y="418"/>
                    </a:lnTo>
                    <a:lnTo>
                      <a:pt x="23351" y="344"/>
                    </a:lnTo>
                    <a:lnTo>
                      <a:pt x="23187" y="269"/>
                    </a:lnTo>
                    <a:lnTo>
                      <a:pt x="23008" y="194"/>
                    </a:lnTo>
                    <a:lnTo>
                      <a:pt x="22843" y="150"/>
                    </a:lnTo>
                    <a:lnTo>
                      <a:pt x="22664" y="90"/>
                    </a:lnTo>
                    <a:lnTo>
                      <a:pt x="22306" y="30"/>
                    </a:lnTo>
                    <a:lnTo>
                      <a:pt x="21947" y="0"/>
                    </a:lnTo>
                    <a:close/>
                  </a:path>
                </a:pathLst>
              </a:custGeom>
              <a:solidFill>
                <a:srgbClr val="1ACC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6985053" y="2849590"/>
                <a:ext cx="406684" cy="1483877"/>
              </a:xfrm>
              <a:custGeom>
                <a:rect b="b" l="l" r="r" t="t"/>
                <a:pathLst>
                  <a:path extrusionOk="0" h="54023" w="14806">
                    <a:moveTo>
                      <a:pt x="0" y="1"/>
                    </a:moveTo>
                    <a:lnTo>
                      <a:pt x="4647" y="28580"/>
                    </a:lnTo>
                    <a:lnTo>
                      <a:pt x="10115" y="53738"/>
                    </a:lnTo>
                    <a:lnTo>
                      <a:pt x="14806" y="54022"/>
                    </a:lnTo>
                    <a:lnTo>
                      <a:pt x="11952" y="10952"/>
                    </a:lnTo>
                    <a:lnTo>
                      <a:pt x="11011" y="3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818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7274744" y="4316553"/>
                <a:ext cx="116984" cy="135854"/>
              </a:xfrm>
              <a:custGeom>
                <a:rect b="b" l="l" r="r" t="t"/>
                <a:pathLst>
                  <a:path extrusionOk="0" h="4946" w="4259">
                    <a:moveTo>
                      <a:pt x="1" y="1"/>
                    </a:moveTo>
                    <a:lnTo>
                      <a:pt x="673" y="4841"/>
                    </a:lnTo>
                    <a:lnTo>
                      <a:pt x="1076" y="4901"/>
                    </a:lnTo>
                    <a:lnTo>
                      <a:pt x="1450" y="4931"/>
                    </a:lnTo>
                    <a:lnTo>
                      <a:pt x="1808" y="4946"/>
                    </a:lnTo>
                    <a:lnTo>
                      <a:pt x="2152" y="4931"/>
                    </a:lnTo>
                    <a:lnTo>
                      <a:pt x="2466" y="4916"/>
                    </a:lnTo>
                    <a:lnTo>
                      <a:pt x="2765" y="4871"/>
                    </a:lnTo>
                    <a:lnTo>
                      <a:pt x="3034" y="4826"/>
                    </a:lnTo>
                    <a:lnTo>
                      <a:pt x="3273" y="4766"/>
                    </a:lnTo>
                    <a:lnTo>
                      <a:pt x="3497" y="4707"/>
                    </a:lnTo>
                    <a:lnTo>
                      <a:pt x="3691" y="4647"/>
                    </a:lnTo>
                    <a:lnTo>
                      <a:pt x="4005" y="4527"/>
                    </a:lnTo>
                    <a:lnTo>
                      <a:pt x="4184" y="4438"/>
                    </a:lnTo>
                    <a:lnTo>
                      <a:pt x="4259" y="4408"/>
                    </a:lnTo>
                    <a:lnTo>
                      <a:pt x="3930" y="3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BB9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7242745" y="4295623"/>
                <a:ext cx="166618" cy="74712"/>
              </a:xfrm>
              <a:custGeom>
                <a:rect b="b" l="l" r="r" t="t"/>
                <a:pathLst>
                  <a:path extrusionOk="0" h="2720" w="6066">
                    <a:moveTo>
                      <a:pt x="5976" y="1"/>
                    </a:moveTo>
                    <a:lnTo>
                      <a:pt x="120" y="210"/>
                    </a:lnTo>
                    <a:lnTo>
                      <a:pt x="45" y="539"/>
                    </a:lnTo>
                    <a:lnTo>
                      <a:pt x="15" y="852"/>
                    </a:lnTo>
                    <a:lnTo>
                      <a:pt x="1" y="1181"/>
                    </a:lnTo>
                    <a:lnTo>
                      <a:pt x="15" y="1495"/>
                    </a:lnTo>
                    <a:lnTo>
                      <a:pt x="60" y="1794"/>
                    </a:lnTo>
                    <a:lnTo>
                      <a:pt x="120" y="2107"/>
                    </a:lnTo>
                    <a:lnTo>
                      <a:pt x="210" y="2421"/>
                    </a:lnTo>
                    <a:lnTo>
                      <a:pt x="314" y="2720"/>
                    </a:lnTo>
                    <a:lnTo>
                      <a:pt x="5917" y="2466"/>
                    </a:lnTo>
                    <a:lnTo>
                      <a:pt x="5976" y="2152"/>
                    </a:lnTo>
                    <a:lnTo>
                      <a:pt x="6021" y="1838"/>
                    </a:lnTo>
                    <a:lnTo>
                      <a:pt x="6051" y="1540"/>
                    </a:lnTo>
                    <a:lnTo>
                      <a:pt x="6066" y="1226"/>
                    </a:lnTo>
                    <a:lnTo>
                      <a:pt x="6066" y="927"/>
                    </a:lnTo>
                    <a:lnTo>
                      <a:pt x="6051" y="613"/>
                    </a:lnTo>
                    <a:lnTo>
                      <a:pt x="6021" y="300"/>
                    </a:lnTo>
                    <a:lnTo>
                      <a:pt x="5976" y="1"/>
                    </a:lnTo>
                    <a:close/>
                  </a:path>
                </a:pathLst>
              </a:custGeom>
              <a:solidFill>
                <a:srgbClr val="6818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7018699" y="4389202"/>
                <a:ext cx="386578" cy="185076"/>
              </a:xfrm>
              <a:custGeom>
                <a:rect b="b" l="l" r="r" t="t"/>
                <a:pathLst>
                  <a:path extrusionOk="0" h="6738" w="14074">
                    <a:moveTo>
                      <a:pt x="8755" y="0"/>
                    </a:moveTo>
                    <a:lnTo>
                      <a:pt x="8636" y="30"/>
                    </a:lnTo>
                    <a:lnTo>
                      <a:pt x="8471" y="105"/>
                    </a:lnTo>
                    <a:lnTo>
                      <a:pt x="8247" y="224"/>
                    </a:lnTo>
                    <a:lnTo>
                      <a:pt x="7993" y="374"/>
                    </a:lnTo>
                    <a:lnTo>
                      <a:pt x="7366" y="762"/>
                    </a:lnTo>
                    <a:lnTo>
                      <a:pt x="6619" y="1240"/>
                    </a:lnTo>
                    <a:lnTo>
                      <a:pt x="6096" y="1599"/>
                    </a:lnTo>
                    <a:lnTo>
                      <a:pt x="5707" y="1838"/>
                    </a:lnTo>
                    <a:lnTo>
                      <a:pt x="5080" y="2256"/>
                    </a:lnTo>
                    <a:lnTo>
                      <a:pt x="4841" y="2405"/>
                    </a:lnTo>
                    <a:lnTo>
                      <a:pt x="4258" y="2779"/>
                    </a:lnTo>
                    <a:lnTo>
                      <a:pt x="3392" y="3302"/>
                    </a:lnTo>
                    <a:lnTo>
                      <a:pt x="2988" y="3526"/>
                    </a:lnTo>
                    <a:lnTo>
                      <a:pt x="2600" y="3735"/>
                    </a:lnTo>
                    <a:lnTo>
                      <a:pt x="2241" y="3914"/>
                    </a:lnTo>
                    <a:lnTo>
                      <a:pt x="1898" y="4064"/>
                    </a:lnTo>
                    <a:lnTo>
                      <a:pt x="1599" y="4168"/>
                    </a:lnTo>
                    <a:lnTo>
                      <a:pt x="1345" y="4243"/>
                    </a:lnTo>
                    <a:lnTo>
                      <a:pt x="1046" y="4303"/>
                    </a:lnTo>
                    <a:lnTo>
                      <a:pt x="792" y="4392"/>
                    </a:lnTo>
                    <a:lnTo>
                      <a:pt x="568" y="4497"/>
                    </a:lnTo>
                    <a:lnTo>
                      <a:pt x="404" y="4616"/>
                    </a:lnTo>
                    <a:lnTo>
                      <a:pt x="254" y="4751"/>
                    </a:lnTo>
                    <a:lnTo>
                      <a:pt x="150" y="4900"/>
                    </a:lnTo>
                    <a:lnTo>
                      <a:pt x="75" y="5065"/>
                    </a:lnTo>
                    <a:lnTo>
                      <a:pt x="30" y="5214"/>
                    </a:lnTo>
                    <a:lnTo>
                      <a:pt x="0" y="5378"/>
                    </a:lnTo>
                    <a:lnTo>
                      <a:pt x="0" y="5543"/>
                    </a:lnTo>
                    <a:lnTo>
                      <a:pt x="15" y="5722"/>
                    </a:lnTo>
                    <a:lnTo>
                      <a:pt x="45" y="5871"/>
                    </a:lnTo>
                    <a:lnTo>
                      <a:pt x="75" y="6036"/>
                    </a:lnTo>
                    <a:lnTo>
                      <a:pt x="135" y="6185"/>
                    </a:lnTo>
                    <a:lnTo>
                      <a:pt x="240" y="6454"/>
                    </a:lnTo>
                    <a:lnTo>
                      <a:pt x="269" y="6484"/>
                    </a:lnTo>
                    <a:lnTo>
                      <a:pt x="299" y="6514"/>
                    </a:lnTo>
                    <a:lnTo>
                      <a:pt x="449" y="6559"/>
                    </a:lnTo>
                    <a:lnTo>
                      <a:pt x="643" y="6603"/>
                    </a:lnTo>
                    <a:lnTo>
                      <a:pt x="912" y="6633"/>
                    </a:lnTo>
                    <a:lnTo>
                      <a:pt x="1240" y="6663"/>
                    </a:lnTo>
                    <a:lnTo>
                      <a:pt x="1614" y="6693"/>
                    </a:lnTo>
                    <a:lnTo>
                      <a:pt x="2495" y="6723"/>
                    </a:lnTo>
                    <a:lnTo>
                      <a:pt x="3541" y="6738"/>
                    </a:lnTo>
                    <a:lnTo>
                      <a:pt x="4692" y="6723"/>
                    </a:lnTo>
                    <a:lnTo>
                      <a:pt x="5917" y="6708"/>
                    </a:lnTo>
                    <a:lnTo>
                      <a:pt x="7171" y="6678"/>
                    </a:lnTo>
                    <a:lnTo>
                      <a:pt x="9651" y="6588"/>
                    </a:lnTo>
                    <a:lnTo>
                      <a:pt x="11803" y="6514"/>
                    </a:lnTo>
                    <a:lnTo>
                      <a:pt x="13894" y="6409"/>
                    </a:lnTo>
                    <a:lnTo>
                      <a:pt x="13954" y="5767"/>
                    </a:lnTo>
                    <a:lnTo>
                      <a:pt x="13999" y="5094"/>
                    </a:lnTo>
                    <a:lnTo>
                      <a:pt x="14044" y="4273"/>
                    </a:lnTo>
                    <a:lnTo>
                      <a:pt x="14074" y="3406"/>
                    </a:lnTo>
                    <a:lnTo>
                      <a:pt x="14074" y="2973"/>
                    </a:lnTo>
                    <a:lnTo>
                      <a:pt x="14074" y="2555"/>
                    </a:lnTo>
                    <a:lnTo>
                      <a:pt x="14044" y="2151"/>
                    </a:lnTo>
                    <a:lnTo>
                      <a:pt x="14014" y="1793"/>
                    </a:lnTo>
                    <a:lnTo>
                      <a:pt x="13969" y="1479"/>
                    </a:lnTo>
                    <a:lnTo>
                      <a:pt x="13894" y="1225"/>
                    </a:lnTo>
                    <a:lnTo>
                      <a:pt x="13849" y="1121"/>
                    </a:lnTo>
                    <a:lnTo>
                      <a:pt x="13805" y="1031"/>
                    </a:lnTo>
                    <a:lnTo>
                      <a:pt x="13745" y="941"/>
                    </a:lnTo>
                    <a:lnTo>
                      <a:pt x="13670" y="882"/>
                    </a:lnTo>
                    <a:lnTo>
                      <a:pt x="13596" y="822"/>
                    </a:lnTo>
                    <a:lnTo>
                      <a:pt x="13506" y="792"/>
                    </a:lnTo>
                    <a:lnTo>
                      <a:pt x="13416" y="747"/>
                    </a:lnTo>
                    <a:lnTo>
                      <a:pt x="13327" y="732"/>
                    </a:lnTo>
                    <a:lnTo>
                      <a:pt x="13117" y="717"/>
                    </a:lnTo>
                    <a:lnTo>
                      <a:pt x="12893" y="717"/>
                    </a:lnTo>
                    <a:lnTo>
                      <a:pt x="12654" y="762"/>
                    </a:lnTo>
                    <a:lnTo>
                      <a:pt x="12385" y="807"/>
                    </a:lnTo>
                    <a:lnTo>
                      <a:pt x="11848" y="926"/>
                    </a:lnTo>
                    <a:lnTo>
                      <a:pt x="11564" y="1001"/>
                    </a:lnTo>
                    <a:lnTo>
                      <a:pt x="11280" y="1046"/>
                    </a:lnTo>
                    <a:lnTo>
                      <a:pt x="10996" y="1091"/>
                    </a:lnTo>
                    <a:lnTo>
                      <a:pt x="10727" y="1121"/>
                    </a:lnTo>
                    <a:lnTo>
                      <a:pt x="10458" y="1106"/>
                    </a:lnTo>
                    <a:lnTo>
                      <a:pt x="10324" y="1091"/>
                    </a:lnTo>
                    <a:lnTo>
                      <a:pt x="10204" y="1076"/>
                    </a:lnTo>
                    <a:lnTo>
                      <a:pt x="10055" y="896"/>
                    </a:lnTo>
                    <a:lnTo>
                      <a:pt x="9905" y="717"/>
                    </a:lnTo>
                    <a:lnTo>
                      <a:pt x="9711" y="523"/>
                    </a:lnTo>
                    <a:lnTo>
                      <a:pt x="9487" y="329"/>
                    </a:lnTo>
                    <a:lnTo>
                      <a:pt x="9368" y="239"/>
                    </a:lnTo>
                    <a:lnTo>
                      <a:pt x="9248" y="149"/>
                    </a:lnTo>
                    <a:lnTo>
                      <a:pt x="9129" y="90"/>
                    </a:lnTo>
                    <a:lnTo>
                      <a:pt x="8994" y="30"/>
                    </a:lnTo>
                    <a:lnTo>
                      <a:pt x="8875" y="0"/>
                    </a:lnTo>
                    <a:close/>
                  </a:path>
                </a:pathLst>
              </a:custGeom>
              <a:solidFill>
                <a:srgbClr val="D53F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7158203" y="4439658"/>
                <a:ext cx="60758" cy="49689"/>
              </a:xfrm>
              <a:custGeom>
                <a:rect b="b" l="l" r="r" t="t"/>
                <a:pathLst>
                  <a:path extrusionOk="0" h="1809" w="2212">
                    <a:moveTo>
                      <a:pt x="628" y="1"/>
                    </a:moveTo>
                    <a:lnTo>
                      <a:pt x="389" y="45"/>
                    </a:lnTo>
                    <a:lnTo>
                      <a:pt x="285" y="75"/>
                    </a:lnTo>
                    <a:lnTo>
                      <a:pt x="180" y="105"/>
                    </a:lnTo>
                    <a:lnTo>
                      <a:pt x="106" y="165"/>
                    </a:lnTo>
                    <a:lnTo>
                      <a:pt x="46" y="225"/>
                    </a:lnTo>
                    <a:lnTo>
                      <a:pt x="16" y="314"/>
                    </a:lnTo>
                    <a:lnTo>
                      <a:pt x="1" y="419"/>
                    </a:lnTo>
                    <a:lnTo>
                      <a:pt x="165" y="404"/>
                    </a:lnTo>
                    <a:lnTo>
                      <a:pt x="345" y="434"/>
                    </a:lnTo>
                    <a:lnTo>
                      <a:pt x="524" y="479"/>
                    </a:lnTo>
                    <a:lnTo>
                      <a:pt x="628" y="509"/>
                    </a:lnTo>
                    <a:lnTo>
                      <a:pt x="733" y="568"/>
                    </a:lnTo>
                    <a:lnTo>
                      <a:pt x="838" y="628"/>
                    </a:lnTo>
                    <a:lnTo>
                      <a:pt x="942" y="703"/>
                    </a:lnTo>
                    <a:lnTo>
                      <a:pt x="1136" y="867"/>
                    </a:lnTo>
                    <a:lnTo>
                      <a:pt x="1316" y="1046"/>
                    </a:lnTo>
                    <a:lnTo>
                      <a:pt x="1465" y="1226"/>
                    </a:lnTo>
                    <a:lnTo>
                      <a:pt x="1585" y="1405"/>
                    </a:lnTo>
                    <a:lnTo>
                      <a:pt x="1674" y="1554"/>
                    </a:lnTo>
                    <a:lnTo>
                      <a:pt x="1764" y="1689"/>
                    </a:lnTo>
                    <a:lnTo>
                      <a:pt x="1794" y="1719"/>
                    </a:lnTo>
                    <a:lnTo>
                      <a:pt x="1824" y="1764"/>
                    </a:lnTo>
                    <a:lnTo>
                      <a:pt x="1898" y="1793"/>
                    </a:lnTo>
                    <a:lnTo>
                      <a:pt x="1943" y="1808"/>
                    </a:lnTo>
                    <a:lnTo>
                      <a:pt x="2003" y="1808"/>
                    </a:lnTo>
                    <a:lnTo>
                      <a:pt x="2048" y="1793"/>
                    </a:lnTo>
                    <a:lnTo>
                      <a:pt x="2092" y="1778"/>
                    </a:lnTo>
                    <a:lnTo>
                      <a:pt x="2122" y="1749"/>
                    </a:lnTo>
                    <a:lnTo>
                      <a:pt x="2167" y="1719"/>
                    </a:lnTo>
                    <a:lnTo>
                      <a:pt x="2182" y="1674"/>
                    </a:lnTo>
                    <a:lnTo>
                      <a:pt x="2197" y="1644"/>
                    </a:lnTo>
                    <a:lnTo>
                      <a:pt x="2212" y="1599"/>
                    </a:lnTo>
                    <a:lnTo>
                      <a:pt x="2212" y="1539"/>
                    </a:lnTo>
                    <a:lnTo>
                      <a:pt x="2197" y="1495"/>
                    </a:lnTo>
                    <a:lnTo>
                      <a:pt x="2182" y="1450"/>
                    </a:lnTo>
                    <a:lnTo>
                      <a:pt x="2078" y="1285"/>
                    </a:lnTo>
                    <a:lnTo>
                      <a:pt x="1973" y="1121"/>
                    </a:lnTo>
                    <a:lnTo>
                      <a:pt x="1824" y="912"/>
                    </a:lnTo>
                    <a:lnTo>
                      <a:pt x="1644" y="703"/>
                    </a:lnTo>
                    <a:lnTo>
                      <a:pt x="1435" y="494"/>
                    </a:lnTo>
                    <a:lnTo>
                      <a:pt x="1331" y="389"/>
                    </a:lnTo>
                    <a:lnTo>
                      <a:pt x="1211" y="299"/>
                    </a:lnTo>
                    <a:lnTo>
                      <a:pt x="1077" y="210"/>
                    </a:lnTo>
                    <a:lnTo>
                      <a:pt x="957" y="135"/>
                    </a:lnTo>
                    <a:lnTo>
                      <a:pt x="793" y="60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7186109" y="4423261"/>
                <a:ext cx="52573" cy="48013"/>
              </a:xfrm>
              <a:custGeom>
                <a:rect b="b" l="l" r="r" t="t"/>
                <a:pathLst>
                  <a:path extrusionOk="0" h="1748" w="1914">
                    <a:moveTo>
                      <a:pt x="524" y="0"/>
                    </a:moveTo>
                    <a:lnTo>
                      <a:pt x="359" y="15"/>
                    </a:lnTo>
                    <a:lnTo>
                      <a:pt x="270" y="30"/>
                    </a:lnTo>
                    <a:lnTo>
                      <a:pt x="195" y="60"/>
                    </a:lnTo>
                    <a:lnTo>
                      <a:pt x="135" y="105"/>
                    </a:lnTo>
                    <a:lnTo>
                      <a:pt x="76" y="164"/>
                    </a:lnTo>
                    <a:lnTo>
                      <a:pt x="31" y="239"/>
                    </a:lnTo>
                    <a:lnTo>
                      <a:pt x="1" y="359"/>
                    </a:lnTo>
                    <a:lnTo>
                      <a:pt x="105" y="374"/>
                    </a:lnTo>
                    <a:lnTo>
                      <a:pt x="210" y="403"/>
                    </a:lnTo>
                    <a:lnTo>
                      <a:pt x="330" y="433"/>
                    </a:lnTo>
                    <a:lnTo>
                      <a:pt x="434" y="493"/>
                    </a:lnTo>
                    <a:lnTo>
                      <a:pt x="554" y="553"/>
                    </a:lnTo>
                    <a:lnTo>
                      <a:pt x="643" y="628"/>
                    </a:lnTo>
                    <a:lnTo>
                      <a:pt x="837" y="792"/>
                    </a:lnTo>
                    <a:lnTo>
                      <a:pt x="1017" y="986"/>
                    </a:lnTo>
                    <a:lnTo>
                      <a:pt x="1166" y="1165"/>
                    </a:lnTo>
                    <a:lnTo>
                      <a:pt x="1301" y="1345"/>
                    </a:lnTo>
                    <a:lnTo>
                      <a:pt x="1390" y="1479"/>
                    </a:lnTo>
                    <a:lnTo>
                      <a:pt x="1465" y="1614"/>
                    </a:lnTo>
                    <a:lnTo>
                      <a:pt x="1495" y="1658"/>
                    </a:lnTo>
                    <a:lnTo>
                      <a:pt x="1525" y="1688"/>
                    </a:lnTo>
                    <a:lnTo>
                      <a:pt x="1614" y="1733"/>
                    </a:lnTo>
                    <a:lnTo>
                      <a:pt x="1659" y="1748"/>
                    </a:lnTo>
                    <a:lnTo>
                      <a:pt x="1704" y="1748"/>
                    </a:lnTo>
                    <a:lnTo>
                      <a:pt x="1749" y="1733"/>
                    </a:lnTo>
                    <a:lnTo>
                      <a:pt x="1794" y="1718"/>
                    </a:lnTo>
                    <a:lnTo>
                      <a:pt x="1838" y="1688"/>
                    </a:lnTo>
                    <a:lnTo>
                      <a:pt x="1868" y="1658"/>
                    </a:lnTo>
                    <a:lnTo>
                      <a:pt x="1898" y="1614"/>
                    </a:lnTo>
                    <a:lnTo>
                      <a:pt x="1913" y="1569"/>
                    </a:lnTo>
                    <a:lnTo>
                      <a:pt x="1913" y="1524"/>
                    </a:lnTo>
                    <a:lnTo>
                      <a:pt x="1913" y="1479"/>
                    </a:lnTo>
                    <a:lnTo>
                      <a:pt x="1913" y="1434"/>
                    </a:lnTo>
                    <a:lnTo>
                      <a:pt x="1898" y="1389"/>
                    </a:lnTo>
                    <a:lnTo>
                      <a:pt x="1794" y="1210"/>
                    </a:lnTo>
                    <a:lnTo>
                      <a:pt x="1674" y="1046"/>
                    </a:lnTo>
                    <a:lnTo>
                      <a:pt x="1525" y="852"/>
                    </a:lnTo>
                    <a:lnTo>
                      <a:pt x="1360" y="642"/>
                    </a:lnTo>
                    <a:lnTo>
                      <a:pt x="1151" y="418"/>
                    </a:lnTo>
                    <a:lnTo>
                      <a:pt x="1032" y="329"/>
                    </a:lnTo>
                    <a:lnTo>
                      <a:pt x="912" y="224"/>
                    </a:lnTo>
                    <a:lnTo>
                      <a:pt x="793" y="149"/>
                    </a:lnTo>
                    <a:lnTo>
                      <a:pt x="658" y="75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7135652" y="4455259"/>
                <a:ext cx="56638" cy="48865"/>
              </a:xfrm>
              <a:custGeom>
                <a:rect b="b" l="l" r="r" t="t"/>
                <a:pathLst>
                  <a:path extrusionOk="0" h="1779" w="2062">
                    <a:moveTo>
                      <a:pt x="329" y="0"/>
                    </a:moveTo>
                    <a:lnTo>
                      <a:pt x="224" y="30"/>
                    </a:lnTo>
                    <a:lnTo>
                      <a:pt x="135" y="60"/>
                    </a:lnTo>
                    <a:lnTo>
                      <a:pt x="75" y="120"/>
                    </a:lnTo>
                    <a:lnTo>
                      <a:pt x="30" y="180"/>
                    </a:lnTo>
                    <a:lnTo>
                      <a:pt x="0" y="269"/>
                    </a:lnTo>
                    <a:lnTo>
                      <a:pt x="0" y="374"/>
                    </a:lnTo>
                    <a:lnTo>
                      <a:pt x="135" y="389"/>
                    </a:lnTo>
                    <a:lnTo>
                      <a:pt x="269" y="404"/>
                    </a:lnTo>
                    <a:lnTo>
                      <a:pt x="419" y="463"/>
                    </a:lnTo>
                    <a:lnTo>
                      <a:pt x="583" y="523"/>
                    </a:lnTo>
                    <a:lnTo>
                      <a:pt x="687" y="583"/>
                    </a:lnTo>
                    <a:lnTo>
                      <a:pt x="792" y="658"/>
                    </a:lnTo>
                    <a:lnTo>
                      <a:pt x="986" y="822"/>
                    </a:lnTo>
                    <a:lnTo>
                      <a:pt x="1151" y="1016"/>
                    </a:lnTo>
                    <a:lnTo>
                      <a:pt x="1300" y="1196"/>
                    </a:lnTo>
                    <a:lnTo>
                      <a:pt x="1434" y="1375"/>
                    </a:lnTo>
                    <a:lnTo>
                      <a:pt x="1524" y="1509"/>
                    </a:lnTo>
                    <a:lnTo>
                      <a:pt x="1614" y="1659"/>
                    </a:lnTo>
                    <a:lnTo>
                      <a:pt x="1629" y="1689"/>
                    </a:lnTo>
                    <a:lnTo>
                      <a:pt x="1674" y="1718"/>
                    </a:lnTo>
                    <a:lnTo>
                      <a:pt x="1748" y="1763"/>
                    </a:lnTo>
                    <a:lnTo>
                      <a:pt x="1793" y="1778"/>
                    </a:lnTo>
                    <a:lnTo>
                      <a:pt x="1838" y="1778"/>
                    </a:lnTo>
                    <a:lnTo>
                      <a:pt x="1883" y="1763"/>
                    </a:lnTo>
                    <a:lnTo>
                      <a:pt x="1927" y="1748"/>
                    </a:lnTo>
                    <a:lnTo>
                      <a:pt x="1972" y="1718"/>
                    </a:lnTo>
                    <a:lnTo>
                      <a:pt x="2002" y="1689"/>
                    </a:lnTo>
                    <a:lnTo>
                      <a:pt x="2047" y="1599"/>
                    </a:lnTo>
                    <a:lnTo>
                      <a:pt x="2062" y="1554"/>
                    </a:lnTo>
                    <a:lnTo>
                      <a:pt x="2062" y="1509"/>
                    </a:lnTo>
                    <a:lnTo>
                      <a:pt x="2047" y="1464"/>
                    </a:lnTo>
                    <a:lnTo>
                      <a:pt x="2032" y="1420"/>
                    </a:lnTo>
                    <a:lnTo>
                      <a:pt x="1927" y="1255"/>
                    </a:lnTo>
                    <a:lnTo>
                      <a:pt x="1808" y="1076"/>
                    </a:lnTo>
                    <a:lnTo>
                      <a:pt x="1674" y="882"/>
                    </a:lnTo>
                    <a:lnTo>
                      <a:pt x="1494" y="673"/>
                    </a:lnTo>
                    <a:lnTo>
                      <a:pt x="1285" y="463"/>
                    </a:lnTo>
                    <a:lnTo>
                      <a:pt x="1166" y="359"/>
                    </a:lnTo>
                    <a:lnTo>
                      <a:pt x="1046" y="269"/>
                    </a:lnTo>
                    <a:lnTo>
                      <a:pt x="927" y="180"/>
                    </a:lnTo>
                    <a:lnTo>
                      <a:pt x="807" y="105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7199238" y="2822123"/>
                <a:ext cx="463734" cy="1521178"/>
              </a:xfrm>
              <a:custGeom>
                <a:rect b="b" l="l" r="r" t="t"/>
                <a:pathLst>
                  <a:path extrusionOk="0" h="55381" w="16883">
                    <a:moveTo>
                      <a:pt x="11878" y="0"/>
                    </a:moveTo>
                    <a:lnTo>
                      <a:pt x="10205" y="329"/>
                    </a:lnTo>
                    <a:lnTo>
                      <a:pt x="10190" y="329"/>
                    </a:lnTo>
                    <a:lnTo>
                      <a:pt x="9682" y="448"/>
                    </a:lnTo>
                    <a:lnTo>
                      <a:pt x="9592" y="478"/>
                    </a:lnTo>
                    <a:lnTo>
                      <a:pt x="1" y="1569"/>
                    </a:lnTo>
                    <a:lnTo>
                      <a:pt x="2048" y="30133"/>
                    </a:lnTo>
                    <a:lnTo>
                      <a:pt x="12729" y="55381"/>
                    </a:lnTo>
                    <a:lnTo>
                      <a:pt x="16883" y="55187"/>
                    </a:lnTo>
                    <a:lnTo>
                      <a:pt x="16524" y="53035"/>
                    </a:lnTo>
                    <a:lnTo>
                      <a:pt x="16121" y="50720"/>
                    </a:lnTo>
                    <a:lnTo>
                      <a:pt x="15628" y="47911"/>
                    </a:lnTo>
                    <a:lnTo>
                      <a:pt x="15060" y="44878"/>
                    </a:lnTo>
                    <a:lnTo>
                      <a:pt x="14761" y="43340"/>
                    </a:lnTo>
                    <a:lnTo>
                      <a:pt x="14462" y="41846"/>
                    </a:lnTo>
                    <a:lnTo>
                      <a:pt x="14149" y="40411"/>
                    </a:lnTo>
                    <a:lnTo>
                      <a:pt x="13850" y="39082"/>
                    </a:lnTo>
                    <a:lnTo>
                      <a:pt x="13566" y="37872"/>
                    </a:lnTo>
                    <a:lnTo>
                      <a:pt x="13297" y="36841"/>
                    </a:lnTo>
                    <a:lnTo>
                      <a:pt x="13013" y="35900"/>
                    </a:lnTo>
                    <a:lnTo>
                      <a:pt x="12744" y="34973"/>
                    </a:lnTo>
                    <a:lnTo>
                      <a:pt x="12461" y="34092"/>
                    </a:lnTo>
                    <a:lnTo>
                      <a:pt x="12192" y="33226"/>
                    </a:lnTo>
                    <a:lnTo>
                      <a:pt x="11639" y="31642"/>
                    </a:lnTo>
                    <a:lnTo>
                      <a:pt x="11146" y="30253"/>
                    </a:lnTo>
                    <a:lnTo>
                      <a:pt x="10713" y="29102"/>
                    </a:lnTo>
                    <a:lnTo>
                      <a:pt x="10384" y="28236"/>
                    </a:lnTo>
                    <a:lnTo>
                      <a:pt x="10070" y="27489"/>
                    </a:lnTo>
                    <a:lnTo>
                      <a:pt x="10249" y="24023"/>
                    </a:lnTo>
                    <a:lnTo>
                      <a:pt x="10459" y="20333"/>
                    </a:lnTo>
                    <a:lnTo>
                      <a:pt x="10713" y="15940"/>
                    </a:lnTo>
                    <a:lnTo>
                      <a:pt x="10996" y="11264"/>
                    </a:lnTo>
                    <a:lnTo>
                      <a:pt x="11295" y="6753"/>
                    </a:lnTo>
                    <a:lnTo>
                      <a:pt x="11445" y="4706"/>
                    </a:lnTo>
                    <a:lnTo>
                      <a:pt x="11594" y="2853"/>
                    </a:lnTo>
                    <a:lnTo>
                      <a:pt x="11729" y="1270"/>
                    </a:lnTo>
                    <a:lnTo>
                      <a:pt x="118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7548861" y="4315317"/>
                <a:ext cx="131350" cy="137090"/>
              </a:xfrm>
              <a:custGeom>
                <a:rect b="b" l="l" r="r" t="t"/>
                <a:pathLst>
                  <a:path extrusionOk="0" h="4991" w="4782">
                    <a:moveTo>
                      <a:pt x="0" y="1"/>
                    </a:moveTo>
                    <a:lnTo>
                      <a:pt x="1196" y="4886"/>
                    </a:lnTo>
                    <a:lnTo>
                      <a:pt x="1599" y="4946"/>
                    </a:lnTo>
                    <a:lnTo>
                      <a:pt x="1972" y="4976"/>
                    </a:lnTo>
                    <a:lnTo>
                      <a:pt x="2331" y="4991"/>
                    </a:lnTo>
                    <a:lnTo>
                      <a:pt x="2675" y="4976"/>
                    </a:lnTo>
                    <a:lnTo>
                      <a:pt x="2988" y="4961"/>
                    </a:lnTo>
                    <a:lnTo>
                      <a:pt x="3272" y="4916"/>
                    </a:lnTo>
                    <a:lnTo>
                      <a:pt x="3556" y="4871"/>
                    </a:lnTo>
                    <a:lnTo>
                      <a:pt x="3795" y="4811"/>
                    </a:lnTo>
                    <a:lnTo>
                      <a:pt x="4019" y="4752"/>
                    </a:lnTo>
                    <a:lnTo>
                      <a:pt x="4213" y="4692"/>
                    </a:lnTo>
                    <a:lnTo>
                      <a:pt x="4512" y="4572"/>
                    </a:lnTo>
                    <a:lnTo>
                      <a:pt x="4706" y="4483"/>
                    </a:lnTo>
                    <a:lnTo>
                      <a:pt x="4781" y="4453"/>
                    </a:lnTo>
                    <a:lnTo>
                      <a:pt x="3571" y="2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BB9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7514390" y="4300567"/>
                <a:ext cx="183455" cy="74712"/>
              </a:xfrm>
              <a:custGeom>
                <a:rect b="b" l="l" r="r" t="t"/>
                <a:pathLst>
                  <a:path extrusionOk="0" h="2720" w="6679">
                    <a:moveTo>
                      <a:pt x="6380" y="0"/>
                    </a:moveTo>
                    <a:lnTo>
                      <a:pt x="105" y="374"/>
                    </a:lnTo>
                    <a:lnTo>
                      <a:pt x="45" y="732"/>
                    </a:lnTo>
                    <a:lnTo>
                      <a:pt x="15" y="1076"/>
                    </a:lnTo>
                    <a:lnTo>
                      <a:pt x="1" y="1240"/>
                    </a:lnTo>
                    <a:lnTo>
                      <a:pt x="15" y="1404"/>
                    </a:lnTo>
                    <a:lnTo>
                      <a:pt x="30" y="1554"/>
                    </a:lnTo>
                    <a:lnTo>
                      <a:pt x="45" y="1703"/>
                    </a:lnTo>
                    <a:lnTo>
                      <a:pt x="90" y="1838"/>
                    </a:lnTo>
                    <a:lnTo>
                      <a:pt x="135" y="1972"/>
                    </a:lnTo>
                    <a:lnTo>
                      <a:pt x="195" y="2107"/>
                    </a:lnTo>
                    <a:lnTo>
                      <a:pt x="269" y="2241"/>
                    </a:lnTo>
                    <a:lnTo>
                      <a:pt x="359" y="2376"/>
                    </a:lnTo>
                    <a:lnTo>
                      <a:pt x="464" y="2495"/>
                    </a:lnTo>
                    <a:lnTo>
                      <a:pt x="583" y="2615"/>
                    </a:lnTo>
                    <a:lnTo>
                      <a:pt x="718" y="2719"/>
                    </a:lnTo>
                    <a:lnTo>
                      <a:pt x="6589" y="2390"/>
                    </a:lnTo>
                    <a:lnTo>
                      <a:pt x="6634" y="2077"/>
                    </a:lnTo>
                    <a:lnTo>
                      <a:pt x="6679" y="1778"/>
                    </a:lnTo>
                    <a:lnTo>
                      <a:pt x="6679" y="1464"/>
                    </a:lnTo>
                    <a:lnTo>
                      <a:pt x="6664" y="1165"/>
                    </a:lnTo>
                    <a:lnTo>
                      <a:pt x="6634" y="867"/>
                    </a:lnTo>
                    <a:lnTo>
                      <a:pt x="6574" y="583"/>
                    </a:lnTo>
                    <a:lnTo>
                      <a:pt x="6484" y="284"/>
                    </a:lnTo>
                    <a:lnTo>
                      <a:pt x="6380" y="0"/>
                    </a:lnTo>
                    <a:close/>
                  </a:path>
                </a:pathLst>
              </a:custGeom>
              <a:solidFill>
                <a:srgbClr val="6818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7314131" y="4389202"/>
                <a:ext cx="386605" cy="185076"/>
              </a:xfrm>
              <a:custGeom>
                <a:rect b="b" l="l" r="r" t="t"/>
                <a:pathLst>
                  <a:path extrusionOk="0" h="6738" w="14075">
                    <a:moveTo>
                      <a:pt x="8756" y="0"/>
                    </a:moveTo>
                    <a:lnTo>
                      <a:pt x="8636" y="30"/>
                    </a:lnTo>
                    <a:lnTo>
                      <a:pt x="8472" y="105"/>
                    </a:lnTo>
                    <a:lnTo>
                      <a:pt x="8248" y="224"/>
                    </a:lnTo>
                    <a:lnTo>
                      <a:pt x="7994" y="374"/>
                    </a:lnTo>
                    <a:lnTo>
                      <a:pt x="7366" y="762"/>
                    </a:lnTo>
                    <a:lnTo>
                      <a:pt x="6619" y="1240"/>
                    </a:lnTo>
                    <a:lnTo>
                      <a:pt x="6096" y="1599"/>
                    </a:lnTo>
                    <a:lnTo>
                      <a:pt x="5723" y="1838"/>
                    </a:lnTo>
                    <a:lnTo>
                      <a:pt x="5080" y="2256"/>
                    </a:lnTo>
                    <a:lnTo>
                      <a:pt x="4841" y="2405"/>
                    </a:lnTo>
                    <a:lnTo>
                      <a:pt x="4259" y="2779"/>
                    </a:lnTo>
                    <a:lnTo>
                      <a:pt x="3407" y="3302"/>
                    </a:lnTo>
                    <a:lnTo>
                      <a:pt x="2989" y="3526"/>
                    </a:lnTo>
                    <a:lnTo>
                      <a:pt x="2600" y="3735"/>
                    </a:lnTo>
                    <a:lnTo>
                      <a:pt x="2242" y="3914"/>
                    </a:lnTo>
                    <a:lnTo>
                      <a:pt x="1898" y="4064"/>
                    </a:lnTo>
                    <a:lnTo>
                      <a:pt x="1600" y="4168"/>
                    </a:lnTo>
                    <a:lnTo>
                      <a:pt x="1346" y="4243"/>
                    </a:lnTo>
                    <a:lnTo>
                      <a:pt x="1047" y="4303"/>
                    </a:lnTo>
                    <a:lnTo>
                      <a:pt x="793" y="4392"/>
                    </a:lnTo>
                    <a:lnTo>
                      <a:pt x="584" y="4497"/>
                    </a:lnTo>
                    <a:lnTo>
                      <a:pt x="404" y="4616"/>
                    </a:lnTo>
                    <a:lnTo>
                      <a:pt x="270" y="4751"/>
                    </a:lnTo>
                    <a:lnTo>
                      <a:pt x="165" y="4900"/>
                    </a:lnTo>
                    <a:lnTo>
                      <a:pt x="91" y="5065"/>
                    </a:lnTo>
                    <a:lnTo>
                      <a:pt x="31" y="5214"/>
                    </a:lnTo>
                    <a:lnTo>
                      <a:pt x="16" y="5378"/>
                    </a:lnTo>
                    <a:lnTo>
                      <a:pt x="1" y="5543"/>
                    </a:lnTo>
                    <a:lnTo>
                      <a:pt x="16" y="5722"/>
                    </a:lnTo>
                    <a:lnTo>
                      <a:pt x="46" y="5871"/>
                    </a:lnTo>
                    <a:lnTo>
                      <a:pt x="91" y="6036"/>
                    </a:lnTo>
                    <a:lnTo>
                      <a:pt x="135" y="6185"/>
                    </a:lnTo>
                    <a:lnTo>
                      <a:pt x="240" y="6454"/>
                    </a:lnTo>
                    <a:lnTo>
                      <a:pt x="270" y="6484"/>
                    </a:lnTo>
                    <a:lnTo>
                      <a:pt x="315" y="6514"/>
                    </a:lnTo>
                    <a:lnTo>
                      <a:pt x="449" y="6559"/>
                    </a:lnTo>
                    <a:lnTo>
                      <a:pt x="658" y="6603"/>
                    </a:lnTo>
                    <a:lnTo>
                      <a:pt x="912" y="6633"/>
                    </a:lnTo>
                    <a:lnTo>
                      <a:pt x="1241" y="6663"/>
                    </a:lnTo>
                    <a:lnTo>
                      <a:pt x="1614" y="6693"/>
                    </a:lnTo>
                    <a:lnTo>
                      <a:pt x="2511" y="6723"/>
                    </a:lnTo>
                    <a:lnTo>
                      <a:pt x="3542" y="6738"/>
                    </a:lnTo>
                    <a:lnTo>
                      <a:pt x="4692" y="6723"/>
                    </a:lnTo>
                    <a:lnTo>
                      <a:pt x="5917" y="6708"/>
                    </a:lnTo>
                    <a:lnTo>
                      <a:pt x="7187" y="6678"/>
                    </a:lnTo>
                    <a:lnTo>
                      <a:pt x="9652" y="6588"/>
                    </a:lnTo>
                    <a:lnTo>
                      <a:pt x="11803" y="6514"/>
                    </a:lnTo>
                    <a:lnTo>
                      <a:pt x="13895" y="6409"/>
                    </a:lnTo>
                    <a:lnTo>
                      <a:pt x="13955" y="5767"/>
                    </a:lnTo>
                    <a:lnTo>
                      <a:pt x="13999" y="5094"/>
                    </a:lnTo>
                    <a:lnTo>
                      <a:pt x="14044" y="4273"/>
                    </a:lnTo>
                    <a:lnTo>
                      <a:pt x="14074" y="3406"/>
                    </a:lnTo>
                    <a:lnTo>
                      <a:pt x="14074" y="2973"/>
                    </a:lnTo>
                    <a:lnTo>
                      <a:pt x="14074" y="2555"/>
                    </a:lnTo>
                    <a:lnTo>
                      <a:pt x="14059" y="2151"/>
                    </a:lnTo>
                    <a:lnTo>
                      <a:pt x="14014" y="1793"/>
                    </a:lnTo>
                    <a:lnTo>
                      <a:pt x="13970" y="1479"/>
                    </a:lnTo>
                    <a:lnTo>
                      <a:pt x="13895" y="1225"/>
                    </a:lnTo>
                    <a:lnTo>
                      <a:pt x="13850" y="1121"/>
                    </a:lnTo>
                    <a:lnTo>
                      <a:pt x="13805" y="1031"/>
                    </a:lnTo>
                    <a:lnTo>
                      <a:pt x="13745" y="941"/>
                    </a:lnTo>
                    <a:lnTo>
                      <a:pt x="13671" y="882"/>
                    </a:lnTo>
                    <a:lnTo>
                      <a:pt x="13596" y="822"/>
                    </a:lnTo>
                    <a:lnTo>
                      <a:pt x="13521" y="792"/>
                    </a:lnTo>
                    <a:lnTo>
                      <a:pt x="13432" y="747"/>
                    </a:lnTo>
                    <a:lnTo>
                      <a:pt x="13327" y="732"/>
                    </a:lnTo>
                    <a:lnTo>
                      <a:pt x="13118" y="717"/>
                    </a:lnTo>
                    <a:lnTo>
                      <a:pt x="12894" y="717"/>
                    </a:lnTo>
                    <a:lnTo>
                      <a:pt x="12655" y="762"/>
                    </a:lnTo>
                    <a:lnTo>
                      <a:pt x="12386" y="807"/>
                    </a:lnTo>
                    <a:lnTo>
                      <a:pt x="11848" y="926"/>
                    </a:lnTo>
                    <a:lnTo>
                      <a:pt x="11564" y="1001"/>
                    </a:lnTo>
                    <a:lnTo>
                      <a:pt x="11280" y="1046"/>
                    </a:lnTo>
                    <a:lnTo>
                      <a:pt x="10997" y="1091"/>
                    </a:lnTo>
                    <a:lnTo>
                      <a:pt x="10728" y="1121"/>
                    </a:lnTo>
                    <a:lnTo>
                      <a:pt x="10459" y="1106"/>
                    </a:lnTo>
                    <a:lnTo>
                      <a:pt x="10324" y="1091"/>
                    </a:lnTo>
                    <a:lnTo>
                      <a:pt x="10205" y="1076"/>
                    </a:lnTo>
                    <a:lnTo>
                      <a:pt x="10070" y="896"/>
                    </a:lnTo>
                    <a:lnTo>
                      <a:pt x="9921" y="717"/>
                    </a:lnTo>
                    <a:lnTo>
                      <a:pt x="9727" y="523"/>
                    </a:lnTo>
                    <a:lnTo>
                      <a:pt x="9503" y="329"/>
                    </a:lnTo>
                    <a:lnTo>
                      <a:pt x="9383" y="239"/>
                    </a:lnTo>
                    <a:lnTo>
                      <a:pt x="9249" y="149"/>
                    </a:lnTo>
                    <a:lnTo>
                      <a:pt x="9129" y="90"/>
                    </a:lnTo>
                    <a:lnTo>
                      <a:pt x="8995" y="30"/>
                    </a:lnTo>
                    <a:lnTo>
                      <a:pt x="88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7453661" y="4439658"/>
                <a:ext cx="60758" cy="49689"/>
              </a:xfrm>
              <a:custGeom>
                <a:rect b="b" l="l" r="r" t="t"/>
                <a:pathLst>
                  <a:path extrusionOk="0" h="1809" w="2212">
                    <a:moveTo>
                      <a:pt x="643" y="1"/>
                    </a:moveTo>
                    <a:lnTo>
                      <a:pt x="389" y="45"/>
                    </a:lnTo>
                    <a:lnTo>
                      <a:pt x="284" y="75"/>
                    </a:lnTo>
                    <a:lnTo>
                      <a:pt x="180" y="105"/>
                    </a:lnTo>
                    <a:lnTo>
                      <a:pt x="105" y="165"/>
                    </a:lnTo>
                    <a:lnTo>
                      <a:pt x="45" y="225"/>
                    </a:lnTo>
                    <a:lnTo>
                      <a:pt x="15" y="314"/>
                    </a:lnTo>
                    <a:lnTo>
                      <a:pt x="0" y="419"/>
                    </a:lnTo>
                    <a:lnTo>
                      <a:pt x="0" y="419"/>
                    </a:lnTo>
                    <a:lnTo>
                      <a:pt x="165" y="404"/>
                    </a:lnTo>
                    <a:lnTo>
                      <a:pt x="344" y="434"/>
                    </a:lnTo>
                    <a:lnTo>
                      <a:pt x="538" y="479"/>
                    </a:lnTo>
                    <a:lnTo>
                      <a:pt x="628" y="509"/>
                    </a:lnTo>
                    <a:lnTo>
                      <a:pt x="733" y="568"/>
                    </a:lnTo>
                    <a:lnTo>
                      <a:pt x="837" y="628"/>
                    </a:lnTo>
                    <a:lnTo>
                      <a:pt x="942" y="703"/>
                    </a:lnTo>
                    <a:lnTo>
                      <a:pt x="1136" y="867"/>
                    </a:lnTo>
                    <a:lnTo>
                      <a:pt x="1315" y="1046"/>
                    </a:lnTo>
                    <a:lnTo>
                      <a:pt x="1465" y="1226"/>
                    </a:lnTo>
                    <a:lnTo>
                      <a:pt x="1584" y="1405"/>
                    </a:lnTo>
                    <a:lnTo>
                      <a:pt x="1689" y="1554"/>
                    </a:lnTo>
                    <a:lnTo>
                      <a:pt x="1763" y="1689"/>
                    </a:lnTo>
                    <a:lnTo>
                      <a:pt x="1793" y="1719"/>
                    </a:lnTo>
                    <a:lnTo>
                      <a:pt x="1823" y="1764"/>
                    </a:lnTo>
                    <a:lnTo>
                      <a:pt x="1898" y="1793"/>
                    </a:lnTo>
                    <a:lnTo>
                      <a:pt x="1958" y="1808"/>
                    </a:lnTo>
                    <a:lnTo>
                      <a:pt x="2002" y="1808"/>
                    </a:lnTo>
                    <a:lnTo>
                      <a:pt x="2047" y="1793"/>
                    </a:lnTo>
                    <a:lnTo>
                      <a:pt x="2092" y="1778"/>
                    </a:lnTo>
                    <a:lnTo>
                      <a:pt x="2137" y="1749"/>
                    </a:lnTo>
                    <a:lnTo>
                      <a:pt x="2167" y="1719"/>
                    </a:lnTo>
                    <a:lnTo>
                      <a:pt x="2197" y="1674"/>
                    </a:lnTo>
                    <a:lnTo>
                      <a:pt x="2212" y="1644"/>
                    </a:lnTo>
                    <a:lnTo>
                      <a:pt x="2212" y="1599"/>
                    </a:lnTo>
                    <a:lnTo>
                      <a:pt x="2212" y="1539"/>
                    </a:lnTo>
                    <a:lnTo>
                      <a:pt x="2212" y="1495"/>
                    </a:lnTo>
                    <a:lnTo>
                      <a:pt x="2182" y="1450"/>
                    </a:lnTo>
                    <a:lnTo>
                      <a:pt x="2077" y="1285"/>
                    </a:lnTo>
                    <a:lnTo>
                      <a:pt x="1972" y="1121"/>
                    </a:lnTo>
                    <a:lnTo>
                      <a:pt x="1823" y="912"/>
                    </a:lnTo>
                    <a:lnTo>
                      <a:pt x="1644" y="703"/>
                    </a:lnTo>
                    <a:lnTo>
                      <a:pt x="1435" y="494"/>
                    </a:lnTo>
                    <a:lnTo>
                      <a:pt x="1330" y="389"/>
                    </a:lnTo>
                    <a:lnTo>
                      <a:pt x="1211" y="299"/>
                    </a:lnTo>
                    <a:lnTo>
                      <a:pt x="1091" y="210"/>
                    </a:lnTo>
                    <a:lnTo>
                      <a:pt x="957" y="135"/>
                    </a:lnTo>
                    <a:lnTo>
                      <a:pt x="792" y="60"/>
                    </a:lnTo>
                    <a:lnTo>
                      <a:pt x="6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7481568" y="4423261"/>
                <a:ext cx="52957" cy="48013"/>
              </a:xfrm>
              <a:custGeom>
                <a:rect b="b" l="l" r="r" t="t"/>
                <a:pathLst>
                  <a:path extrusionOk="0" h="1748" w="1928">
                    <a:moveTo>
                      <a:pt x="523" y="0"/>
                    </a:moveTo>
                    <a:lnTo>
                      <a:pt x="359" y="15"/>
                    </a:lnTo>
                    <a:lnTo>
                      <a:pt x="284" y="30"/>
                    </a:lnTo>
                    <a:lnTo>
                      <a:pt x="195" y="60"/>
                    </a:lnTo>
                    <a:lnTo>
                      <a:pt x="135" y="105"/>
                    </a:lnTo>
                    <a:lnTo>
                      <a:pt x="75" y="164"/>
                    </a:lnTo>
                    <a:lnTo>
                      <a:pt x="30" y="239"/>
                    </a:lnTo>
                    <a:lnTo>
                      <a:pt x="0" y="359"/>
                    </a:lnTo>
                    <a:lnTo>
                      <a:pt x="105" y="374"/>
                    </a:lnTo>
                    <a:lnTo>
                      <a:pt x="210" y="403"/>
                    </a:lnTo>
                    <a:lnTo>
                      <a:pt x="329" y="433"/>
                    </a:lnTo>
                    <a:lnTo>
                      <a:pt x="449" y="493"/>
                    </a:lnTo>
                    <a:lnTo>
                      <a:pt x="553" y="553"/>
                    </a:lnTo>
                    <a:lnTo>
                      <a:pt x="658" y="628"/>
                    </a:lnTo>
                    <a:lnTo>
                      <a:pt x="852" y="792"/>
                    </a:lnTo>
                    <a:lnTo>
                      <a:pt x="1016" y="986"/>
                    </a:lnTo>
                    <a:lnTo>
                      <a:pt x="1166" y="1165"/>
                    </a:lnTo>
                    <a:lnTo>
                      <a:pt x="1300" y="1345"/>
                    </a:lnTo>
                    <a:lnTo>
                      <a:pt x="1390" y="1479"/>
                    </a:lnTo>
                    <a:lnTo>
                      <a:pt x="1479" y="1614"/>
                    </a:lnTo>
                    <a:lnTo>
                      <a:pt x="1494" y="1658"/>
                    </a:lnTo>
                    <a:lnTo>
                      <a:pt x="1539" y="1688"/>
                    </a:lnTo>
                    <a:lnTo>
                      <a:pt x="1614" y="1733"/>
                    </a:lnTo>
                    <a:lnTo>
                      <a:pt x="1659" y="1748"/>
                    </a:lnTo>
                    <a:lnTo>
                      <a:pt x="1703" y="1748"/>
                    </a:lnTo>
                    <a:lnTo>
                      <a:pt x="1748" y="1733"/>
                    </a:lnTo>
                    <a:lnTo>
                      <a:pt x="1793" y="1718"/>
                    </a:lnTo>
                    <a:lnTo>
                      <a:pt x="1838" y="1688"/>
                    </a:lnTo>
                    <a:lnTo>
                      <a:pt x="1868" y="1658"/>
                    </a:lnTo>
                    <a:lnTo>
                      <a:pt x="1898" y="1614"/>
                    </a:lnTo>
                    <a:lnTo>
                      <a:pt x="1913" y="1569"/>
                    </a:lnTo>
                    <a:lnTo>
                      <a:pt x="1928" y="1524"/>
                    </a:lnTo>
                    <a:lnTo>
                      <a:pt x="1928" y="1479"/>
                    </a:lnTo>
                    <a:lnTo>
                      <a:pt x="1913" y="1434"/>
                    </a:lnTo>
                    <a:lnTo>
                      <a:pt x="1898" y="1389"/>
                    </a:lnTo>
                    <a:lnTo>
                      <a:pt x="1793" y="1210"/>
                    </a:lnTo>
                    <a:lnTo>
                      <a:pt x="1674" y="1046"/>
                    </a:lnTo>
                    <a:lnTo>
                      <a:pt x="1539" y="852"/>
                    </a:lnTo>
                    <a:lnTo>
                      <a:pt x="1360" y="642"/>
                    </a:lnTo>
                    <a:lnTo>
                      <a:pt x="1151" y="418"/>
                    </a:lnTo>
                    <a:lnTo>
                      <a:pt x="1031" y="329"/>
                    </a:lnTo>
                    <a:lnTo>
                      <a:pt x="912" y="224"/>
                    </a:lnTo>
                    <a:lnTo>
                      <a:pt x="792" y="149"/>
                    </a:lnTo>
                    <a:lnTo>
                      <a:pt x="658" y="75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7431084" y="4455259"/>
                <a:ext cx="56665" cy="48865"/>
              </a:xfrm>
              <a:custGeom>
                <a:rect b="b" l="l" r="r" t="t"/>
                <a:pathLst>
                  <a:path extrusionOk="0" h="1779" w="2063">
                    <a:moveTo>
                      <a:pt x="329" y="0"/>
                    </a:moveTo>
                    <a:lnTo>
                      <a:pt x="225" y="30"/>
                    </a:lnTo>
                    <a:lnTo>
                      <a:pt x="135" y="60"/>
                    </a:lnTo>
                    <a:lnTo>
                      <a:pt x="75" y="120"/>
                    </a:lnTo>
                    <a:lnTo>
                      <a:pt x="31" y="180"/>
                    </a:lnTo>
                    <a:lnTo>
                      <a:pt x="1" y="269"/>
                    </a:lnTo>
                    <a:lnTo>
                      <a:pt x="1" y="374"/>
                    </a:lnTo>
                    <a:lnTo>
                      <a:pt x="135" y="389"/>
                    </a:lnTo>
                    <a:lnTo>
                      <a:pt x="270" y="404"/>
                    </a:lnTo>
                    <a:lnTo>
                      <a:pt x="419" y="463"/>
                    </a:lnTo>
                    <a:lnTo>
                      <a:pt x="583" y="523"/>
                    </a:lnTo>
                    <a:lnTo>
                      <a:pt x="688" y="583"/>
                    </a:lnTo>
                    <a:lnTo>
                      <a:pt x="793" y="658"/>
                    </a:lnTo>
                    <a:lnTo>
                      <a:pt x="987" y="822"/>
                    </a:lnTo>
                    <a:lnTo>
                      <a:pt x="1151" y="1016"/>
                    </a:lnTo>
                    <a:lnTo>
                      <a:pt x="1315" y="1196"/>
                    </a:lnTo>
                    <a:lnTo>
                      <a:pt x="1435" y="1375"/>
                    </a:lnTo>
                    <a:lnTo>
                      <a:pt x="1525" y="1509"/>
                    </a:lnTo>
                    <a:lnTo>
                      <a:pt x="1614" y="1659"/>
                    </a:lnTo>
                    <a:lnTo>
                      <a:pt x="1644" y="1689"/>
                    </a:lnTo>
                    <a:lnTo>
                      <a:pt x="1674" y="1718"/>
                    </a:lnTo>
                    <a:lnTo>
                      <a:pt x="1749" y="1763"/>
                    </a:lnTo>
                    <a:lnTo>
                      <a:pt x="1794" y="1778"/>
                    </a:lnTo>
                    <a:lnTo>
                      <a:pt x="1838" y="1778"/>
                    </a:lnTo>
                    <a:lnTo>
                      <a:pt x="1898" y="1763"/>
                    </a:lnTo>
                    <a:lnTo>
                      <a:pt x="1943" y="1748"/>
                    </a:lnTo>
                    <a:lnTo>
                      <a:pt x="1973" y="1718"/>
                    </a:lnTo>
                    <a:lnTo>
                      <a:pt x="2018" y="1689"/>
                    </a:lnTo>
                    <a:lnTo>
                      <a:pt x="2048" y="1599"/>
                    </a:lnTo>
                    <a:lnTo>
                      <a:pt x="2062" y="1554"/>
                    </a:lnTo>
                    <a:lnTo>
                      <a:pt x="2062" y="1509"/>
                    </a:lnTo>
                    <a:lnTo>
                      <a:pt x="2048" y="1464"/>
                    </a:lnTo>
                    <a:lnTo>
                      <a:pt x="2033" y="1420"/>
                    </a:lnTo>
                    <a:lnTo>
                      <a:pt x="1928" y="1255"/>
                    </a:lnTo>
                    <a:lnTo>
                      <a:pt x="1823" y="1076"/>
                    </a:lnTo>
                    <a:lnTo>
                      <a:pt x="1674" y="882"/>
                    </a:lnTo>
                    <a:lnTo>
                      <a:pt x="1495" y="673"/>
                    </a:lnTo>
                    <a:lnTo>
                      <a:pt x="1286" y="463"/>
                    </a:lnTo>
                    <a:lnTo>
                      <a:pt x="1181" y="359"/>
                    </a:lnTo>
                    <a:lnTo>
                      <a:pt x="1062" y="269"/>
                    </a:lnTo>
                    <a:lnTo>
                      <a:pt x="927" y="180"/>
                    </a:lnTo>
                    <a:lnTo>
                      <a:pt x="808" y="105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6989969" y="1607908"/>
                <a:ext cx="127229" cy="219987"/>
              </a:xfrm>
              <a:custGeom>
                <a:rect b="b" l="l" r="r" t="t"/>
                <a:pathLst>
                  <a:path extrusionOk="0" h="8009" w="4632">
                    <a:moveTo>
                      <a:pt x="299" y="1"/>
                    </a:moveTo>
                    <a:lnTo>
                      <a:pt x="180" y="16"/>
                    </a:lnTo>
                    <a:lnTo>
                      <a:pt x="75" y="31"/>
                    </a:lnTo>
                    <a:lnTo>
                      <a:pt x="150" y="180"/>
                    </a:lnTo>
                    <a:lnTo>
                      <a:pt x="329" y="599"/>
                    </a:lnTo>
                    <a:lnTo>
                      <a:pt x="449" y="897"/>
                    </a:lnTo>
                    <a:lnTo>
                      <a:pt x="568" y="1226"/>
                    </a:lnTo>
                    <a:lnTo>
                      <a:pt x="673" y="1614"/>
                    </a:lnTo>
                    <a:lnTo>
                      <a:pt x="778" y="2033"/>
                    </a:lnTo>
                    <a:lnTo>
                      <a:pt x="867" y="2466"/>
                    </a:lnTo>
                    <a:lnTo>
                      <a:pt x="942" y="2929"/>
                    </a:lnTo>
                    <a:lnTo>
                      <a:pt x="957" y="3168"/>
                    </a:lnTo>
                    <a:lnTo>
                      <a:pt x="972" y="3407"/>
                    </a:lnTo>
                    <a:lnTo>
                      <a:pt x="987" y="3646"/>
                    </a:lnTo>
                    <a:lnTo>
                      <a:pt x="972" y="3900"/>
                    </a:lnTo>
                    <a:lnTo>
                      <a:pt x="957" y="4139"/>
                    </a:lnTo>
                    <a:lnTo>
                      <a:pt x="927" y="4378"/>
                    </a:lnTo>
                    <a:lnTo>
                      <a:pt x="882" y="4632"/>
                    </a:lnTo>
                    <a:lnTo>
                      <a:pt x="822" y="4871"/>
                    </a:lnTo>
                    <a:lnTo>
                      <a:pt x="763" y="5110"/>
                    </a:lnTo>
                    <a:lnTo>
                      <a:pt x="673" y="5334"/>
                    </a:lnTo>
                    <a:lnTo>
                      <a:pt x="568" y="5573"/>
                    </a:lnTo>
                    <a:lnTo>
                      <a:pt x="449" y="5798"/>
                    </a:lnTo>
                    <a:lnTo>
                      <a:pt x="344" y="5992"/>
                    </a:lnTo>
                    <a:lnTo>
                      <a:pt x="240" y="6291"/>
                    </a:lnTo>
                    <a:lnTo>
                      <a:pt x="120" y="6664"/>
                    </a:lnTo>
                    <a:lnTo>
                      <a:pt x="1" y="7112"/>
                    </a:lnTo>
                    <a:lnTo>
                      <a:pt x="987" y="7336"/>
                    </a:lnTo>
                    <a:lnTo>
                      <a:pt x="1868" y="7530"/>
                    </a:lnTo>
                    <a:lnTo>
                      <a:pt x="2750" y="7695"/>
                    </a:lnTo>
                    <a:lnTo>
                      <a:pt x="3646" y="7859"/>
                    </a:lnTo>
                    <a:lnTo>
                      <a:pt x="4527" y="8009"/>
                    </a:lnTo>
                    <a:lnTo>
                      <a:pt x="4572" y="7545"/>
                    </a:lnTo>
                    <a:lnTo>
                      <a:pt x="4602" y="7112"/>
                    </a:lnTo>
                    <a:lnTo>
                      <a:pt x="4632" y="6679"/>
                    </a:lnTo>
                    <a:lnTo>
                      <a:pt x="4632" y="6276"/>
                    </a:lnTo>
                    <a:lnTo>
                      <a:pt x="4632" y="5872"/>
                    </a:lnTo>
                    <a:lnTo>
                      <a:pt x="4602" y="5499"/>
                    </a:lnTo>
                    <a:lnTo>
                      <a:pt x="4572" y="5155"/>
                    </a:lnTo>
                    <a:lnTo>
                      <a:pt x="4527" y="4811"/>
                    </a:lnTo>
                    <a:lnTo>
                      <a:pt x="4468" y="4498"/>
                    </a:lnTo>
                    <a:lnTo>
                      <a:pt x="4393" y="4199"/>
                    </a:lnTo>
                    <a:lnTo>
                      <a:pt x="4303" y="3900"/>
                    </a:lnTo>
                    <a:lnTo>
                      <a:pt x="4199" y="3616"/>
                    </a:lnTo>
                    <a:lnTo>
                      <a:pt x="4094" y="3332"/>
                    </a:lnTo>
                    <a:lnTo>
                      <a:pt x="3975" y="3079"/>
                    </a:lnTo>
                    <a:lnTo>
                      <a:pt x="3855" y="2825"/>
                    </a:lnTo>
                    <a:lnTo>
                      <a:pt x="3721" y="2571"/>
                    </a:lnTo>
                    <a:lnTo>
                      <a:pt x="3586" y="2346"/>
                    </a:lnTo>
                    <a:lnTo>
                      <a:pt x="3437" y="2122"/>
                    </a:lnTo>
                    <a:lnTo>
                      <a:pt x="3287" y="1913"/>
                    </a:lnTo>
                    <a:lnTo>
                      <a:pt x="3138" y="1719"/>
                    </a:lnTo>
                    <a:lnTo>
                      <a:pt x="2974" y="1525"/>
                    </a:lnTo>
                    <a:lnTo>
                      <a:pt x="2809" y="1346"/>
                    </a:lnTo>
                    <a:lnTo>
                      <a:pt x="2645" y="1181"/>
                    </a:lnTo>
                    <a:lnTo>
                      <a:pt x="2481" y="1017"/>
                    </a:lnTo>
                    <a:lnTo>
                      <a:pt x="2301" y="867"/>
                    </a:lnTo>
                    <a:lnTo>
                      <a:pt x="2137" y="733"/>
                    </a:lnTo>
                    <a:lnTo>
                      <a:pt x="1793" y="509"/>
                    </a:lnTo>
                    <a:lnTo>
                      <a:pt x="1465" y="315"/>
                    </a:lnTo>
                    <a:lnTo>
                      <a:pt x="1136" y="165"/>
                    </a:lnTo>
                    <a:lnTo>
                      <a:pt x="987" y="106"/>
                    </a:lnTo>
                    <a:lnTo>
                      <a:pt x="837" y="61"/>
                    </a:lnTo>
                    <a:lnTo>
                      <a:pt x="688" y="31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6968628" y="1719120"/>
                <a:ext cx="579042" cy="1208515"/>
              </a:xfrm>
              <a:custGeom>
                <a:rect b="b" l="l" r="r" t="t"/>
                <a:pathLst>
                  <a:path extrusionOk="0" h="43998" w="21081">
                    <a:moveTo>
                      <a:pt x="8621" y="1"/>
                    </a:moveTo>
                    <a:lnTo>
                      <a:pt x="8292" y="16"/>
                    </a:lnTo>
                    <a:lnTo>
                      <a:pt x="7964" y="30"/>
                    </a:lnTo>
                    <a:lnTo>
                      <a:pt x="7635" y="60"/>
                    </a:lnTo>
                    <a:lnTo>
                      <a:pt x="7321" y="105"/>
                    </a:lnTo>
                    <a:lnTo>
                      <a:pt x="7097" y="150"/>
                    </a:lnTo>
                    <a:lnTo>
                      <a:pt x="6858" y="210"/>
                    </a:lnTo>
                    <a:lnTo>
                      <a:pt x="6634" y="299"/>
                    </a:lnTo>
                    <a:lnTo>
                      <a:pt x="6410" y="389"/>
                    </a:lnTo>
                    <a:lnTo>
                      <a:pt x="6186" y="509"/>
                    </a:lnTo>
                    <a:lnTo>
                      <a:pt x="5962" y="628"/>
                    </a:lnTo>
                    <a:lnTo>
                      <a:pt x="5723" y="762"/>
                    </a:lnTo>
                    <a:lnTo>
                      <a:pt x="5499" y="912"/>
                    </a:lnTo>
                    <a:lnTo>
                      <a:pt x="5275" y="1076"/>
                    </a:lnTo>
                    <a:lnTo>
                      <a:pt x="5065" y="1241"/>
                    </a:lnTo>
                    <a:lnTo>
                      <a:pt x="4632" y="1599"/>
                    </a:lnTo>
                    <a:lnTo>
                      <a:pt x="4199" y="1988"/>
                    </a:lnTo>
                    <a:lnTo>
                      <a:pt x="3810" y="2406"/>
                    </a:lnTo>
                    <a:lnTo>
                      <a:pt x="3422" y="2824"/>
                    </a:lnTo>
                    <a:lnTo>
                      <a:pt x="3078" y="3242"/>
                    </a:lnTo>
                    <a:lnTo>
                      <a:pt x="2765" y="3661"/>
                    </a:lnTo>
                    <a:lnTo>
                      <a:pt x="2466" y="4079"/>
                    </a:lnTo>
                    <a:lnTo>
                      <a:pt x="2227" y="4467"/>
                    </a:lnTo>
                    <a:lnTo>
                      <a:pt x="2018" y="4826"/>
                    </a:lnTo>
                    <a:lnTo>
                      <a:pt x="1868" y="5140"/>
                    </a:lnTo>
                    <a:lnTo>
                      <a:pt x="1764" y="5424"/>
                    </a:lnTo>
                    <a:lnTo>
                      <a:pt x="1659" y="5782"/>
                    </a:lnTo>
                    <a:lnTo>
                      <a:pt x="1555" y="6126"/>
                    </a:lnTo>
                    <a:lnTo>
                      <a:pt x="1480" y="6499"/>
                    </a:lnTo>
                    <a:lnTo>
                      <a:pt x="1405" y="6918"/>
                    </a:lnTo>
                    <a:lnTo>
                      <a:pt x="1360" y="7411"/>
                    </a:lnTo>
                    <a:lnTo>
                      <a:pt x="1316" y="7978"/>
                    </a:lnTo>
                    <a:lnTo>
                      <a:pt x="1271" y="8651"/>
                    </a:lnTo>
                    <a:lnTo>
                      <a:pt x="1256" y="9457"/>
                    </a:lnTo>
                    <a:lnTo>
                      <a:pt x="1226" y="11668"/>
                    </a:lnTo>
                    <a:lnTo>
                      <a:pt x="1226" y="12759"/>
                    </a:lnTo>
                    <a:lnTo>
                      <a:pt x="1241" y="13835"/>
                    </a:lnTo>
                    <a:lnTo>
                      <a:pt x="1286" y="14925"/>
                    </a:lnTo>
                    <a:lnTo>
                      <a:pt x="1360" y="16031"/>
                    </a:lnTo>
                    <a:lnTo>
                      <a:pt x="1405" y="16583"/>
                    </a:lnTo>
                    <a:lnTo>
                      <a:pt x="1465" y="17151"/>
                    </a:lnTo>
                    <a:lnTo>
                      <a:pt x="1540" y="17734"/>
                    </a:lnTo>
                    <a:lnTo>
                      <a:pt x="1614" y="18316"/>
                    </a:lnTo>
                    <a:lnTo>
                      <a:pt x="1659" y="18600"/>
                    </a:lnTo>
                    <a:lnTo>
                      <a:pt x="1704" y="18899"/>
                    </a:lnTo>
                    <a:lnTo>
                      <a:pt x="1734" y="19213"/>
                    </a:lnTo>
                    <a:lnTo>
                      <a:pt x="1779" y="19885"/>
                    </a:lnTo>
                    <a:lnTo>
                      <a:pt x="1809" y="20617"/>
                    </a:lnTo>
                    <a:lnTo>
                      <a:pt x="1809" y="21424"/>
                    </a:lnTo>
                    <a:lnTo>
                      <a:pt x="1779" y="22260"/>
                    </a:lnTo>
                    <a:lnTo>
                      <a:pt x="1734" y="23142"/>
                    </a:lnTo>
                    <a:lnTo>
                      <a:pt x="1689" y="24083"/>
                    </a:lnTo>
                    <a:lnTo>
                      <a:pt x="1614" y="25039"/>
                    </a:lnTo>
                    <a:lnTo>
                      <a:pt x="1584" y="25338"/>
                    </a:lnTo>
                    <a:lnTo>
                      <a:pt x="1570" y="25487"/>
                    </a:lnTo>
                    <a:lnTo>
                      <a:pt x="1540" y="25786"/>
                    </a:lnTo>
                    <a:lnTo>
                      <a:pt x="1435" y="26966"/>
                    </a:lnTo>
                    <a:lnTo>
                      <a:pt x="1301" y="28177"/>
                    </a:lnTo>
                    <a:lnTo>
                      <a:pt x="1271" y="28565"/>
                    </a:lnTo>
                    <a:lnTo>
                      <a:pt x="1256" y="28655"/>
                    </a:lnTo>
                    <a:lnTo>
                      <a:pt x="1151" y="29611"/>
                    </a:lnTo>
                    <a:lnTo>
                      <a:pt x="1062" y="30432"/>
                    </a:lnTo>
                    <a:lnTo>
                      <a:pt x="1002" y="30881"/>
                    </a:lnTo>
                    <a:lnTo>
                      <a:pt x="987" y="31000"/>
                    </a:lnTo>
                    <a:lnTo>
                      <a:pt x="867" y="32046"/>
                    </a:lnTo>
                    <a:lnTo>
                      <a:pt x="703" y="33420"/>
                    </a:lnTo>
                    <a:lnTo>
                      <a:pt x="583" y="34466"/>
                    </a:lnTo>
                    <a:lnTo>
                      <a:pt x="419" y="35915"/>
                    </a:lnTo>
                    <a:lnTo>
                      <a:pt x="270" y="37290"/>
                    </a:lnTo>
                    <a:lnTo>
                      <a:pt x="150" y="38559"/>
                    </a:lnTo>
                    <a:lnTo>
                      <a:pt x="61" y="39725"/>
                    </a:lnTo>
                    <a:lnTo>
                      <a:pt x="31" y="40248"/>
                    </a:lnTo>
                    <a:lnTo>
                      <a:pt x="16" y="40741"/>
                    </a:lnTo>
                    <a:lnTo>
                      <a:pt x="1" y="41189"/>
                    </a:lnTo>
                    <a:lnTo>
                      <a:pt x="16" y="41592"/>
                    </a:lnTo>
                    <a:lnTo>
                      <a:pt x="31" y="41966"/>
                    </a:lnTo>
                    <a:lnTo>
                      <a:pt x="76" y="42279"/>
                    </a:lnTo>
                    <a:lnTo>
                      <a:pt x="120" y="42548"/>
                    </a:lnTo>
                    <a:lnTo>
                      <a:pt x="180" y="42758"/>
                    </a:lnTo>
                    <a:lnTo>
                      <a:pt x="240" y="42892"/>
                    </a:lnTo>
                    <a:lnTo>
                      <a:pt x="300" y="42997"/>
                    </a:lnTo>
                    <a:lnTo>
                      <a:pt x="389" y="43116"/>
                    </a:lnTo>
                    <a:lnTo>
                      <a:pt x="479" y="43221"/>
                    </a:lnTo>
                    <a:lnTo>
                      <a:pt x="569" y="43325"/>
                    </a:lnTo>
                    <a:lnTo>
                      <a:pt x="688" y="43415"/>
                    </a:lnTo>
                    <a:lnTo>
                      <a:pt x="808" y="43504"/>
                    </a:lnTo>
                    <a:lnTo>
                      <a:pt x="942" y="43579"/>
                    </a:lnTo>
                    <a:lnTo>
                      <a:pt x="1091" y="43654"/>
                    </a:lnTo>
                    <a:lnTo>
                      <a:pt x="1256" y="43729"/>
                    </a:lnTo>
                    <a:lnTo>
                      <a:pt x="1420" y="43788"/>
                    </a:lnTo>
                    <a:lnTo>
                      <a:pt x="1599" y="43833"/>
                    </a:lnTo>
                    <a:lnTo>
                      <a:pt x="1794" y="43878"/>
                    </a:lnTo>
                    <a:lnTo>
                      <a:pt x="2003" y="43923"/>
                    </a:lnTo>
                    <a:lnTo>
                      <a:pt x="2212" y="43953"/>
                    </a:lnTo>
                    <a:lnTo>
                      <a:pt x="2451" y="43983"/>
                    </a:lnTo>
                    <a:lnTo>
                      <a:pt x="2929" y="43997"/>
                    </a:lnTo>
                    <a:lnTo>
                      <a:pt x="3452" y="43997"/>
                    </a:lnTo>
                    <a:lnTo>
                      <a:pt x="4035" y="43953"/>
                    </a:lnTo>
                    <a:lnTo>
                      <a:pt x="4647" y="43863"/>
                    </a:lnTo>
                    <a:lnTo>
                      <a:pt x="5304" y="43744"/>
                    </a:lnTo>
                    <a:lnTo>
                      <a:pt x="5992" y="43594"/>
                    </a:lnTo>
                    <a:lnTo>
                      <a:pt x="6739" y="43400"/>
                    </a:lnTo>
                    <a:lnTo>
                      <a:pt x="7515" y="43161"/>
                    </a:lnTo>
                    <a:lnTo>
                      <a:pt x="7919" y="43026"/>
                    </a:lnTo>
                    <a:lnTo>
                      <a:pt x="8352" y="42922"/>
                    </a:lnTo>
                    <a:lnTo>
                      <a:pt x="8785" y="42817"/>
                    </a:lnTo>
                    <a:lnTo>
                      <a:pt x="9234" y="42713"/>
                    </a:lnTo>
                    <a:lnTo>
                      <a:pt x="9682" y="42638"/>
                    </a:lnTo>
                    <a:lnTo>
                      <a:pt x="10145" y="42563"/>
                    </a:lnTo>
                    <a:lnTo>
                      <a:pt x="11101" y="42414"/>
                    </a:lnTo>
                    <a:lnTo>
                      <a:pt x="12057" y="42309"/>
                    </a:lnTo>
                    <a:lnTo>
                      <a:pt x="13028" y="42205"/>
                    </a:lnTo>
                    <a:lnTo>
                      <a:pt x="14911" y="42025"/>
                    </a:lnTo>
                    <a:lnTo>
                      <a:pt x="15822" y="41936"/>
                    </a:lnTo>
                    <a:lnTo>
                      <a:pt x="16673" y="41831"/>
                    </a:lnTo>
                    <a:lnTo>
                      <a:pt x="17480" y="41712"/>
                    </a:lnTo>
                    <a:lnTo>
                      <a:pt x="17854" y="41637"/>
                    </a:lnTo>
                    <a:lnTo>
                      <a:pt x="18212" y="41562"/>
                    </a:lnTo>
                    <a:lnTo>
                      <a:pt x="18541" y="41488"/>
                    </a:lnTo>
                    <a:lnTo>
                      <a:pt x="18855" y="41398"/>
                    </a:lnTo>
                    <a:lnTo>
                      <a:pt x="19153" y="41293"/>
                    </a:lnTo>
                    <a:lnTo>
                      <a:pt x="19422" y="41189"/>
                    </a:lnTo>
                    <a:lnTo>
                      <a:pt x="19661" y="41069"/>
                    </a:lnTo>
                    <a:lnTo>
                      <a:pt x="19871" y="40935"/>
                    </a:lnTo>
                    <a:lnTo>
                      <a:pt x="20065" y="40785"/>
                    </a:lnTo>
                    <a:lnTo>
                      <a:pt x="20214" y="40636"/>
                    </a:lnTo>
                    <a:lnTo>
                      <a:pt x="20378" y="40427"/>
                    </a:lnTo>
                    <a:lnTo>
                      <a:pt x="20513" y="40158"/>
                    </a:lnTo>
                    <a:lnTo>
                      <a:pt x="20647" y="39859"/>
                    </a:lnTo>
                    <a:lnTo>
                      <a:pt x="20767" y="39516"/>
                    </a:lnTo>
                    <a:lnTo>
                      <a:pt x="20871" y="39142"/>
                    </a:lnTo>
                    <a:lnTo>
                      <a:pt x="20961" y="38709"/>
                    </a:lnTo>
                    <a:lnTo>
                      <a:pt x="21021" y="38246"/>
                    </a:lnTo>
                    <a:lnTo>
                      <a:pt x="21066" y="37738"/>
                    </a:lnTo>
                    <a:lnTo>
                      <a:pt x="21081" y="37200"/>
                    </a:lnTo>
                    <a:lnTo>
                      <a:pt x="21066" y="36602"/>
                    </a:lnTo>
                    <a:lnTo>
                      <a:pt x="21036" y="35990"/>
                    </a:lnTo>
                    <a:lnTo>
                      <a:pt x="20976" y="35318"/>
                    </a:lnTo>
                    <a:lnTo>
                      <a:pt x="20886" y="34615"/>
                    </a:lnTo>
                    <a:lnTo>
                      <a:pt x="20767" y="33883"/>
                    </a:lnTo>
                    <a:lnTo>
                      <a:pt x="20618" y="33092"/>
                    </a:lnTo>
                    <a:lnTo>
                      <a:pt x="20423" y="32285"/>
                    </a:lnTo>
                    <a:lnTo>
                      <a:pt x="20169" y="31254"/>
                    </a:lnTo>
                    <a:lnTo>
                      <a:pt x="19841" y="29924"/>
                    </a:lnTo>
                    <a:lnTo>
                      <a:pt x="19602" y="28909"/>
                    </a:lnTo>
                    <a:lnTo>
                      <a:pt x="19273" y="27549"/>
                    </a:lnTo>
                    <a:lnTo>
                      <a:pt x="19124" y="26877"/>
                    </a:lnTo>
                    <a:lnTo>
                      <a:pt x="19049" y="26518"/>
                    </a:lnTo>
                    <a:lnTo>
                      <a:pt x="18944" y="26055"/>
                    </a:lnTo>
                    <a:lnTo>
                      <a:pt x="18810" y="25383"/>
                    </a:lnTo>
                    <a:lnTo>
                      <a:pt x="18675" y="24740"/>
                    </a:lnTo>
                    <a:lnTo>
                      <a:pt x="18571" y="24128"/>
                    </a:lnTo>
                    <a:lnTo>
                      <a:pt x="18481" y="23530"/>
                    </a:lnTo>
                    <a:lnTo>
                      <a:pt x="18377" y="22753"/>
                    </a:lnTo>
                    <a:lnTo>
                      <a:pt x="18317" y="21977"/>
                    </a:lnTo>
                    <a:lnTo>
                      <a:pt x="18287" y="21185"/>
                    </a:lnTo>
                    <a:lnTo>
                      <a:pt x="18272" y="20408"/>
                    </a:lnTo>
                    <a:lnTo>
                      <a:pt x="18272" y="19616"/>
                    </a:lnTo>
                    <a:lnTo>
                      <a:pt x="18287" y="18809"/>
                    </a:lnTo>
                    <a:lnTo>
                      <a:pt x="18332" y="18018"/>
                    </a:lnTo>
                    <a:lnTo>
                      <a:pt x="18377" y="17226"/>
                    </a:lnTo>
                    <a:lnTo>
                      <a:pt x="18511" y="15269"/>
                    </a:lnTo>
                    <a:lnTo>
                      <a:pt x="18571" y="14298"/>
                    </a:lnTo>
                    <a:lnTo>
                      <a:pt x="18631" y="13342"/>
                    </a:lnTo>
                    <a:lnTo>
                      <a:pt x="18660" y="12415"/>
                    </a:lnTo>
                    <a:lnTo>
                      <a:pt x="18690" y="11519"/>
                    </a:lnTo>
                    <a:lnTo>
                      <a:pt x="18675" y="10638"/>
                    </a:lnTo>
                    <a:lnTo>
                      <a:pt x="18660" y="10204"/>
                    </a:lnTo>
                    <a:lnTo>
                      <a:pt x="18631" y="9786"/>
                    </a:lnTo>
                    <a:lnTo>
                      <a:pt x="18586" y="9353"/>
                    </a:lnTo>
                    <a:lnTo>
                      <a:pt x="18526" y="8919"/>
                    </a:lnTo>
                    <a:lnTo>
                      <a:pt x="18466" y="8516"/>
                    </a:lnTo>
                    <a:lnTo>
                      <a:pt x="18377" y="8113"/>
                    </a:lnTo>
                    <a:lnTo>
                      <a:pt x="18272" y="7709"/>
                    </a:lnTo>
                    <a:lnTo>
                      <a:pt x="18167" y="7336"/>
                    </a:lnTo>
                    <a:lnTo>
                      <a:pt x="18033" y="6962"/>
                    </a:lnTo>
                    <a:lnTo>
                      <a:pt x="17869" y="6604"/>
                    </a:lnTo>
                    <a:lnTo>
                      <a:pt x="17645" y="6171"/>
                    </a:lnTo>
                    <a:lnTo>
                      <a:pt x="17391" y="5737"/>
                    </a:lnTo>
                    <a:lnTo>
                      <a:pt x="17107" y="5319"/>
                    </a:lnTo>
                    <a:lnTo>
                      <a:pt x="16808" y="4916"/>
                    </a:lnTo>
                    <a:lnTo>
                      <a:pt x="16479" y="4512"/>
                    </a:lnTo>
                    <a:lnTo>
                      <a:pt x="16136" y="4139"/>
                    </a:lnTo>
                    <a:lnTo>
                      <a:pt x="15762" y="3765"/>
                    </a:lnTo>
                    <a:lnTo>
                      <a:pt x="15389" y="3407"/>
                    </a:lnTo>
                    <a:lnTo>
                      <a:pt x="15015" y="3063"/>
                    </a:lnTo>
                    <a:lnTo>
                      <a:pt x="14627" y="2735"/>
                    </a:lnTo>
                    <a:lnTo>
                      <a:pt x="14223" y="2421"/>
                    </a:lnTo>
                    <a:lnTo>
                      <a:pt x="13835" y="2137"/>
                    </a:lnTo>
                    <a:lnTo>
                      <a:pt x="13446" y="1853"/>
                    </a:lnTo>
                    <a:lnTo>
                      <a:pt x="13058" y="1584"/>
                    </a:lnTo>
                    <a:lnTo>
                      <a:pt x="12311" y="1106"/>
                    </a:lnTo>
                    <a:lnTo>
                      <a:pt x="12027" y="927"/>
                    </a:lnTo>
                    <a:lnTo>
                      <a:pt x="11743" y="777"/>
                    </a:lnTo>
                    <a:lnTo>
                      <a:pt x="11445" y="643"/>
                    </a:lnTo>
                    <a:lnTo>
                      <a:pt x="11146" y="509"/>
                    </a:lnTo>
                    <a:lnTo>
                      <a:pt x="10847" y="404"/>
                    </a:lnTo>
                    <a:lnTo>
                      <a:pt x="10533" y="299"/>
                    </a:lnTo>
                    <a:lnTo>
                      <a:pt x="10220" y="210"/>
                    </a:lnTo>
                    <a:lnTo>
                      <a:pt x="9906" y="150"/>
                    </a:lnTo>
                    <a:lnTo>
                      <a:pt x="9592" y="90"/>
                    </a:lnTo>
                    <a:lnTo>
                      <a:pt x="9263" y="45"/>
                    </a:lnTo>
                    <a:lnTo>
                      <a:pt x="8935" y="16"/>
                    </a:lnTo>
                    <a:lnTo>
                      <a:pt x="86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7058499" y="1585358"/>
                <a:ext cx="206446" cy="238033"/>
              </a:xfrm>
              <a:custGeom>
                <a:rect b="b" l="l" r="r" t="t"/>
                <a:pathLst>
                  <a:path extrusionOk="0" h="8666" w="7516">
                    <a:moveTo>
                      <a:pt x="5110" y="0"/>
                    </a:moveTo>
                    <a:lnTo>
                      <a:pt x="1" y="3392"/>
                    </a:lnTo>
                    <a:lnTo>
                      <a:pt x="314" y="4019"/>
                    </a:lnTo>
                    <a:lnTo>
                      <a:pt x="344" y="4094"/>
                    </a:lnTo>
                    <a:lnTo>
                      <a:pt x="359" y="4094"/>
                    </a:lnTo>
                    <a:lnTo>
                      <a:pt x="598" y="4557"/>
                    </a:lnTo>
                    <a:lnTo>
                      <a:pt x="897" y="5095"/>
                    </a:lnTo>
                    <a:lnTo>
                      <a:pt x="1151" y="5513"/>
                    </a:lnTo>
                    <a:lnTo>
                      <a:pt x="1390" y="5916"/>
                    </a:lnTo>
                    <a:lnTo>
                      <a:pt x="1853" y="6648"/>
                    </a:lnTo>
                    <a:lnTo>
                      <a:pt x="2107" y="7007"/>
                    </a:lnTo>
                    <a:lnTo>
                      <a:pt x="2361" y="7365"/>
                    </a:lnTo>
                    <a:lnTo>
                      <a:pt x="2630" y="7724"/>
                    </a:lnTo>
                    <a:lnTo>
                      <a:pt x="2899" y="8053"/>
                    </a:lnTo>
                    <a:lnTo>
                      <a:pt x="3168" y="8366"/>
                    </a:lnTo>
                    <a:lnTo>
                      <a:pt x="3437" y="8665"/>
                    </a:lnTo>
                    <a:lnTo>
                      <a:pt x="3825" y="8516"/>
                    </a:lnTo>
                    <a:lnTo>
                      <a:pt x="4199" y="8351"/>
                    </a:lnTo>
                    <a:lnTo>
                      <a:pt x="4557" y="8187"/>
                    </a:lnTo>
                    <a:lnTo>
                      <a:pt x="4901" y="8023"/>
                    </a:lnTo>
                    <a:lnTo>
                      <a:pt x="5229" y="7844"/>
                    </a:lnTo>
                    <a:lnTo>
                      <a:pt x="5528" y="7649"/>
                    </a:lnTo>
                    <a:lnTo>
                      <a:pt x="5812" y="7470"/>
                    </a:lnTo>
                    <a:lnTo>
                      <a:pt x="6081" y="7261"/>
                    </a:lnTo>
                    <a:lnTo>
                      <a:pt x="6335" y="7067"/>
                    </a:lnTo>
                    <a:lnTo>
                      <a:pt x="6559" y="6843"/>
                    </a:lnTo>
                    <a:lnTo>
                      <a:pt x="6768" y="6633"/>
                    </a:lnTo>
                    <a:lnTo>
                      <a:pt x="6962" y="6409"/>
                    </a:lnTo>
                    <a:lnTo>
                      <a:pt x="7127" y="6170"/>
                    </a:lnTo>
                    <a:lnTo>
                      <a:pt x="7276" y="5931"/>
                    </a:lnTo>
                    <a:lnTo>
                      <a:pt x="7411" y="5677"/>
                    </a:lnTo>
                    <a:lnTo>
                      <a:pt x="7515" y="5408"/>
                    </a:lnTo>
                    <a:lnTo>
                      <a:pt x="7411" y="5289"/>
                    </a:lnTo>
                    <a:lnTo>
                      <a:pt x="7142" y="4945"/>
                    </a:lnTo>
                    <a:lnTo>
                      <a:pt x="6768" y="4393"/>
                    </a:lnTo>
                    <a:lnTo>
                      <a:pt x="6559" y="4064"/>
                    </a:lnTo>
                    <a:lnTo>
                      <a:pt x="6350" y="3690"/>
                    </a:lnTo>
                    <a:lnTo>
                      <a:pt x="6126" y="3302"/>
                    </a:lnTo>
                    <a:lnTo>
                      <a:pt x="5917" y="2869"/>
                    </a:lnTo>
                    <a:lnTo>
                      <a:pt x="5708" y="2420"/>
                    </a:lnTo>
                    <a:lnTo>
                      <a:pt x="5528" y="1957"/>
                    </a:lnTo>
                    <a:lnTo>
                      <a:pt x="5364" y="1479"/>
                    </a:lnTo>
                    <a:lnTo>
                      <a:pt x="5304" y="1240"/>
                    </a:lnTo>
                    <a:lnTo>
                      <a:pt x="5244" y="986"/>
                    </a:lnTo>
                    <a:lnTo>
                      <a:pt x="5200" y="747"/>
                    </a:lnTo>
                    <a:lnTo>
                      <a:pt x="5155" y="493"/>
                    </a:lnTo>
                    <a:lnTo>
                      <a:pt x="5125" y="254"/>
                    </a:lnTo>
                    <a:lnTo>
                      <a:pt x="5110" y="0"/>
                    </a:lnTo>
                    <a:close/>
                  </a:path>
                </a:pathLst>
              </a:custGeom>
              <a:solidFill>
                <a:srgbClr val="FBB9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7067123" y="1671932"/>
                <a:ext cx="49277" cy="75948"/>
              </a:xfrm>
              <a:custGeom>
                <a:rect b="b" l="l" r="r" t="t"/>
                <a:pathLst>
                  <a:path extrusionOk="0" h="2765" w="1794">
                    <a:moveTo>
                      <a:pt x="1793" y="1"/>
                    </a:moveTo>
                    <a:lnTo>
                      <a:pt x="0" y="867"/>
                    </a:lnTo>
                    <a:lnTo>
                      <a:pt x="30" y="942"/>
                    </a:lnTo>
                    <a:lnTo>
                      <a:pt x="45" y="942"/>
                    </a:lnTo>
                    <a:lnTo>
                      <a:pt x="284" y="1405"/>
                    </a:lnTo>
                    <a:lnTo>
                      <a:pt x="583" y="1943"/>
                    </a:lnTo>
                    <a:lnTo>
                      <a:pt x="837" y="2361"/>
                    </a:lnTo>
                    <a:lnTo>
                      <a:pt x="1076" y="2764"/>
                    </a:lnTo>
                    <a:lnTo>
                      <a:pt x="1181" y="2570"/>
                    </a:lnTo>
                    <a:lnTo>
                      <a:pt x="1270" y="2346"/>
                    </a:lnTo>
                    <a:lnTo>
                      <a:pt x="1345" y="2122"/>
                    </a:lnTo>
                    <a:lnTo>
                      <a:pt x="1420" y="1898"/>
                    </a:lnTo>
                    <a:lnTo>
                      <a:pt x="1539" y="1435"/>
                    </a:lnTo>
                    <a:lnTo>
                      <a:pt x="1629" y="1001"/>
                    </a:lnTo>
                    <a:lnTo>
                      <a:pt x="1703" y="613"/>
                    </a:lnTo>
                    <a:lnTo>
                      <a:pt x="1748" y="299"/>
                    </a:lnTo>
                    <a:lnTo>
                      <a:pt x="1793" y="1"/>
                    </a:lnTo>
                    <a:close/>
                  </a:path>
                </a:pathLst>
              </a:custGeom>
              <a:solidFill>
                <a:srgbClr val="FB9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6932536" y="1418333"/>
                <a:ext cx="335268" cy="314778"/>
              </a:xfrm>
              <a:custGeom>
                <a:rect b="b" l="l" r="r" t="t"/>
                <a:pathLst>
                  <a:path extrusionOk="0" h="11460" w="12206">
                    <a:moveTo>
                      <a:pt x="8665" y="1"/>
                    </a:moveTo>
                    <a:lnTo>
                      <a:pt x="8277" y="16"/>
                    </a:lnTo>
                    <a:lnTo>
                      <a:pt x="7873" y="46"/>
                    </a:lnTo>
                    <a:lnTo>
                      <a:pt x="7440" y="91"/>
                    </a:lnTo>
                    <a:lnTo>
                      <a:pt x="7007" y="150"/>
                    </a:lnTo>
                    <a:lnTo>
                      <a:pt x="6559" y="240"/>
                    </a:lnTo>
                    <a:lnTo>
                      <a:pt x="6110" y="330"/>
                    </a:lnTo>
                    <a:lnTo>
                      <a:pt x="5647" y="449"/>
                    </a:lnTo>
                    <a:lnTo>
                      <a:pt x="5199" y="554"/>
                    </a:lnTo>
                    <a:lnTo>
                      <a:pt x="4348" y="808"/>
                    </a:lnTo>
                    <a:lnTo>
                      <a:pt x="3541" y="1047"/>
                    </a:lnTo>
                    <a:lnTo>
                      <a:pt x="2854" y="1286"/>
                    </a:lnTo>
                    <a:lnTo>
                      <a:pt x="2704" y="1345"/>
                    </a:lnTo>
                    <a:lnTo>
                      <a:pt x="2555" y="1405"/>
                    </a:lnTo>
                    <a:lnTo>
                      <a:pt x="2420" y="1480"/>
                    </a:lnTo>
                    <a:lnTo>
                      <a:pt x="2286" y="1570"/>
                    </a:lnTo>
                    <a:lnTo>
                      <a:pt x="2151" y="1659"/>
                    </a:lnTo>
                    <a:lnTo>
                      <a:pt x="2032" y="1764"/>
                    </a:lnTo>
                    <a:lnTo>
                      <a:pt x="1912" y="1868"/>
                    </a:lnTo>
                    <a:lnTo>
                      <a:pt x="1808" y="1973"/>
                    </a:lnTo>
                    <a:lnTo>
                      <a:pt x="1703" y="2092"/>
                    </a:lnTo>
                    <a:lnTo>
                      <a:pt x="1614" y="2212"/>
                    </a:lnTo>
                    <a:lnTo>
                      <a:pt x="1524" y="2346"/>
                    </a:lnTo>
                    <a:lnTo>
                      <a:pt x="1449" y="2481"/>
                    </a:lnTo>
                    <a:lnTo>
                      <a:pt x="1375" y="2630"/>
                    </a:lnTo>
                    <a:lnTo>
                      <a:pt x="1315" y="2765"/>
                    </a:lnTo>
                    <a:lnTo>
                      <a:pt x="1255" y="2929"/>
                    </a:lnTo>
                    <a:lnTo>
                      <a:pt x="1210" y="3078"/>
                    </a:lnTo>
                    <a:lnTo>
                      <a:pt x="1151" y="3377"/>
                    </a:lnTo>
                    <a:lnTo>
                      <a:pt x="1091" y="3676"/>
                    </a:lnTo>
                    <a:lnTo>
                      <a:pt x="1046" y="3990"/>
                    </a:lnTo>
                    <a:lnTo>
                      <a:pt x="1001" y="4318"/>
                    </a:lnTo>
                    <a:lnTo>
                      <a:pt x="941" y="4991"/>
                    </a:lnTo>
                    <a:lnTo>
                      <a:pt x="897" y="5693"/>
                    </a:lnTo>
                    <a:lnTo>
                      <a:pt x="0" y="7262"/>
                    </a:lnTo>
                    <a:lnTo>
                      <a:pt x="0" y="7306"/>
                    </a:lnTo>
                    <a:lnTo>
                      <a:pt x="0" y="7336"/>
                    </a:lnTo>
                    <a:lnTo>
                      <a:pt x="15" y="7381"/>
                    </a:lnTo>
                    <a:lnTo>
                      <a:pt x="60" y="7411"/>
                    </a:lnTo>
                    <a:lnTo>
                      <a:pt x="164" y="7471"/>
                    </a:lnTo>
                    <a:lnTo>
                      <a:pt x="314" y="7530"/>
                    </a:lnTo>
                    <a:lnTo>
                      <a:pt x="478" y="7590"/>
                    </a:lnTo>
                    <a:lnTo>
                      <a:pt x="643" y="7635"/>
                    </a:lnTo>
                    <a:lnTo>
                      <a:pt x="941" y="7695"/>
                    </a:lnTo>
                    <a:lnTo>
                      <a:pt x="986" y="8128"/>
                    </a:lnTo>
                    <a:lnTo>
                      <a:pt x="1136" y="9353"/>
                    </a:lnTo>
                    <a:lnTo>
                      <a:pt x="1255" y="9936"/>
                    </a:lnTo>
                    <a:lnTo>
                      <a:pt x="1300" y="10145"/>
                    </a:lnTo>
                    <a:lnTo>
                      <a:pt x="1360" y="10339"/>
                    </a:lnTo>
                    <a:lnTo>
                      <a:pt x="1419" y="10518"/>
                    </a:lnTo>
                    <a:lnTo>
                      <a:pt x="1479" y="10683"/>
                    </a:lnTo>
                    <a:lnTo>
                      <a:pt x="1554" y="10832"/>
                    </a:lnTo>
                    <a:lnTo>
                      <a:pt x="1629" y="10967"/>
                    </a:lnTo>
                    <a:lnTo>
                      <a:pt x="1703" y="11071"/>
                    </a:lnTo>
                    <a:lnTo>
                      <a:pt x="1793" y="11176"/>
                    </a:lnTo>
                    <a:lnTo>
                      <a:pt x="1883" y="11250"/>
                    </a:lnTo>
                    <a:lnTo>
                      <a:pt x="1987" y="11325"/>
                    </a:lnTo>
                    <a:lnTo>
                      <a:pt x="2077" y="11385"/>
                    </a:lnTo>
                    <a:lnTo>
                      <a:pt x="2196" y="11415"/>
                    </a:lnTo>
                    <a:lnTo>
                      <a:pt x="2301" y="11445"/>
                    </a:lnTo>
                    <a:lnTo>
                      <a:pt x="2420" y="11460"/>
                    </a:lnTo>
                    <a:lnTo>
                      <a:pt x="2659" y="11460"/>
                    </a:lnTo>
                    <a:lnTo>
                      <a:pt x="2794" y="11430"/>
                    </a:lnTo>
                    <a:lnTo>
                      <a:pt x="2943" y="11385"/>
                    </a:lnTo>
                    <a:lnTo>
                      <a:pt x="3302" y="11265"/>
                    </a:lnTo>
                    <a:lnTo>
                      <a:pt x="3735" y="11086"/>
                    </a:lnTo>
                    <a:lnTo>
                      <a:pt x="4243" y="10862"/>
                    </a:lnTo>
                    <a:lnTo>
                      <a:pt x="4796" y="10578"/>
                    </a:lnTo>
                    <a:lnTo>
                      <a:pt x="5393" y="10264"/>
                    </a:lnTo>
                    <a:lnTo>
                      <a:pt x="6021" y="9921"/>
                    </a:lnTo>
                    <a:lnTo>
                      <a:pt x="6663" y="9532"/>
                    </a:lnTo>
                    <a:lnTo>
                      <a:pt x="7321" y="9144"/>
                    </a:lnTo>
                    <a:lnTo>
                      <a:pt x="7978" y="8726"/>
                    </a:lnTo>
                    <a:lnTo>
                      <a:pt x="8620" y="8292"/>
                    </a:lnTo>
                    <a:lnTo>
                      <a:pt x="9233" y="7859"/>
                    </a:lnTo>
                    <a:lnTo>
                      <a:pt x="9815" y="7426"/>
                    </a:lnTo>
                    <a:lnTo>
                      <a:pt x="10368" y="6993"/>
                    </a:lnTo>
                    <a:lnTo>
                      <a:pt x="10846" y="6574"/>
                    </a:lnTo>
                    <a:lnTo>
                      <a:pt x="11070" y="6365"/>
                    </a:lnTo>
                    <a:lnTo>
                      <a:pt x="11265" y="6171"/>
                    </a:lnTo>
                    <a:lnTo>
                      <a:pt x="11444" y="5977"/>
                    </a:lnTo>
                    <a:lnTo>
                      <a:pt x="11608" y="5768"/>
                    </a:lnTo>
                    <a:lnTo>
                      <a:pt x="11743" y="5543"/>
                    </a:lnTo>
                    <a:lnTo>
                      <a:pt x="11862" y="5334"/>
                    </a:lnTo>
                    <a:lnTo>
                      <a:pt x="11967" y="5095"/>
                    </a:lnTo>
                    <a:lnTo>
                      <a:pt x="12056" y="4871"/>
                    </a:lnTo>
                    <a:lnTo>
                      <a:pt x="12116" y="4632"/>
                    </a:lnTo>
                    <a:lnTo>
                      <a:pt x="12161" y="4408"/>
                    </a:lnTo>
                    <a:lnTo>
                      <a:pt x="12191" y="4169"/>
                    </a:lnTo>
                    <a:lnTo>
                      <a:pt x="12206" y="3930"/>
                    </a:lnTo>
                    <a:lnTo>
                      <a:pt x="12206" y="3691"/>
                    </a:lnTo>
                    <a:lnTo>
                      <a:pt x="12191" y="3452"/>
                    </a:lnTo>
                    <a:lnTo>
                      <a:pt x="12146" y="3213"/>
                    </a:lnTo>
                    <a:lnTo>
                      <a:pt x="12101" y="2974"/>
                    </a:lnTo>
                    <a:lnTo>
                      <a:pt x="12041" y="2750"/>
                    </a:lnTo>
                    <a:lnTo>
                      <a:pt x="11967" y="2511"/>
                    </a:lnTo>
                    <a:lnTo>
                      <a:pt x="11877" y="2287"/>
                    </a:lnTo>
                    <a:lnTo>
                      <a:pt x="11773" y="2077"/>
                    </a:lnTo>
                    <a:lnTo>
                      <a:pt x="11668" y="1868"/>
                    </a:lnTo>
                    <a:lnTo>
                      <a:pt x="11548" y="1659"/>
                    </a:lnTo>
                    <a:lnTo>
                      <a:pt x="11414" y="1465"/>
                    </a:lnTo>
                    <a:lnTo>
                      <a:pt x="11265" y="1271"/>
                    </a:lnTo>
                    <a:lnTo>
                      <a:pt x="11115" y="1091"/>
                    </a:lnTo>
                    <a:lnTo>
                      <a:pt x="10951" y="927"/>
                    </a:lnTo>
                    <a:lnTo>
                      <a:pt x="10772" y="778"/>
                    </a:lnTo>
                    <a:lnTo>
                      <a:pt x="10592" y="628"/>
                    </a:lnTo>
                    <a:lnTo>
                      <a:pt x="10398" y="509"/>
                    </a:lnTo>
                    <a:lnTo>
                      <a:pt x="10204" y="389"/>
                    </a:lnTo>
                    <a:lnTo>
                      <a:pt x="10010" y="285"/>
                    </a:lnTo>
                    <a:lnTo>
                      <a:pt x="9801" y="195"/>
                    </a:lnTo>
                    <a:lnTo>
                      <a:pt x="9576" y="120"/>
                    </a:lnTo>
                    <a:lnTo>
                      <a:pt x="9367" y="76"/>
                    </a:lnTo>
                    <a:lnTo>
                      <a:pt x="9024" y="31"/>
                    </a:lnTo>
                    <a:lnTo>
                      <a:pt x="8665" y="1"/>
                    </a:lnTo>
                    <a:close/>
                  </a:path>
                </a:pathLst>
              </a:custGeom>
              <a:solidFill>
                <a:srgbClr val="FBB9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6968216" y="1645262"/>
                <a:ext cx="36559" cy="20546"/>
              </a:xfrm>
              <a:custGeom>
                <a:rect b="b" l="l" r="r" t="t"/>
                <a:pathLst>
                  <a:path extrusionOk="0" h="748" w="1331">
                    <a:moveTo>
                      <a:pt x="1181" y="0"/>
                    </a:moveTo>
                    <a:lnTo>
                      <a:pt x="1136" y="15"/>
                    </a:lnTo>
                    <a:lnTo>
                      <a:pt x="1091" y="60"/>
                    </a:lnTo>
                    <a:lnTo>
                      <a:pt x="1017" y="150"/>
                    </a:lnTo>
                    <a:lnTo>
                      <a:pt x="942" y="225"/>
                    </a:lnTo>
                    <a:lnTo>
                      <a:pt x="838" y="314"/>
                    </a:lnTo>
                    <a:lnTo>
                      <a:pt x="703" y="389"/>
                    </a:lnTo>
                    <a:lnTo>
                      <a:pt x="539" y="449"/>
                    </a:lnTo>
                    <a:lnTo>
                      <a:pt x="449" y="479"/>
                    </a:lnTo>
                    <a:lnTo>
                      <a:pt x="359" y="493"/>
                    </a:lnTo>
                    <a:lnTo>
                      <a:pt x="255" y="493"/>
                    </a:lnTo>
                    <a:lnTo>
                      <a:pt x="150" y="479"/>
                    </a:lnTo>
                    <a:lnTo>
                      <a:pt x="105" y="479"/>
                    </a:lnTo>
                    <a:lnTo>
                      <a:pt x="61" y="493"/>
                    </a:lnTo>
                    <a:lnTo>
                      <a:pt x="31" y="538"/>
                    </a:lnTo>
                    <a:lnTo>
                      <a:pt x="1" y="583"/>
                    </a:lnTo>
                    <a:lnTo>
                      <a:pt x="1" y="628"/>
                    </a:lnTo>
                    <a:lnTo>
                      <a:pt x="31" y="673"/>
                    </a:lnTo>
                    <a:lnTo>
                      <a:pt x="61" y="718"/>
                    </a:lnTo>
                    <a:lnTo>
                      <a:pt x="105" y="732"/>
                    </a:lnTo>
                    <a:lnTo>
                      <a:pt x="210" y="747"/>
                    </a:lnTo>
                    <a:lnTo>
                      <a:pt x="419" y="747"/>
                    </a:lnTo>
                    <a:lnTo>
                      <a:pt x="524" y="732"/>
                    </a:lnTo>
                    <a:lnTo>
                      <a:pt x="628" y="703"/>
                    </a:lnTo>
                    <a:lnTo>
                      <a:pt x="733" y="673"/>
                    </a:lnTo>
                    <a:lnTo>
                      <a:pt x="897" y="583"/>
                    </a:lnTo>
                    <a:lnTo>
                      <a:pt x="1032" y="479"/>
                    </a:lnTo>
                    <a:lnTo>
                      <a:pt x="1151" y="389"/>
                    </a:lnTo>
                    <a:lnTo>
                      <a:pt x="1241" y="299"/>
                    </a:lnTo>
                    <a:lnTo>
                      <a:pt x="1316" y="195"/>
                    </a:lnTo>
                    <a:lnTo>
                      <a:pt x="1331" y="150"/>
                    </a:lnTo>
                    <a:lnTo>
                      <a:pt x="1331" y="105"/>
                    </a:lnTo>
                    <a:lnTo>
                      <a:pt x="1316" y="60"/>
                    </a:lnTo>
                    <a:lnTo>
                      <a:pt x="1271" y="15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rgbClr val="FB9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7001862" y="1598487"/>
                <a:ext cx="56665" cy="31615"/>
              </a:xfrm>
              <a:custGeom>
                <a:rect b="b" l="l" r="r" t="t"/>
                <a:pathLst>
                  <a:path extrusionOk="0" h="1151" w="2063">
                    <a:moveTo>
                      <a:pt x="1316" y="0"/>
                    </a:moveTo>
                    <a:lnTo>
                      <a:pt x="1121" y="15"/>
                    </a:lnTo>
                    <a:lnTo>
                      <a:pt x="912" y="60"/>
                    </a:lnTo>
                    <a:lnTo>
                      <a:pt x="703" y="120"/>
                    </a:lnTo>
                    <a:lnTo>
                      <a:pt x="524" y="195"/>
                    </a:lnTo>
                    <a:lnTo>
                      <a:pt x="360" y="284"/>
                    </a:lnTo>
                    <a:lnTo>
                      <a:pt x="225" y="374"/>
                    </a:lnTo>
                    <a:lnTo>
                      <a:pt x="120" y="478"/>
                    </a:lnTo>
                    <a:lnTo>
                      <a:pt x="46" y="598"/>
                    </a:lnTo>
                    <a:lnTo>
                      <a:pt x="16" y="643"/>
                    </a:lnTo>
                    <a:lnTo>
                      <a:pt x="1" y="703"/>
                    </a:lnTo>
                    <a:lnTo>
                      <a:pt x="1" y="762"/>
                    </a:lnTo>
                    <a:lnTo>
                      <a:pt x="16" y="807"/>
                    </a:lnTo>
                    <a:lnTo>
                      <a:pt x="31" y="867"/>
                    </a:lnTo>
                    <a:lnTo>
                      <a:pt x="61" y="912"/>
                    </a:lnTo>
                    <a:lnTo>
                      <a:pt x="91" y="956"/>
                    </a:lnTo>
                    <a:lnTo>
                      <a:pt x="135" y="1001"/>
                    </a:lnTo>
                    <a:lnTo>
                      <a:pt x="255" y="1061"/>
                    </a:lnTo>
                    <a:lnTo>
                      <a:pt x="389" y="1106"/>
                    </a:lnTo>
                    <a:lnTo>
                      <a:pt x="554" y="1136"/>
                    </a:lnTo>
                    <a:lnTo>
                      <a:pt x="748" y="1151"/>
                    </a:lnTo>
                    <a:lnTo>
                      <a:pt x="942" y="1136"/>
                    </a:lnTo>
                    <a:lnTo>
                      <a:pt x="1151" y="1091"/>
                    </a:lnTo>
                    <a:lnTo>
                      <a:pt x="1360" y="1046"/>
                    </a:lnTo>
                    <a:lnTo>
                      <a:pt x="1540" y="971"/>
                    </a:lnTo>
                    <a:lnTo>
                      <a:pt x="1704" y="882"/>
                    </a:lnTo>
                    <a:lnTo>
                      <a:pt x="1839" y="777"/>
                    </a:lnTo>
                    <a:lnTo>
                      <a:pt x="1943" y="673"/>
                    </a:lnTo>
                    <a:lnTo>
                      <a:pt x="2018" y="568"/>
                    </a:lnTo>
                    <a:lnTo>
                      <a:pt x="2033" y="508"/>
                    </a:lnTo>
                    <a:lnTo>
                      <a:pt x="2048" y="449"/>
                    </a:lnTo>
                    <a:lnTo>
                      <a:pt x="2063" y="404"/>
                    </a:lnTo>
                    <a:lnTo>
                      <a:pt x="2048" y="344"/>
                    </a:lnTo>
                    <a:lnTo>
                      <a:pt x="2033" y="284"/>
                    </a:lnTo>
                    <a:lnTo>
                      <a:pt x="2003" y="239"/>
                    </a:lnTo>
                    <a:lnTo>
                      <a:pt x="1973" y="195"/>
                    </a:lnTo>
                    <a:lnTo>
                      <a:pt x="1928" y="165"/>
                    </a:lnTo>
                    <a:lnTo>
                      <a:pt x="1809" y="90"/>
                    </a:lnTo>
                    <a:lnTo>
                      <a:pt x="1659" y="45"/>
                    </a:lnTo>
                    <a:lnTo>
                      <a:pt x="1495" y="15"/>
                    </a:lnTo>
                    <a:lnTo>
                      <a:pt x="1316" y="0"/>
                    </a:lnTo>
                    <a:close/>
                  </a:path>
                </a:pathLst>
              </a:custGeom>
              <a:solidFill>
                <a:srgbClr val="FB9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6977252" y="1552123"/>
                <a:ext cx="13569" cy="23814"/>
              </a:xfrm>
              <a:custGeom>
                <a:rect b="b" l="l" r="r" t="t"/>
                <a:pathLst>
                  <a:path extrusionOk="0" h="867" w="494">
                    <a:moveTo>
                      <a:pt x="299" y="0"/>
                    </a:moveTo>
                    <a:lnTo>
                      <a:pt x="255" y="15"/>
                    </a:lnTo>
                    <a:lnTo>
                      <a:pt x="195" y="30"/>
                    </a:lnTo>
                    <a:lnTo>
                      <a:pt x="150" y="60"/>
                    </a:lnTo>
                    <a:lnTo>
                      <a:pt x="120" y="120"/>
                    </a:lnTo>
                    <a:lnTo>
                      <a:pt x="75" y="179"/>
                    </a:lnTo>
                    <a:lnTo>
                      <a:pt x="45" y="239"/>
                    </a:lnTo>
                    <a:lnTo>
                      <a:pt x="30" y="329"/>
                    </a:lnTo>
                    <a:lnTo>
                      <a:pt x="16" y="404"/>
                    </a:lnTo>
                    <a:lnTo>
                      <a:pt x="1" y="493"/>
                    </a:lnTo>
                    <a:lnTo>
                      <a:pt x="16" y="583"/>
                    </a:lnTo>
                    <a:lnTo>
                      <a:pt x="30" y="658"/>
                    </a:lnTo>
                    <a:lnTo>
                      <a:pt x="45" y="717"/>
                    </a:lnTo>
                    <a:lnTo>
                      <a:pt x="75" y="777"/>
                    </a:lnTo>
                    <a:lnTo>
                      <a:pt x="120" y="822"/>
                    </a:lnTo>
                    <a:lnTo>
                      <a:pt x="150" y="852"/>
                    </a:lnTo>
                    <a:lnTo>
                      <a:pt x="195" y="867"/>
                    </a:lnTo>
                    <a:lnTo>
                      <a:pt x="255" y="867"/>
                    </a:lnTo>
                    <a:lnTo>
                      <a:pt x="299" y="837"/>
                    </a:lnTo>
                    <a:lnTo>
                      <a:pt x="344" y="807"/>
                    </a:lnTo>
                    <a:lnTo>
                      <a:pt x="389" y="762"/>
                    </a:lnTo>
                    <a:lnTo>
                      <a:pt x="419" y="702"/>
                    </a:lnTo>
                    <a:lnTo>
                      <a:pt x="449" y="628"/>
                    </a:lnTo>
                    <a:lnTo>
                      <a:pt x="479" y="553"/>
                    </a:lnTo>
                    <a:lnTo>
                      <a:pt x="479" y="463"/>
                    </a:lnTo>
                    <a:lnTo>
                      <a:pt x="494" y="374"/>
                    </a:lnTo>
                    <a:lnTo>
                      <a:pt x="479" y="299"/>
                    </a:lnTo>
                    <a:lnTo>
                      <a:pt x="479" y="224"/>
                    </a:lnTo>
                    <a:lnTo>
                      <a:pt x="449" y="150"/>
                    </a:lnTo>
                    <a:lnTo>
                      <a:pt x="419" y="90"/>
                    </a:lnTo>
                    <a:lnTo>
                      <a:pt x="389" y="45"/>
                    </a:lnTo>
                    <a:lnTo>
                      <a:pt x="344" y="15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6969864" y="1522569"/>
                <a:ext cx="49277" cy="29582"/>
              </a:xfrm>
              <a:custGeom>
                <a:rect b="b" l="l" r="r" t="t"/>
                <a:pathLst>
                  <a:path extrusionOk="0" h="1077" w="1794">
                    <a:moveTo>
                      <a:pt x="464" y="1"/>
                    </a:moveTo>
                    <a:lnTo>
                      <a:pt x="314" y="15"/>
                    </a:lnTo>
                    <a:lnTo>
                      <a:pt x="165" y="60"/>
                    </a:lnTo>
                    <a:lnTo>
                      <a:pt x="90" y="90"/>
                    </a:lnTo>
                    <a:lnTo>
                      <a:pt x="31" y="150"/>
                    </a:lnTo>
                    <a:lnTo>
                      <a:pt x="1" y="225"/>
                    </a:lnTo>
                    <a:lnTo>
                      <a:pt x="16" y="299"/>
                    </a:lnTo>
                    <a:lnTo>
                      <a:pt x="45" y="374"/>
                    </a:lnTo>
                    <a:lnTo>
                      <a:pt x="105" y="434"/>
                    </a:lnTo>
                    <a:lnTo>
                      <a:pt x="180" y="464"/>
                    </a:lnTo>
                    <a:lnTo>
                      <a:pt x="270" y="449"/>
                    </a:lnTo>
                    <a:lnTo>
                      <a:pt x="404" y="419"/>
                    </a:lnTo>
                    <a:lnTo>
                      <a:pt x="643" y="419"/>
                    </a:lnTo>
                    <a:lnTo>
                      <a:pt x="763" y="449"/>
                    </a:lnTo>
                    <a:lnTo>
                      <a:pt x="852" y="479"/>
                    </a:lnTo>
                    <a:lnTo>
                      <a:pt x="957" y="523"/>
                    </a:lnTo>
                    <a:lnTo>
                      <a:pt x="1031" y="568"/>
                    </a:lnTo>
                    <a:lnTo>
                      <a:pt x="1106" y="628"/>
                    </a:lnTo>
                    <a:lnTo>
                      <a:pt x="1241" y="748"/>
                    </a:lnTo>
                    <a:lnTo>
                      <a:pt x="1330" y="852"/>
                    </a:lnTo>
                    <a:lnTo>
                      <a:pt x="1405" y="972"/>
                    </a:lnTo>
                    <a:lnTo>
                      <a:pt x="1450" y="1016"/>
                    </a:lnTo>
                    <a:lnTo>
                      <a:pt x="1495" y="1061"/>
                    </a:lnTo>
                    <a:lnTo>
                      <a:pt x="1539" y="1076"/>
                    </a:lnTo>
                    <a:lnTo>
                      <a:pt x="1644" y="1076"/>
                    </a:lnTo>
                    <a:lnTo>
                      <a:pt x="1689" y="1061"/>
                    </a:lnTo>
                    <a:lnTo>
                      <a:pt x="1749" y="1001"/>
                    </a:lnTo>
                    <a:lnTo>
                      <a:pt x="1793" y="942"/>
                    </a:lnTo>
                    <a:lnTo>
                      <a:pt x="1793" y="852"/>
                    </a:lnTo>
                    <a:lnTo>
                      <a:pt x="1778" y="777"/>
                    </a:lnTo>
                    <a:lnTo>
                      <a:pt x="1689" y="643"/>
                    </a:lnTo>
                    <a:lnTo>
                      <a:pt x="1554" y="479"/>
                    </a:lnTo>
                    <a:lnTo>
                      <a:pt x="1405" y="329"/>
                    </a:lnTo>
                    <a:lnTo>
                      <a:pt x="1315" y="269"/>
                    </a:lnTo>
                    <a:lnTo>
                      <a:pt x="1211" y="195"/>
                    </a:lnTo>
                    <a:lnTo>
                      <a:pt x="1106" y="135"/>
                    </a:lnTo>
                    <a:lnTo>
                      <a:pt x="987" y="90"/>
                    </a:lnTo>
                    <a:lnTo>
                      <a:pt x="867" y="45"/>
                    </a:lnTo>
                    <a:lnTo>
                      <a:pt x="748" y="15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7098298" y="1539818"/>
                <a:ext cx="33263" cy="51309"/>
              </a:xfrm>
              <a:custGeom>
                <a:rect b="b" l="l" r="r" t="t"/>
                <a:pathLst>
                  <a:path extrusionOk="0" h="1868" w="1211">
                    <a:moveTo>
                      <a:pt x="1032" y="0"/>
                    </a:moveTo>
                    <a:lnTo>
                      <a:pt x="987" y="30"/>
                    </a:lnTo>
                    <a:lnTo>
                      <a:pt x="837" y="149"/>
                    </a:lnTo>
                    <a:lnTo>
                      <a:pt x="703" y="284"/>
                    </a:lnTo>
                    <a:lnTo>
                      <a:pt x="539" y="463"/>
                    </a:lnTo>
                    <a:lnTo>
                      <a:pt x="374" y="702"/>
                    </a:lnTo>
                    <a:lnTo>
                      <a:pt x="300" y="837"/>
                    </a:lnTo>
                    <a:lnTo>
                      <a:pt x="225" y="986"/>
                    </a:lnTo>
                    <a:lnTo>
                      <a:pt x="150" y="1150"/>
                    </a:lnTo>
                    <a:lnTo>
                      <a:pt x="90" y="1330"/>
                    </a:lnTo>
                    <a:lnTo>
                      <a:pt x="46" y="1509"/>
                    </a:lnTo>
                    <a:lnTo>
                      <a:pt x="1" y="1703"/>
                    </a:lnTo>
                    <a:lnTo>
                      <a:pt x="1" y="1763"/>
                    </a:lnTo>
                    <a:lnTo>
                      <a:pt x="31" y="1808"/>
                    </a:lnTo>
                    <a:lnTo>
                      <a:pt x="75" y="1853"/>
                    </a:lnTo>
                    <a:lnTo>
                      <a:pt x="120" y="1867"/>
                    </a:lnTo>
                    <a:lnTo>
                      <a:pt x="150" y="1867"/>
                    </a:lnTo>
                    <a:lnTo>
                      <a:pt x="195" y="1853"/>
                    </a:lnTo>
                    <a:lnTo>
                      <a:pt x="240" y="1838"/>
                    </a:lnTo>
                    <a:lnTo>
                      <a:pt x="270" y="1793"/>
                    </a:lnTo>
                    <a:lnTo>
                      <a:pt x="285" y="1748"/>
                    </a:lnTo>
                    <a:lnTo>
                      <a:pt x="314" y="1569"/>
                    </a:lnTo>
                    <a:lnTo>
                      <a:pt x="359" y="1404"/>
                    </a:lnTo>
                    <a:lnTo>
                      <a:pt x="419" y="1255"/>
                    </a:lnTo>
                    <a:lnTo>
                      <a:pt x="479" y="1106"/>
                    </a:lnTo>
                    <a:lnTo>
                      <a:pt x="554" y="986"/>
                    </a:lnTo>
                    <a:lnTo>
                      <a:pt x="613" y="852"/>
                    </a:lnTo>
                    <a:lnTo>
                      <a:pt x="763" y="642"/>
                    </a:lnTo>
                    <a:lnTo>
                      <a:pt x="912" y="478"/>
                    </a:lnTo>
                    <a:lnTo>
                      <a:pt x="1032" y="359"/>
                    </a:lnTo>
                    <a:lnTo>
                      <a:pt x="1151" y="269"/>
                    </a:lnTo>
                    <a:lnTo>
                      <a:pt x="1181" y="224"/>
                    </a:lnTo>
                    <a:lnTo>
                      <a:pt x="1211" y="164"/>
                    </a:lnTo>
                    <a:lnTo>
                      <a:pt x="1211" y="120"/>
                    </a:lnTo>
                    <a:lnTo>
                      <a:pt x="1181" y="60"/>
                    </a:lnTo>
                    <a:lnTo>
                      <a:pt x="1136" y="30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FB9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7106922" y="1559100"/>
                <a:ext cx="29170" cy="11921"/>
              </a:xfrm>
              <a:custGeom>
                <a:rect b="b" l="l" r="r" t="t"/>
                <a:pathLst>
                  <a:path extrusionOk="0" h="434" w="1062">
                    <a:moveTo>
                      <a:pt x="254" y="0"/>
                    </a:moveTo>
                    <a:lnTo>
                      <a:pt x="105" y="15"/>
                    </a:lnTo>
                    <a:lnTo>
                      <a:pt x="60" y="30"/>
                    </a:lnTo>
                    <a:lnTo>
                      <a:pt x="15" y="75"/>
                    </a:lnTo>
                    <a:lnTo>
                      <a:pt x="0" y="120"/>
                    </a:lnTo>
                    <a:lnTo>
                      <a:pt x="0" y="179"/>
                    </a:lnTo>
                    <a:lnTo>
                      <a:pt x="15" y="239"/>
                    </a:lnTo>
                    <a:lnTo>
                      <a:pt x="60" y="269"/>
                    </a:lnTo>
                    <a:lnTo>
                      <a:pt x="120" y="299"/>
                    </a:lnTo>
                    <a:lnTo>
                      <a:pt x="165" y="284"/>
                    </a:lnTo>
                    <a:lnTo>
                      <a:pt x="359" y="284"/>
                    </a:lnTo>
                    <a:lnTo>
                      <a:pt x="553" y="314"/>
                    </a:lnTo>
                    <a:lnTo>
                      <a:pt x="733" y="374"/>
                    </a:lnTo>
                    <a:lnTo>
                      <a:pt x="852" y="418"/>
                    </a:lnTo>
                    <a:lnTo>
                      <a:pt x="882" y="433"/>
                    </a:lnTo>
                    <a:lnTo>
                      <a:pt x="957" y="433"/>
                    </a:lnTo>
                    <a:lnTo>
                      <a:pt x="987" y="418"/>
                    </a:lnTo>
                    <a:lnTo>
                      <a:pt x="1016" y="389"/>
                    </a:lnTo>
                    <a:lnTo>
                      <a:pt x="1046" y="359"/>
                    </a:lnTo>
                    <a:lnTo>
                      <a:pt x="1061" y="299"/>
                    </a:lnTo>
                    <a:lnTo>
                      <a:pt x="1046" y="254"/>
                    </a:lnTo>
                    <a:lnTo>
                      <a:pt x="1016" y="194"/>
                    </a:lnTo>
                    <a:lnTo>
                      <a:pt x="972" y="164"/>
                    </a:lnTo>
                    <a:lnTo>
                      <a:pt x="882" y="135"/>
                    </a:lnTo>
                    <a:lnTo>
                      <a:pt x="673" y="60"/>
                    </a:lnTo>
                    <a:lnTo>
                      <a:pt x="538" y="15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B9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6963711" y="1350628"/>
                <a:ext cx="382897" cy="381249"/>
              </a:xfrm>
              <a:custGeom>
                <a:rect b="b" l="l" r="r" t="t"/>
                <a:pathLst>
                  <a:path extrusionOk="0" h="13880" w="13940">
                    <a:moveTo>
                      <a:pt x="7829" y="1"/>
                    </a:moveTo>
                    <a:lnTo>
                      <a:pt x="7321" y="16"/>
                    </a:lnTo>
                    <a:lnTo>
                      <a:pt x="6783" y="61"/>
                    </a:lnTo>
                    <a:lnTo>
                      <a:pt x="6201" y="150"/>
                    </a:lnTo>
                    <a:lnTo>
                      <a:pt x="5603" y="270"/>
                    </a:lnTo>
                    <a:lnTo>
                      <a:pt x="4961" y="419"/>
                    </a:lnTo>
                    <a:lnTo>
                      <a:pt x="4348" y="613"/>
                    </a:lnTo>
                    <a:lnTo>
                      <a:pt x="3780" y="793"/>
                    </a:lnTo>
                    <a:lnTo>
                      <a:pt x="3257" y="972"/>
                    </a:lnTo>
                    <a:lnTo>
                      <a:pt x="2794" y="1166"/>
                    </a:lnTo>
                    <a:lnTo>
                      <a:pt x="2376" y="1360"/>
                    </a:lnTo>
                    <a:lnTo>
                      <a:pt x="2002" y="1555"/>
                    </a:lnTo>
                    <a:lnTo>
                      <a:pt x="1674" y="1749"/>
                    </a:lnTo>
                    <a:lnTo>
                      <a:pt x="1375" y="1943"/>
                    </a:lnTo>
                    <a:lnTo>
                      <a:pt x="1121" y="2137"/>
                    </a:lnTo>
                    <a:lnTo>
                      <a:pt x="897" y="2331"/>
                    </a:lnTo>
                    <a:lnTo>
                      <a:pt x="718" y="2526"/>
                    </a:lnTo>
                    <a:lnTo>
                      <a:pt x="553" y="2720"/>
                    </a:lnTo>
                    <a:lnTo>
                      <a:pt x="419" y="2899"/>
                    </a:lnTo>
                    <a:lnTo>
                      <a:pt x="314" y="3093"/>
                    </a:lnTo>
                    <a:lnTo>
                      <a:pt x="240" y="3273"/>
                    </a:lnTo>
                    <a:lnTo>
                      <a:pt x="165" y="3452"/>
                    </a:lnTo>
                    <a:lnTo>
                      <a:pt x="90" y="3751"/>
                    </a:lnTo>
                    <a:lnTo>
                      <a:pt x="30" y="4020"/>
                    </a:lnTo>
                    <a:lnTo>
                      <a:pt x="1" y="4259"/>
                    </a:lnTo>
                    <a:lnTo>
                      <a:pt x="1" y="4483"/>
                    </a:lnTo>
                    <a:lnTo>
                      <a:pt x="16" y="4677"/>
                    </a:lnTo>
                    <a:lnTo>
                      <a:pt x="75" y="4856"/>
                    </a:lnTo>
                    <a:lnTo>
                      <a:pt x="135" y="4991"/>
                    </a:lnTo>
                    <a:lnTo>
                      <a:pt x="225" y="5110"/>
                    </a:lnTo>
                    <a:lnTo>
                      <a:pt x="389" y="5260"/>
                    </a:lnTo>
                    <a:lnTo>
                      <a:pt x="568" y="5424"/>
                    </a:lnTo>
                    <a:lnTo>
                      <a:pt x="777" y="5573"/>
                    </a:lnTo>
                    <a:lnTo>
                      <a:pt x="987" y="5738"/>
                    </a:lnTo>
                    <a:lnTo>
                      <a:pt x="1226" y="5887"/>
                    </a:lnTo>
                    <a:lnTo>
                      <a:pt x="1465" y="6051"/>
                    </a:lnTo>
                    <a:lnTo>
                      <a:pt x="1719" y="6186"/>
                    </a:lnTo>
                    <a:lnTo>
                      <a:pt x="1988" y="6335"/>
                    </a:lnTo>
                    <a:lnTo>
                      <a:pt x="2256" y="6470"/>
                    </a:lnTo>
                    <a:lnTo>
                      <a:pt x="2540" y="6589"/>
                    </a:lnTo>
                    <a:lnTo>
                      <a:pt x="2824" y="6694"/>
                    </a:lnTo>
                    <a:lnTo>
                      <a:pt x="3108" y="6783"/>
                    </a:lnTo>
                    <a:lnTo>
                      <a:pt x="3392" y="6858"/>
                    </a:lnTo>
                    <a:lnTo>
                      <a:pt x="3676" y="6903"/>
                    </a:lnTo>
                    <a:lnTo>
                      <a:pt x="3960" y="6948"/>
                    </a:lnTo>
                    <a:lnTo>
                      <a:pt x="4228" y="6948"/>
                    </a:lnTo>
                    <a:lnTo>
                      <a:pt x="4288" y="6873"/>
                    </a:lnTo>
                    <a:lnTo>
                      <a:pt x="4423" y="6694"/>
                    </a:lnTo>
                    <a:lnTo>
                      <a:pt x="4527" y="6574"/>
                    </a:lnTo>
                    <a:lnTo>
                      <a:pt x="4662" y="6455"/>
                    </a:lnTo>
                    <a:lnTo>
                      <a:pt x="4796" y="6320"/>
                    </a:lnTo>
                    <a:lnTo>
                      <a:pt x="4961" y="6201"/>
                    </a:lnTo>
                    <a:lnTo>
                      <a:pt x="5140" y="6096"/>
                    </a:lnTo>
                    <a:lnTo>
                      <a:pt x="5334" y="6007"/>
                    </a:lnTo>
                    <a:lnTo>
                      <a:pt x="5543" y="5947"/>
                    </a:lnTo>
                    <a:lnTo>
                      <a:pt x="5663" y="5932"/>
                    </a:lnTo>
                    <a:lnTo>
                      <a:pt x="5767" y="5917"/>
                    </a:lnTo>
                    <a:lnTo>
                      <a:pt x="5887" y="5932"/>
                    </a:lnTo>
                    <a:lnTo>
                      <a:pt x="6006" y="5932"/>
                    </a:lnTo>
                    <a:lnTo>
                      <a:pt x="6126" y="5962"/>
                    </a:lnTo>
                    <a:lnTo>
                      <a:pt x="6260" y="6007"/>
                    </a:lnTo>
                    <a:lnTo>
                      <a:pt x="6380" y="6051"/>
                    </a:lnTo>
                    <a:lnTo>
                      <a:pt x="6514" y="6111"/>
                    </a:lnTo>
                    <a:lnTo>
                      <a:pt x="6649" y="6201"/>
                    </a:lnTo>
                    <a:lnTo>
                      <a:pt x="6783" y="6290"/>
                    </a:lnTo>
                    <a:lnTo>
                      <a:pt x="6903" y="6410"/>
                    </a:lnTo>
                    <a:lnTo>
                      <a:pt x="7022" y="6515"/>
                    </a:lnTo>
                    <a:lnTo>
                      <a:pt x="7112" y="6649"/>
                    </a:lnTo>
                    <a:lnTo>
                      <a:pt x="7172" y="6783"/>
                    </a:lnTo>
                    <a:lnTo>
                      <a:pt x="7231" y="6918"/>
                    </a:lnTo>
                    <a:lnTo>
                      <a:pt x="7276" y="7052"/>
                    </a:lnTo>
                    <a:lnTo>
                      <a:pt x="7291" y="7202"/>
                    </a:lnTo>
                    <a:lnTo>
                      <a:pt x="7306" y="7351"/>
                    </a:lnTo>
                    <a:lnTo>
                      <a:pt x="7291" y="7501"/>
                    </a:lnTo>
                    <a:lnTo>
                      <a:pt x="7276" y="7650"/>
                    </a:lnTo>
                    <a:lnTo>
                      <a:pt x="7246" y="7799"/>
                    </a:lnTo>
                    <a:lnTo>
                      <a:pt x="7201" y="7964"/>
                    </a:lnTo>
                    <a:lnTo>
                      <a:pt x="7142" y="8113"/>
                    </a:lnTo>
                    <a:lnTo>
                      <a:pt x="7082" y="8262"/>
                    </a:lnTo>
                    <a:lnTo>
                      <a:pt x="7007" y="8412"/>
                    </a:lnTo>
                    <a:lnTo>
                      <a:pt x="6918" y="8546"/>
                    </a:lnTo>
                    <a:lnTo>
                      <a:pt x="6828" y="8696"/>
                    </a:lnTo>
                    <a:lnTo>
                      <a:pt x="6723" y="8830"/>
                    </a:lnTo>
                    <a:lnTo>
                      <a:pt x="6604" y="8950"/>
                    </a:lnTo>
                    <a:lnTo>
                      <a:pt x="6499" y="9069"/>
                    </a:lnTo>
                    <a:lnTo>
                      <a:pt x="6365" y="9189"/>
                    </a:lnTo>
                    <a:lnTo>
                      <a:pt x="6245" y="9293"/>
                    </a:lnTo>
                    <a:lnTo>
                      <a:pt x="6111" y="9383"/>
                    </a:lnTo>
                    <a:lnTo>
                      <a:pt x="5976" y="9473"/>
                    </a:lnTo>
                    <a:lnTo>
                      <a:pt x="5827" y="9547"/>
                    </a:lnTo>
                    <a:lnTo>
                      <a:pt x="5693" y="9607"/>
                    </a:lnTo>
                    <a:lnTo>
                      <a:pt x="5543" y="9667"/>
                    </a:lnTo>
                    <a:lnTo>
                      <a:pt x="5394" y="9697"/>
                    </a:lnTo>
                    <a:lnTo>
                      <a:pt x="5244" y="9727"/>
                    </a:lnTo>
                    <a:lnTo>
                      <a:pt x="4946" y="9727"/>
                    </a:lnTo>
                    <a:lnTo>
                      <a:pt x="4811" y="9697"/>
                    </a:lnTo>
                    <a:lnTo>
                      <a:pt x="4781" y="9786"/>
                    </a:lnTo>
                    <a:lnTo>
                      <a:pt x="4736" y="10010"/>
                    </a:lnTo>
                    <a:lnTo>
                      <a:pt x="4721" y="10175"/>
                    </a:lnTo>
                    <a:lnTo>
                      <a:pt x="4707" y="10369"/>
                    </a:lnTo>
                    <a:lnTo>
                      <a:pt x="4707" y="10593"/>
                    </a:lnTo>
                    <a:lnTo>
                      <a:pt x="4707" y="10817"/>
                    </a:lnTo>
                    <a:lnTo>
                      <a:pt x="4736" y="11071"/>
                    </a:lnTo>
                    <a:lnTo>
                      <a:pt x="4781" y="11340"/>
                    </a:lnTo>
                    <a:lnTo>
                      <a:pt x="4841" y="11624"/>
                    </a:lnTo>
                    <a:lnTo>
                      <a:pt x="4931" y="11908"/>
                    </a:lnTo>
                    <a:lnTo>
                      <a:pt x="5065" y="12206"/>
                    </a:lnTo>
                    <a:lnTo>
                      <a:pt x="5214" y="12505"/>
                    </a:lnTo>
                    <a:lnTo>
                      <a:pt x="5409" y="12804"/>
                    </a:lnTo>
                    <a:lnTo>
                      <a:pt x="5528" y="12939"/>
                    </a:lnTo>
                    <a:lnTo>
                      <a:pt x="5648" y="13088"/>
                    </a:lnTo>
                    <a:lnTo>
                      <a:pt x="5991" y="13252"/>
                    </a:lnTo>
                    <a:lnTo>
                      <a:pt x="6350" y="13402"/>
                    </a:lnTo>
                    <a:lnTo>
                      <a:pt x="6694" y="13521"/>
                    </a:lnTo>
                    <a:lnTo>
                      <a:pt x="7052" y="13626"/>
                    </a:lnTo>
                    <a:lnTo>
                      <a:pt x="7411" y="13715"/>
                    </a:lnTo>
                    <a:lnTo>
                      <a:pt x="7754" y="13775"/>
                    </a:lnTo>
                    <a:lnTo>
                      <a:pt x="8113" y="13820"/>
                    </a:lnTo>
                    <a:lnTo>
                      <a:pt x="8471" y="13865"/>
                    </a:lnTo>
                    <a:lnTo>
                      <a:pt x="8815" y="13880"/>
                    </a:lnTo>
                    <a:lnTo>
                      <a:pt x="9502" y="13880"/>
                    </a:lnTo>
                    <a:lnTo>
                      <a:pt x="9846" y="13865"/>
                    </a:lnTo>
                    <a:lnTo>
                      <a:pt x="10174" y="13835"/>
                    </a:lnTo>
                    <a:lnTo>
                      <a:pt x="10488" y="13790"/>
                    </a:lnTo>
                    <a:lnTo>
                      <a:pt x="11101" y="13700"/>
                    </a:lnTo>
                    <a:lnTo>
                      <a:pt x="11668" y="13581"/>
                    </a:lnTo>
                    <a:lnTo>
                      <a:pt x="12191" y="13446"/>
                    </a:lnTo>
                    <a:lnTo>
                      <a:pt x="12654" y="13312"/>
                    </a:lnTo>
                    <a:lnTo>
                      <a:pt x="13058" y="13178"/>
                    </a:lnTo>
                    <a:lnTo>
                      <a:pt x="13372" y="13058"/>
                    </a:lnTo>
                    <a:lnTo>
                      <a:pt x="13611" y="12968"/>
                    </a:lnTo>
                    <a:lnTo>
                      <a:pt x="13820" y="12879"/>
                    </a:lnTo>
                    <a:lnTo>
                      <a:pt x="13879" y="12341"/>
                    </a:lnTo>
                    <a:lnTo>
                      <a:pt x="13909" y="11803"/>
                    </a:lnTo>
                    <a:lnTo>
                      <a:pt x="13939" y="11280"/>
                    </a:lnTo>
                    <a:lnTo>
                      <a:pt x="13939" y="10772"/>
                    </a:lnTo>
                    <a:lnTo>
                      <a:pt x="13939" y="10264"/>
                    </a:lnTo>
                    <a:lnTo>
                      <a:pt x="13909" y="9801"/>
                    </a:lnTo>
                    <a:lnTo>
                      <a:pt x="13879" y="9353"/>
                    </a:lnTo>
                    <a:lnTo>
                      <a:pt x="13850" y="8935"/>
                    </a:lnTo>
                    <a:lnTo>
                      <a:pt x="13760" y="8188"/>
                    </a:lnTo>
                    <a:lnTo>
                      <a:pt x="13670" y="7620"/>
                    </a:lnTo>
                    <a:lnTo>
                      <a:pt x="13611" y="7232"/>
                    </a:lnTo>
                    <a:lnTo>
                      <a:pt x="13566" y="7052"/>
                    </a:lnTo>
                    <a:lnTo>
                      <a:pt x="13491" y="6365"/>
                    </a:lnTo>
                    <a:lnTo>
                      <a:pt x="13372" y="5663"/>
                    </a:lnTo>
                    <a:lnTo>
                      <a:pt x="13312" y="5304"/>
                    </a:lnTo>
                    <a:lnTo>
                      <a:pt x="13222" y="4961"/>
                    </a:lnTo>
                    <a:lnTo>
                      <a:pt x="13147" y="4602"/>
                    </a:lnTo>
                    <a:lnTo>
                      <a:pt x="13043" y="4244"/>
                    </a:lnTo>
                    <a:lnTo>
                      <a:pt x="12923" y="3900"/>
                    </a:lnTo>
                    <a:lnTo>
                      <a:pt x="12804" y="3556"/>
                    </a:lnTo>
                    <a:lnTo>
                      <a:pt x="12669" y="3213"/>
                    </a:lnTo>
                    <a:lnTo>
                      <a:pt x="12520" y="2884"/>
                    </a:lnTo>
                    <a:lnTo>
                      <a:pt x="12341" y="2570"/>
                    </a:lnTo>
                    <a:lnTo>
                      <a:pt x="12161" y="2257"/>
                    </a:lnTo>
                    <a:lnTo>
                      <a:pt x="11952" y="1973"/>
                    </a:lnTo>
                    <a:lnTo>
                      <a:pt x="11728" y="1689"/>
                    </a:lnTo>
                    <a:lnTo>
                      <a:pt x="11489" y="1420"/>
                    </a:lnTo>
                    <a:lnTo>
                      <a:pt x="11235" y="1181"/>
                    </a:lnTo>
                    <a:lnTo>
                      <a:pt x="10951" y="942"/>
                    </a:lnTo>
                    <a:lnTo>
                      <a:pt x="10653" y="748"/>
                    </a:lnTo>
                    <a:lnTo>
                      <a:pt x="10324" y="554"/>
                    </a:lnTo>
                    <a:lnTo>
                      <a:pt x="9965" y="404"/>
                    </a:lnTo>
                    <a:lnTo>
                      <a:pt x="9592" y="255"/>
                    </a:lnTo>
                    <a:lnTo>
                      <a:pt x="9188" y="150"/>
                    </a:lnTo>
                    <a:lnTo>
                      <a:pt x="8770" y="76"/>
                    </a:lnTo>
                    <a:lnTo>
                      <a:pt x="8307" y="16"/>
                    </a:lnTo>
                    <a:lnTo>
                      <a:pt x="78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7089701" y="1451183"/>
                <a:ext cx="361527" cy="400531"/>
              </a:xfrm>
              <a:custGeom>
                <a:rect b="b" l="l" r="r" t="t"/>
                <a:pathLst>
                  <a:path extrusionOk="0" h="14582" w="13162">
                    <a:moveTo>
                      <a:pt x="8262" y="0"/>
                    </a:moveTo>
                    <a:lnTo>
                      <a:pt x="8157" y="254"/>
                    </a:lnTo>
                    <a:lnTo>
                      <a:pt x="8023" y="553"/>
                    </a:lnTo>
                    <a:lnTo>
                      <a:pt x="7843" y="941"/>
                    </a:lnTo>
                    <a:lnTo>
                      <a:pt x="7589" y="1389"/>
                    </a:lnTo>
                    <a:lnTo>
                      <a:pt x="7276" y="1897"/>
                    </a:lnTo>
                    <a:lnTo>
                      <a:pt x="7096" y="2166"/>
                    </a:lnTo>
                    <a:lnTo>
                      <a:pt x="6902" y="2450"/>
                    </a:lnTo>
                    <a:lnTo>
                      <a:pt x="6693" y="2719"/>
                    </a:lnTo>
                    <a:lnTo>
                      <a:pt x="6469" y="3003"/>
                    </a:lnTo>
                    <a:lnTo>
                      <a:pt x="6215" y="3287"/>
                    </a:lnTo>
                    <a:lnTo>
                      <a:pt x="5946" y="3571"/>
                    </a:lnTo>
                    <a:lnTo>
                      <a:pt x="5677" y="3840"/>
                    </a:lnTo>
                    <a:lnTo>
                      <a:pt x="5363" y="4108"/>
                    </a:lnTo>
                    <a:lnTo>
                      <a:pt x="5050" y="4377"/>
                    </a:lnTo>
                    <a:lnTo>
                      <a:pt x="4706" y="4631"/>
                    </a:lnTo>
                    <a:lnTo>
                      <a:pt x="4347" y="4855"/>
                    </a:lnTo>
                    <a:lnTo>
                      <a:pt x="3974" y="5080"/>
                    </a:lnTo>
                    <a:lnTo>
                      <a:pt x="3586" y="5289"/>
                    </a:lnTo>
                    <a:lnTo>
                      <a:pt x="3167" y="5468"/>
                    </a:lnTo>
                    <a:lnTo>
                      <a:pt x="2719" y="5632"/>
                    </a:lnTo>
                    <a:lnTo>
                      <a:pt x="2271" y="5767"/>
                    </a:lnTo>
                    <a:lnTo>
                      <a:pt x="1793" y="5886"/>
                    </a:lnTo>
                    <a:lnTo>
                      <a:pt x="1285" y="5961"/>
                    </a:lnTo>
                    <a:lnTo>
                      <a:pt x="762" y="6021"/>
                    </a:lnTo>
                    <a:lnTo>
                      <a:pt x="224" y="6036"/>
                    </a:lnTo>
                    <a:lnTo>
                      <a:pt x="179" y="6155"/>
                    </a:lnTo>
                    <a:lnTo>
                      <a:pt x="105" y="6499"/>
                    </a:lnTo>
                    <a:lnTo>
                      <a:pt x="60" y="6723"/>
                    </a:lnTo>
                    <a:lnTo>
                      <a:pt x="30" y="6992"/>
                    </a:lnTo>
                    <a:lnTo>
                      <a:pt x="0" y="7291"/>
                    </a:lnTo>
                    <a:lnTo>
                      <a:pt x="0" y="7604"/>
                    </a:lnTo>
                    <a:lnTo>
                      <a:pt x="15" y="7933"/>
                    </a:lnTo>
                    <a:lnTo>
                      <a:pt x="75" y="8292"/>
                    </a:lnTo>
                    <a:lnTo>
                      <a:pt x="105" y="8456"/>
                    </a:lnTo>
                    <a:lnTo>
                      <a:pt x="149" y="8635"/>
                    </a:lnTo>
                    <a:lnTo>
                      <a:pt x="209" y="8814"/>
                    </a:lnTo>
                    <a:lnTo>
                      <a:pt x="269" y="8994"/>
                    </a:lnTo>
                    <a:lnTo>
                      <a:pt x="344" y="9158"/>
                    </a:lnTo>
                    <a:lnTo>
                      <a:pt x="433" y="9337"/>
                    </a:lnTo>
                    <a:lnTo>
                      <a:pt x="538" y="9502"/>
                    </a:lnTo>
                    <a:lnTo>
                      <a:pt x="657" y="9666"/>
                    </a:lnTo>
                    <a:lnTo>
                      <a:pt x="792" y="9830"/>
                    </a:lnTo>
                    <a:lnTo>
                      <a:pt x="926" y="9980"/>
                    </a:lnTo>
                    <a:lnTo>
                      <a:pt x="1091" y="10129"/>
                    </a:lnTo>
                    <a:lnTo>
                      <a:pt x="1270" y="10264"/>
                    </a:lnTo>
                    <a:lnTo>
                      <a:pt x="1927" y="10757"/>
                    </a:lnTo>
                    <a:lnTo>
                      <a:pt x="2540" y="11190"/>
                    </a:lnTo>
                    <a:lnTo>
                      <a:pt x="2824" y="11414"/>
                    </a:lnTo>
                    <a:lnTo>
                      <a:pt x="3078" y="11638"/>
                    </a:lnTo>
                    <a:lnTo>
                      <a:pt x="3332" y="11862"/>
                    </a:lnTo>
                    <a:lnTo>
                      <a:pt x="3541" y="12086"/>
                    </a:lnTo>
                    <a:lnTo>
                      <a:pt x="3750" y="12325"/>
                    </a:lnTo>
                    <a:lnTo>
                      <a:pt x="3914" y="12579"/>
                    </a:lnTo>
                    <a:lnTo>
                      <a:pt x="4064" y="12848"/>
                    </a:lnTo>
                    <a:lnTo>
                      <a:pt x="4183" y="13147"/>
                    </a:lnTo>
                    <a:lnTo>
                      <a:pt x="4243" y="13296"/>
                    </a:lnTo>
                    <a:lnTo>
                      <a:pt x="4273" y="13461"/>
                    </a:lnTo>
                    <a:lnTo>
                      <a:pt x="4318" y="13625"/>
                    </a:lnTo>
                    <a:lnTo>
                      <a:pt x="4333" y="13804"/>
                    </a:lnTo>
                    <a:lnTo>
                      <a:pt x="4347" y="13983"/>
                    </a:lnTo>
                    <a:lnTo>
                      <a:pt x="4362" y="14178"/>
                    </a:lnTo>
                    <a:lnTo>
                      <a:pt x="4347" y="14581"/>
                    </a:lnTo>
                    <a:lnTo>
                      <a:pt x="4347" y="14581"/>
                    </a:lnTo>
                    <a:lnTo>
                      <a:pt x="5020" y="14521"/>
                    </a:lnTo>
                    <a:lnTo>
                      <a:pt x="5662" y="14432"/>
                    </a:lnTo>
                    <a:lnTo>
                      <a:pt x="6319" y="14327"/>
                    </a:lnTo>
                    <a:lnTo>
                      <a:pt x="6947" y="14193"/>
                    </a:lnTo>
                    <a:lnTo>
                      <a:pt x="7574" y="14043"/>
                    </a:lnTo>
                    <a:lnTo>
                      <a:pt x="8187" y="13894"/>
                    </a:lnTo>
                    <a:lnTo>
                      <a:pt x="8770" y="13715"/>
                    </a:lnTo>
                    <a:lnTo>
                      <a:pt x="9352" y="13520"/>
                    </a:lnTo>
                    <a:lnTo>
                      <a:pt x="9905" y="13311"/>
                    </a:lnTo>
                    <a:lnTo>
                      <a:pt x="10443" y="13072"/>
                    </a:lnTo>
                    <a:lnTo>
                      <a:pt x="10966" y="12833"/>
                    </a:lnTo>
                    <a:lnTo>
                      <a:pt x="11459" y="12579"/>
                    </a:lnTo>
                    <a:lnTo>
                      <a:pt x="11922" y="12310"/>
                    </a:lnTo>
                    <a:lnTo>
                      <a:pt x="12370" y="12026"/>
                    </a:lnTo>
                    <a:lnTo>
                      <a:pt x="12773" y="11743"/>
                    </a:lnTo>
                    <a:lnTo>
                      <a:pt x="13162" y="11429"/>
                    </a:lnTo>
                    <a:lnTo>
                      <a:pt x="13132" y="11339"/>
                    </a:lnTo>
                    <a:lnTo>
                      <a:pt x="13072" y="11235"/>
                    </a:lnTo>
                    <a:lnTo>
                      <a:pt x="12923" y="11025"/>
                    </a:lnTo>
                    <a:lnTo>
                      <a:pt x="12729" y="10771"/>
                    </a:lnTo>
                    <a:lnTo>
                      <a:pt x="12490" y="10473"/>
                    </a:lnTo>
                    <a:lnTo>
                      <a:pt x="11892" y="9771"/>
                    </a:lnTo>
                    <a:lnTo>
                      <a:pt x="11563" y="9352"/>
                    </a:lnTo>
                    <a:lnTo>
                      <a:pt x="11220" y="8874"/>
                    </a:lnTo>
                    <a:lnTo>
                      <a:pt x="10981" y="8516"/>
                    </a:lnTo>
                    <a:lnTo>
                      <a:pt x="10771" y="8172"/>
                    </a:lnTo>
                    <a:lnTo>
                      <a:pt x="10562" y="7798"/>
                    </a:lnTo>
                    <a:lnTo>
                      <a:pt x="10368" y="7440"/>
                    </a:lnTo>
                    <a:lnTo>
                      <a:pt x="10174" y="7066"/>
                    </a:lnTo>
                    <a:lnTo>
                      <a:pt x="9995" y="6693"/>
                    </a:lnTo>
                    <a:lnTo>
                      <a:pt x="9830" y="6319"/>
                    </a:lnTo>
                    <a:lnTo>
                      <a:pt x="9681" y="5946"/>
                    </a:lnTo>
                    <a:lnTo>
                      <a:pt x="9412" y="5199"/>
                    </a:lnTo>
                    <a:lnTo>
                      <a:pt x="9173" y="4452"/>
                    </a:lnTo>
                    <a:lnTo>
                      <a:pt x="8964" y="3750"/>
                    </a:lnTo>
                    <a:lnTo>
                      <a:pt x="8785" y="3063"/>
                    </a:lnTo>
                    <a:lnTo>
                      <a:pt x="8650" y="2420"/>
                    </a:lnTo>
                    <a:lnTo>
                      <a:pt x="8531" y="1838"/>
                    </a:lnTo>
                    <a:lnTo>
                      <a:pt x="8441" y="1315"/>
                    </a:lnTo>
                    <a:lnTo>
                      <a:pt x="8366" y="867"/>
                    </a:lnTo>
                    <a:lnTo>
                      <a:pt x="8277" y="224"/>
                    </a:lnTo>
                    <a:lnTo>
                      <a:pt x="8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7092557" y="1601755"/>
                <a:ext cx="25050" cy="25078"/>
              </a:xfrm>
              <a:custGeom>
                <a:rect b="b" l="l" r="r" t="t"/>
                <a:pathLst>
                  <a:path extrusionOk="0" h="913" w="912">
                    <a:moveTo>
                      <a:pt x="449" y="1"/>
                    </a:moveTo>
                    <a:lnTo>
                      <a:pt x="359" y="16"/>
                    </a:lnTo>
                    <a:lnTo>
                      <a:pt x="284" y="31"/>
                    </a:lnTo>
                    <a:lnTo>
                      <a:pt x="195" y="76"/>
                    </a:lnTo>
                    <a:lnTo>
                      <a:pt x="135" y="135"/>
                    </a:lnTo>
                    <a:lnTo>
                      <a:pt x="75" y="210"/>
                    </a:lnTo>
                    <a:lnTo>
                      <a:pt x="30" y="285"/>
                    </a:lnTo>
                    <a:lnTo>
                      <a:pt x="1" y="359"/>
                    </a:lnTo>
                    <a:lnTo>
                      <a:pt x="1" y="464"/>
                    </a:lnTo>
                    <a:lnTo>
                      <a:pt x="1" y="554"/>
                    </a:lnTo>
                    <a:lnTo>
                      <a:pt x="30" y="643"/>
                    </a:lnTo>
                    <a:lnTo>
                      <a:pt x="75" y="718"/>
                    </a:lnTo>
                    <a:lnTo>
                      <a:pt x="135" y="778"/>
                    </a:lnTo>
                    <a:lnTo>
                      <a:pt x="195" y="837"/>
                    </a:lnTo>
                    <a:lnTo>
                      <a:pt x="284" y="882"/>
                    </a:lnTo>
                    <a:lnTo>
                      <a:pt x="359" y="912"/>
                    </a:lnTo>
                    <a:lnTo>
                      <a:pt x="553" y="912"/>
                    </a:lnTo>
                    <a:lnTo>
                      <a:pt x="628" y="882"/>
                    </a:lnTo>
                    <a:lnTo>
                      <a:pt x="718" y="837"/>
                    </a:lnTo>
                    <a:lnTo>
                      <a:pt x="777" y="778"/>
                    </a:lnTo>
                    <a:lnTo>
                      <a:pt x="837" y="718"/>
                    </a:lnTo>
                    <a:lnTo>
                      <a:pt x="882" y="643"/>
                    </a:lnTo>
                    <a:lnTo>
                      <a:pt x="912" y="554"/>
                    </a:lnTo>
                    <a:lnTo>
                      <a:pt x="912" y="464"/>
                    </a:lnTo>
                    <a:lnTo>
                      <a:pt x="912" y="359"/>
                    </a:lnTo>
                    <a:lnTo>
                      <a:pt x="882" y="285"/>
                    </a:lnTo>
                    <a:lnTo>
                      <a:pt x="837" y="210"/>
                    </a:lnTo>
                    <a:lnTo>
                      <a:pt x="777" y="135"/>
                    </a:lnTo>
                    <a:lnTo>
                      <a:pt x="718" y="76"/>
                    </a:lnTo>
                    <a:lnTo>
                      <a:pt x="628" y="31"/>
                    </a:lnTo>
                    <a:lnTo>
                      <a:pt x="553" y="16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6766336" y="1825388"/>
                <a:ext cx="750989" cy="741952"/>
              </a:xfrm>
              <a:custGeom>
                <a:rect b="b" l="l" r="r" t="t"/>
                <a:pathLst>
                  <a:path extrusionOk="0" h="27012" w="27341">
                    <a:moveTo>
                      <a:pt x="21140" y="1"/>
                    </a:moveTo>
                    <a:lnTo>
                      <a:pt x="20811" y="61"/>
                    </a:lnTo>
                    <a:lnTo>
                      <a:pt x="20483" y="135"/>
                    </a:lnTo>
                    <a:lnTo>
                      <a:pt x="20154" y="255"/>
                    </a:lnTo>
                    <a:lnTo>
                      <a:pt x="19840" y="404"/>
                    </a:lnTo>
                    <a:lnTo>
                      <a:pt x="19557" y="569"/>
                    </a:lnTo>
                    <a:lnTo>
                      <a:pt x="19288" y="778"/>
                    </a:lnTo>
                    <a:lnTo>
                      <a:pt x="19034" y="1002"/>
                    </a:lnTo>
                    <a:lnTo>
                      <a:pt x="18810" y="1241"/>
                    </a:lnTo>
                    <a:lnTo>
                      <a:pt x="18615" y="1510"/>
                    </a:lnTo>
                    <a:lnTo>
                      <a:pt x="18451" y="1779"/>
                    </a:lnTo>
                    <a:lnTo>
                      <a:pt x="18317" y="2078"/>
                    </a:lnTo>
                    <a:lnTo>
                      <a:pt x="18197" y="2391"/>
                    </a:lnTo>
                    <a:lnTo>
                      <a:pt x="18122" y="2705"/>
                    </a:lnTo>
                    <a:lnTo>
                      <a:pt x="18063" y="3019"/>
                    </a:lnTo>
                    <a:lnTo>
                      <a:pt x="18048" y="3347"/>
                    </a:lnTo>
                    <a:lnTo>
                      <a:pt x="18063" y="3691"/>
                    </a:lnTo>
                    <a:lnTo>
                      <a:pt x="18107" y="4020"/>
                    </a:lnTo>
                    <a:lnTo>
                      <a:pt x="18182" y="4348"/>
                    </a:lnTo>
                    <a:lnTo>
                      <a:pt x="18302" y="4677"/>
                    </a:lnTo>
                    <a:lnTo>
                      <a:pt x="18346" y="4782"/>
                    </a:lnTo>
                    <a:lnTo>
                      <a:pt x="18436" y="4991"/>
                    </a:lnTo>
                    <a:lnTo>
                      <a:pt x="18526" y="5245"/>
                    </a:lnTo>
                    <a:lnTo>
                      <a:pt x="18735" y="5783"/>
                    </a:lnTo>
                    <a:lnTo>
                      <a:pt x="18929" y="6335"/>
                    </a:lnTo>
                    <a:lnTo>
                      <a:pt x="19108" y="6903"/>
                    </a:lnTo>
                    <a:lnTo>
                      <a:pt x="19273" y="7471"/>
                    </a:lnTo>
                    <a:lnTo>
                      <a:pt x="19437" y="8038"/>
                    </a:lnTo>
                    <a:lnTo>
                      <a:pt x="19601" y="8606"/>
                    </a:lnTo>
                    <a:lnTo>
                      <a:pt x="19736" y="9174"/>
                    </a:lnTo>
                    <a:lnTo>
                      <a:pt x="19870" y="9741"/>
                    </a:lnTo>
                    <a:lnTo>
                      <a:pt x="19990" y="10324"/>
                    </a:lnTo>
                    <a:lnTo>
                      <a:pt x="20109" y="10892"/>
                    </a:lnTo>
                    <a:lnTo>
                      <a:pt x="20199" y="11474"/>
                    </a:lnTo>
                    <a:lnTo>
                      <a:pt x="20289" y="12042"/>
                    </a:lnTo>
                    <a:lnTo>
                      <a:pt x="20363" y="12625"/>
                    </a:lnTo>
                    <a:lnTo>
                      <a:pt x="20423" y="13193"/>
                    </a:lnTo>
                    <a:lnTo>
                      <a:pt x="20483" y="13760"/>
                    </a:lnTo>
                    <a:lnTo>
                      <a:pt x="20513" y="14328"/>
                    </a:lnTo>
                    <a:lnTo>
                      <a:pt x="20543" y="14896"/>
                    </a:lnTo>
                    <a:lnTo>
                      <a:pt x="20543" y="15448"/>
                    </a:lnTo>
                    <a:lnTo>
                      <a:pt x="20528" y="16001"/>
                    </a:lnTo>
                    <a:lnTo>
                      <a:pt x="20513" y="16554"/>
                    </a:lnTo>
                    <a:lnTo>
                      <a:pt x="20468" y="17107"/>
                    </a:lnTo>
                    <a:lnTo>
                      <a:pt x="20408" y="17644"/>
                    </a:lnTo>
                    <a:lnTo>
                      <a:pt x="20348" y="18167"/>
                    </a:lnTo>
                    <a:lnTo>
                      <a:pt x="20259" y="18660"/>
                    </a:lnTo>
                    <a:lnTo>
                      <a:pt x="20154" y="19138"/>
                    </a:lnTo>
                    <a:lnTo>
                      <a:pt x="20035" y="19617"/>
                    </a:lnTo>
                    <a:lnTo>
                      <a:pt x="19900" y="20080"/>
                    </a:lnTo>
                    <a:lnTo>
                      <a:pt x="19870" y="20199"/>
                    </a:lnTo>
                    <a:lnTo>
                      <a:pt x="19766" y="20513"/>
                    </a:lnTo>
                    <a:lnTo>
                      <a:pt x="19766" y="20528"/>
                    </a:lnTo>
                    <a:lnTo>
                      <a:pt x="16867" y="20916"/>
                    </a:lnTo>
                    <a:lnTo>
                      <a:pt x="14343" y="21230"/>
                    </a:lnTo>
                    <a:lnTo>
                      <a:pt x="11833" y="21559"/>
                    </a:lnTo>
                    <a:lnTo>
                      <a:pt x="9323" y="21857"/>
                    </a:lnTo>
                    <a:lnTo>
                      <a:pt x="6813" y="22156"/>
                    </a:lnTo>
                    <a:lnTo>
                      <a:pt x="4303" y="22425"/>
                    </a:lnTo>
                    <a:lnTo>
                      <a:pt x="1793" y="22679"/>
                    </a:lnTo>
                    <a:lnTo>
                      <a:pt x="1614" y="22709"/>
                    </a:lnTo>
                    <a:lnTo>
                      <a:pt x="1435" y="22754"/>
                    </a:lnTo>
                    <a:lnTo>
                      <a:pt x="1270" y="22814"/>
                    </a:lnTo>
                    <a:lnTo>
                      <a:pt x="1106" y="22873"/>
                    </a:lnTo>
                    <a:lnTo>
                      <a:pt x="957" y="22963"/>
                    </a:lnTo>
                    <a:lnTo>
                      <a:pt x="822" y="23053"/>
                    </a:lnTo>
                    <a:lnTo>
                      <a:pt x="688" y="23157"/>
                    </a:lnTo>
                    <a:lnTo>
                      <a:pt x="553" y="23277"/>
                    </a:lnTo>
                    <a:lnTo>
                      <a:pt x="449" y="23411"/>
                    </a:lnTo>
                    <a:lnTo>
                      <a:pt x="344" y="23546"/>
                    </a:lnTo>
                    <a:lnTo>
                      <a:pt x="255" y="23695"/>
                    </a:lnTo>
                    <a:lnTo>
                      <a:pt x="180" y="23859"/>
                    </a:lnTo>
                    <a:lnTo>
                      <a:pt x="105" y="24024"/>
                    </a:lnTo>
                    <a:lnTo>
                      <a:pt x="60" y="24188"/>
                    </a:lnTo>
                    <a:lnTo>
                      <a:pt x="30" y="24367"/>
                    </a:lnTo>
                    <a:lnTo>
                      <a:pt x="16" y="24547"/>
                    </a:lnTo>
                    <a:lnTo>
                      <a:pt x="1" y="24920"/>
                    </a:lnTo>
                    <a:lnTo>
                      <a:pt x="1" y="25219"/>
                    </a:lnTo>
                    <a:lnTo>
                      <a:pt x="30" y="25473"/>
                    </a:lnTo>
                    <a:lnTo>
                      <a:pt x="45" y="25562"/>
                    </a:lnTo>
                    <a:lnTo>
                      <a:pt x="75" y="25652"/>
                    </a:lnTo>
                    <a:lnTo>
                      <a:pt x="105" y="25727"/>
                    </a:lnTo>
                    <a:lnTo>
                      <a:pt x="150" y="25801"/>
                    </a:lnTo>
                    <a:lnTo>
                      <a:pt x="195" y="25846"/>
                    </a:lnTo>
                    <a:lnTo>
                      <a:pt x="255" y="25891"/>
                    </a:lnTo>
                    <a:lnTo>
                      <a:pt x="314" y="25936"/>
                    </a:lnTo>
                    <a:lnTo>
                      <a:pt x="389" y="25966"/>
                    </a:lnTo>
                    <a:lnTo>
                      <a:pt x="568" y="26011"/>
                    </a:lnTo>
                    <a:lnTo>
                      <a:pt x="1211" y="26041"/>
                    </a:lnTo>
                    <a:lnTo>
                      <a:pt x="1898" y="26085"/>
                    </a:lnTo>
                    <a:lnTo>
                      <a:pt x="3332" y="26205"/>
                    </a:lnTo>
                    <a:lnTo>
                      <a:pt x="4826" y="26339"/>
                    </a:lnTo>
                    <a:lnTo>
                      <a:pt x="6350" y="26489"/>
                    </a:lnTo>
                    <a:lnTo>
                      <a:pt x="7874" y="26638"/>
                    </a:lnTo>
                    <a:lnTo>
                      <a:pt x="9353" y="26758"/>
                    </a:lnTo>
                    <a:lnTo>
                      <a:pt x="10787" y="26847"/>
                    </a:lnTo>
                    <a:lnTo>
                      <a:pt x="11459" y="26877"/>
                    </a:lnTo>
                    <a:lnTo>
                      <a:pt x="12117" y="26907"/>
                    </a:lnTo>
                    <a:lnTo>
                      <a:pt x="14671" y="26937"/>
                    </a:lnTo>
                    <a:lnTo>
                      <a:pt x="17226" y="26967"/>
                    </a:lnTo>
                    <a:lnTo>
                      <a:pt x="19781" y="26997"/>
                    </a:lnTo>
                    <a:lnTo>
                      <a:pt x="22335" y="27012"/>
                    </a:lnTo>
                    <a:lnTo>
                      <a:pt x="22530" y="26997"/>
                    </a:lnTo>
                    <a:lnTo>
                      <a:pt x="22724" y="26982"/>
                    </a:lnTo>
                    <a:lnTo>
                      <a:pt x="22918" y="26952"/>
                    </a:lnTo>
                    <a:lnTo>
                      <a:pt x="23097" y="26907"/>
                    </a:lnTo>
                    <a:lnTo>
                      <a:pt x="23291" y="26847"/>
                    </a:lnTo>
                    <a:lnTo>
                      <a:pt x="23471" y="26787"/>
                    </a:lnTo>
                    <a:lnTo>
                      <a:pt x="23650" y="26713"/>
                    </a:lnTo>
                    <a:lnTo>
                      <a:pt x="23814" y="26623"/>
                    </a:lnTo>
                    <a:lnTo>
                      <a:pt x="23979" y="26519"/>
                    </a:lnTo>
                    <a:lnTo>
                      <a:pt x="24143" y="26399"/>
                    </a:lnTo>
                    <a:lnTo>
                      <a:pt x="24292" y="26280"/>
                    </a:lnTo>
                    <a:lnTo>
                      <a:pt x="24442" y="26145"/>
                    </a:lnTo>
                    <a:lnTo>
                      <a:pt x="24576" y="25996"/>
                    </a:lnTo>
                    <a:lnTo>
                      <a:pt x="24711" y="25846"/>
                    </a:lnTo>
                    <a:lnTo>
                      <a:pt x="24830" y="25682"/>
                    </a:lnTo>
                    <a:lnTo>
                      <a:pt x="24935" y="25503"/>
                    </a:lnTo>
                    <a:lnTo>
                      <a:pt x="25099" y="25219"/>
                    </a:lnTo>
                    <a:lnTo>
                      <a:pt x="25458" y="24487"/>
                    </a:lnTo>
                    <a:lnTo>
                      <a:pt x="25637" y="24113"/>
                    </a:lnTo>
                    <a:lnTo>
                      <a:pt x="25786" y="23755"/>
                    </a:lnTo>
                    <a:lnTo>
                      <a:pt x="26085" y="23008"/>
                    </a:lnTo>
                    <a:lnTo>
                      <a:pt x="26220" y="22634"/>
                    </a:lnTo>
                    <a:lnTo>
                      <a:pt x="26339" y="22246"/>
                    </a:lnTo>
                    <a:lnTo>
                      <a:pt x="26563" y="21499"/>
                    </a:lnTo>
                    <a:lnTo>
                      <a:pt x="26757" y="20737"/>
                    </a:lnTo>
                    <a:lnTo>
                      <a:pt x="26922" y="19975"/>
                    </a:lnTo>
                    <a:lnTo>
                      <a:pt x="27056" y="19213"/>
                    </a:lnTo>
                    <a:lnTo>
                      <a:pt x="27161" y="18451"/>
                    </a:lnTo>
                    <a:lnTo>
                      <a:pt x="27236" y="17704"/>
                    </a:lnTo>
                    <a:lnTo>
                      <a:pt x="27295" y="16957"/>
                    </a:lnTo>
                    <a:lnTo>
                      <a:pt x="27325" y="16195"/>
                    </a:lnTo>
                    <a:lnTo>
                      <a:pt x="27340" y="15463"/>
                    </a:lnTo>
                    <a:lnTo>
                      <a:pt x="27325" y="14716"/>
                    </a:lnTo>
                    <a:lnTo>
                      <a:pt x="27295" y="13984"/>
                    </a:lnTo>
                    <a:lnTo>
                      <a:pt x="27250" y="13252"/>
                    </a:lnTo>
                    <a:lnTo>
                      <a:pt x="27191" y="12535"/>
                    </a:lnTo>
                    <a:lnTo>
                      <a:pt x="27116" y="11803"/>
                    </a:lnTo>
                    <a:lnTo>
                      <a:pt x="27011" y="11086"/>
                    </a:lnTo>
                    <a:lnTo>
                      <a:pt x="26907" y="10384"/>
                    </a:lnTo>
                    <a:lnTo>
                      <a:pt x="26787" y="9682"/>
                    </a:lnTo>
                    <a:lnTo>
                      <a:pt x="26653" y="8980"/>
                    </a:lnTo>
                    <a:lnTo>
                      <a:pt x="26503" y="8277"/>
                    </a:lnTo>
                    <a:lnTo>
                      <a:pt x="26339" y="7590"/>
                    </a:lnTo>
                    <a:lnTo>
                      <a:pt x="26175" y="6888"/>
                    </a:lnTo>
                    <a:lnTo>
                      <a:pt x="25981" y="6216"/>
                    </a:lnTo>
                    <a:lnTo>
                      <a:pt x="25786" y="5529"/>
                    </a:lnTo>
                    <a:lnTo>
                      <a:pt x="25577" y="4856"/>
                    </a:lnTo>
                    <a:lnTo>
                      <a:pt x="25353" y="4169"/>
                    </a:lnTo>
                    <a:lnTo>
                      <a:pt x="25129" y="3497"/>
                    </a:lnTo>
                    <a:lnTo>
                      <a:pt x="24875" y="2810"/>
                    </a:lnTo>
                    <a:lnTo>
                      <a:pt x="24741" y="2466"/>
                    </a:lnTo>
                    <a:lnTo>
                      <a:pt x="24666" y="2287"/>
                    </a:lnTo>
                    <a:lnTo>
                      <a:pt x="24576" y="2078"/>
                    </a:lnTo>
                    <a:lnTo>
                      <a:pt x="24427" y="1764"/>
                    </a:lnTo>
                    <a:lnTo>
                      <a:pt x="24248" y="1480"/>
                    </a:lnTo>
                    <a:lnTo>
                      <a:pt x="24053" y="1211"/>
                    </a:lnTo>
                    <a:lnTo>
                      <a:pt x="23829" y="972"/>
                    </a:lnTo>
                    <a:lnTo>
                      <a:pt x="23575" y="748"/>
                    </a:lnTo>
                    <a:lnTo>
                      <a:pt x="23321" y="554"/>
                    </a:lnTo>
                    <a:lnTo>
                      <a:pt x="23037" y="389"/>
                    </a:lnTo>
                    <a:lnTo>
                      <a:pt x="22739" y="255"/>
                    </a:lnTo>
                    <a:lnTo>
                      <a:pt x="22440" y="150"/>
                    </a:lnTo>
                    <a:lnTo>
                      <a:pt x="22126" y="61"/>
                    </a:lnTo>
                    <a:lnTo>
                      <a:pt x="21798" y="16"/>
                    </a:lnTo>
                    <a:lnTo>
                      <a:pt x="214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6275561" y="2029740"/>
                <a:ext cx="681221" cy="451016"/>
              </a:xfrm>
              <a:custGeom>
                <a:rect b="b" l="l" r="r" t="t"/>
                <a:pathLst>
                  <a:path extrusionOk="0" h="16420" w="24801">
                    <a:moveTo>
                      <a:pt x="1" y="1"/>
                    </a:moveTo>
                    <a:lnTo>
                      <a:pt x="6320" y="16419"/>
                    </a:lnTo>
                    <a:lnTo>
                      <a:pt x="24801" y="16419"/>
                    </a:lnTo>
                    <a:lnTo>
                      <a:pt x="24801" y="14761"/>
                    </a:lnTo>
                    <a:lnTo>
                      <a:pt x="7366" y="14761"/>
                    </a:lnTo>
                    <a:lnTo>
                      <a:pt x="165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6632161" y="2432702"/>
                <a:ext cx="261408" cy="111628"/>
              </a:xfrm>
              <a:custGeom>
                <a:rect b="b" l="l" r="r" t="t"/>
                <a:pathLst>
                  <a:path extrusionOk="0" h="4064" w="9517">
                    <a:moveTo>
                      <a:pt x="8232" y="0"/>
                    </a:moveTo>
                    <a:lnTo>
                      <a:pt x="8157" y="30"/>
                    </a:lnTo>
                    <a:lnTo>
                      <a:pt x="8113" y="75"/>
                    </a:lnTo>
                    <a:lnTo>
                      <a:pt x="8068" y="135"/>
                    </a:lnTo>
                    <a:lnTo>
                      <a:pt x="8053" y="225"/>
                    </a:lnTo>
                    <a:lnTo>
                      <a:pt x="8038" y="314"/>
                    </a:lnTo>
                    <a:lnTo>
                      <a:pt x="8053" y="419"/>
                    </a:lnTo>
                    <a:lnTo>
                      <a:pt x="8083" y="882"/>
                    </a:lnTo>
                    <a:lnTo>
                      <a:pt x="8083" y="1001"/>
                    </a:lnTo>
                    <a:lnTo>
                      <a:pt x="8083" y="1106"/>
                    </a:lnTo>
                    <a:lnTo>
                      <a:pt x="8068" y="1196"/>
                    </a:lnTo>
                    <a:lnTo>
                      <a:pt x="8038" y="1270"/>
                    </a:lnTo>
                    <a:lnTo>
                      <a:pt x="8008" y="1300"/>
                    </a:lnTo>
                    <a:lnTo>
                      <a:pt x="7963" y="1330"/>
                    </a:lnTo>
                    <a:lnTo>
                      <a:pt x="7859" y="1390"/>
                    </a:lnTo>
                    <a:lnTo>
                      <a:pt x="7694" y="1435"/>
                    </a:lnTo>
                    <a:lnTo>
                      <a:pt x="7485" y="1494"/>
                    </a:lnTo>
                    <a:lnTo>
                      <a:pt x="7246" y="1539"/>
                    </a:lnTo>
                    <a:lnTo>
                      <a:pt x="6977" y="1569"/>
                    </a:lnTo>
                    <a:lnTo>
                      <a:pt x="6365" y="1629"/>
                    </a:lnTo>
                    <a:lnTo>
                      <a:pt x="5692" y="1659"/>
                    </a:lnTo>
                    <a:lnTo>
                      <a:pt x="5005" y="1659"/>
                    </a:lnTo>
                    <a:lnTo>
                      <a:pt x="4318" y="1644"/>
                    </a:lnTo>
                    <a:lnTo>
                      <a:pt x="3705" y="1599"/>
                    </a:lnTo>
                    <a:lnTo>
                      <a:pt x="3063" y="1539"/>
                    </a:lnTo>
                    <a:lnTo>
                      <a:pt x="2421" y="1524"/>
                    </a:lnTo>
                    <a:lnTo>
                      <a:pt x="1808" y="1524"/>
                    </a:lnTo>
                    <a:lnTo>
                      <a:pt x="1240" y="1539"/>
                    </a:lnTo>
                    <a:lnTo>
                      <a:pt x="927" y="1554"/>
                    </a:lnTo>
                    <a:lnTo>
                      <a:pt x="404" y="1584"/>
                    </a:lnTo>
                    <a:lnTo>
                      <a:pt x="344" y="1584"/>
                    </a:lnTo>
                    <a:lnTo>
                      <a:pt x="284" y="1614"/>
                    </a:lnTo>
                    <a:lnTo>
                      <a:pt x="180" y="1659"/>
                    </a:lnTo>
                    <a:lnTo>
                      <a:pt x="105" y="1733"/>
                    </a:lnTo>
                    <a:lnTo>
                      <a:pt x="45" y="1823"/>
                    </a:lnTo>
                    <a:lnTo>
                      <a:pt x="15" y="1883"/>
                    </a:lnTo>
                    <a:lnTo>
                      <a:pt x="0" y="1957"/>
                    </a:lnTo>
                    <a:lnTo>
                      <a:pt x="0" y="2017"/>
                    </a:lnTo>
                    <a:lnTo>
                      <a:pt x="0" y="2092"/>
                    </a:lnTo>
                    <a:lnTo>
                      <a:pt x="15" y="2152"/>
                    </a:lnTo>
                    <a:lnTo>
                      <a:pt x="45" y="2226"/>
                    </a:lnTo>
                    <a:lnTo>
                      <a:pt x="90" y="2286"/>
                    </a:lnTo>
                    <a:lnTo>
                      <a:pt x="150" y="2346"/>
                    </a:lnTo>
                    <a:lnTo>
                      <a:pt x="284" y="2450"/>
                    </a:lnTo>
                    <a:lnTo>
                      <a:pt x="449" y="2585"/>
                    </a:lnTo>
                    <a:lnTo>
                      <a:pt x="628" y="2704"/>
                    </a:lnTo>
                    <a:lnTo>
                      <a:pt x="837" y="2839"/>
                    </a:lnTo>
                    <a:lnTo>
                      <a:pt x="1300" y="3108"/>
                    </a:lnTo>
                    <a:lnTo>
                      <a:pt x="1569" y="3242"/>
                    </a:lnTo>
                    <a:lnTo>
                      <a:pt x="1838" y="3377"/>
                    </a:lnTo>
                    <a:lnTo>
                      <a:pt x="2137" y="3496"/>
                    </a:lnTo>
                    <a:lnTo>
                      <a:pt x="2436" y="3616"/>
                    </a:lnTo>
                    <a:lnTo>
                      <a:pt x="2764" y="3735"/>
                    </a:lnTo>
                    <a:lnTo>
                      <a:pt x="3093" y="3825"/>
                    </a:lnTo>
                    <a:lnTo>
                      <a:pt x="3436" y="3915"/>
                    </a:lnTo>
                    <a:lnTo>
                      <a:pt x="3810" y="3989"/>
                    </a:lnTo>
                    <a:lnTo>
                      <a:pt x="4169" y="4034"/>
                    </a:lnTo>
                    <a:lnTo>
                      <a:pt x="4557" y="4064"/>
                    </a:lnTo>
                    <a:lnTo>
                      <a:pt x="4945" y="4064"/>
                    </a:lnTo>
                    <a:lnTo>
                      <a:pt x="5334" y="4049"/>
                    </a:lnTo>
                    <a:lnTo>
                      <a:pt x="5737" y="4004"/>
                    </a:lnTo>
                    <a:lnTo>
                      <a:pt x="6155" y="3915"/>
                    </a:lnTo>
                    <a:lnTo>
                      <a:pt x="6544" y="3810"/>
                    </a:lnTo>
                    <a:lnTo>
                      <a:pt x="6917" y="3676"/>
                    </a:lnTo>
                    <a:lnTo>
                      <a:pt x="7276" y="3526"/>
                    </a:lnTo>
                    <a:lnTo>
                      <a:pt x="7605" y="3362"/>
                    </a:lnTo>
                    <a:lnTo>
                      <a:pt x="7903" y="3183"/>
                    </a:lnTo>
                    <a:lnTo>
                      <a:pt x="8172" y="3003"/>
                    </a:lnTo>
                    <a:lnTo>
                      <a:pt x="8426" y="2809"/>
                    </a:lnTo>
                    <a:lnTo>
                      <a:pt x="8650" y="2630"/>
                    </a:lnTo>
                    <a:lnTo>
                      <a:pt x="8860" y="2450"/>
                    </a:lnTo>
                    <a:lnTo>
                      <a:pt x="9024" y="2286"/>
                    </a:lnTo>
                    <a:lnTo>
                      <a:pt x="9293" y="2002"/>
                    </a:lnTo>
                    <a:lnTo>
                      <a:pt x="9457" y="1793"/>
                    </a:lnTo>
                    <a:lnTo>
                      <a:pt x="9517" y="1718"/>
                    </a:lnTo>
                    <a:lnTo>
                      <a:pt x="9472" y="1509"/>
                    </a:lnTo>
                    <a:lnTo>
                      <a:pt x="9397" y="1270"/>
                    </a:lnTo>
                    <a:lnTo>
                      <a:pt x="9293" y="1001"/>
                    </a:lnTo>
                    <a:lnTo>
                      <a:pt x="9233" y="852"/>
                    </a:lnTo>
                    <a:lnTo>
                      <a:pt x="9158" y="703"/>
                    </a:lnTo>
                    <a:lnTo>
                      <a:pt x="9069" y="568"/>
                    </a:lnTo>
                    <a:lnTo>
                      <a:pt x="8964" y="434"/>
                    </a:lnTo>
                    <a:lnTo>
                      <a:pt x="8860" y="314"/>
                    </a:lnTo>
                    <a:lnTo>
                      <a:pt x="8725" y="195"/>
                    </a:lnTo>
                    <a:lnTo>
                      <a:pt x="8591" y="105"/>
                    </a:lnTo>
                    <a:lnTo>
                      <a:pt x="8441" y="45"/>
                    </a:lnTo>
                    <a:lnTo>
                      <a:pt x="8322" y="0"/>
                    </a:lnTo>
                    <a:close/>
                  </a:path>
                </a:pathLst>
              </a:custGeom>
              <a:solidFill>
                <a:srgbClr val="FBB9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6633397" y="2478242"/>
                <a:ext cx="66911" cy="39828"/>
              </a:xfrm>
              <a:custGeom>
                <a:rect b="b" l="l" r="r" t="t"/>
                <a:pathLst>
                  <a:path extrusionOk="0" h="1450" w="2436">
                    <a:moveTo>
                      <a:pt x="135" y="1"/>
                    </a:moveTo>
                    <a:lnTo>
                      <a:pt x="60" y="75"/>
                    </a:lnTo>
                    <a:lnTo>
                      <a:pt x="0" y="165"/>
                    </a:lnTo>
                    <a:lnTo>
                      <a:pt x="135" y="285"/>
                    </a:lnTo>
                    <a:lnTo>
                      <a:pt x="299" y="434"/>
                    </a:lnTo>
                    <a:lnTo>
                      <a:pt x="508" y="598"/>
                    </a:lnTo>
                    <a:lnTo>
                      <a:pt x="762" y="763"/>
                    </a:lnTo>
                    <a:lnTo>
                      <a:pt x="1076" y="942"/>
                    </a:lnTo>
                    <a:lnTo>
                      <a:pt x="1419" y="1106"/>
                    </a:lnTo>
                    <a:lnTo>
                      <a:pt x="1838" y="1286"/>
                    </a:lnTo>
                    <a:lnTo>
                      <a:pt x="2301" y="1450"/>
                    </a:lnTo>
                    <a:lnTo>
                      <a:pt x="2361" y="1450"/>
                    </a:lnTo>
                    <a:lnTo>
                      <a:pt x="2391" y="1435"/>
                    </a:lnTo>
                    <a:lnTo>
                      <a:pt x="2405" y="1405"/>
                    </a:lnTo>
                    <a:lnTo>
                      <a:pt x="2420" y="1375"/>
                    </a:lnTo>
                    <a:lnTo>
                      <a:pt x="2435" y="1345"/>
                    </a:lnTo>
                    <a:lnTo>
                      <a:pt x="2420" y="1300"/>
                    </a:lnTo>
                    <a:lnTo>
                      <a:pt x="2391" y="1271"/>
                    </a:lnTo>
                    <a:lnTo>
                      <a:pt x="2361" y="1256"/>
                    </a:lnTo>
                    <a:lnTo>
                      <a:pt x="1898" y="1091"/>
                    </a:lnTo>
                    <a:lnTo>
                      <a:pt x="1509" y="927"/>
                    </a:lnTo>
                    <a:lnTo>
                      <a:pt x="1151" y="748"/>
                    </a:lnTo>
                    <a:lnTo>
                      <a:pt x="867" y="583"/>
                    </a:lnTo>
                    <a:lnTo>
                      <a:pt x="613" y="419"/>
                    </a:lnTo>
                    <a:lnTo>
                      <a:pt x="404" y="255"/>
                    </a:lnTo>
                    <a:lnTo>
                      <a:pt x="254" y="120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B9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6657595" y="2474973"/>
                <a:ext cx="60758" cy="29967"/>
              </a:xfrm>
              <a:custGeom>
                <a:rect b="b" l="l" r="r" t="t"/>
                <a:pathLst>
                  <a:path extrusionOk="0" h="1091" w="2212">
                    <a:moveTo>
                      <a:pt x="314" y="0"/>
                    </a:moveTo>
                    <a:lnTo>
                      <a:pt x="1" y="15"/>
                    </a:lnTo>
                    <a:lnTo>
                      <a:pt x="150" y="135"/>
                    </a:lnTo>
                    <a:lnTo>
                      <a:pt x="329" y="269"/>
                    </a:lnTo>
                    <a:lnTo>
                      <a:pt x="538" y="404"/>
                    </a:lnTo>
                    <a:lnTo>
                      <a:pt x="777" y="538"/>
                    </a:lnTo>
                    <a:lnTo>
                      <a:pt x="1046" y="687"/>
                    </a:lnTo>
                    <a:lnTo>
                      <a:pt x="1360" y="822"/>
                    </a:lnTo>
                    <a:lnTo>
                      <a:pt x="1704" y="956"/>
                    </a:lnTo>
                    <a:lnTo>
                      <a:pt x="2077" y="1091"/>
                    </a:lnTo>
                    <a:lnTo>
                      <a:pt x="2137" y="1091"/>
                    </a:lnTo>
                    <a:lnTo>
                      <a:pt x="2167" y="1076"/>
                    </a:lnTo>
                    <a:lnTo>
                      <a:pt x="2197" y="1061"/>
                    </a:lnTo>
                    <a:lnTo>
                      <a:pt x="2212" y="1031"/>
                    </a:lnTo>
                    <a:lnTo>
                      <a:pt x="2212" y="986"/>
                    </a:lnTo>
                    <a:lnTo>
                      <a:pt x="2197" y="956"/>
                    </a:lnTo>
                    <a:lnTo>
                      <a:pt x="2167" y="911"/>
                    </a:lnTo>
                    <a:lnTo>
                      <a:pt x="2137" y="897"/>
                    </a:lnTo>
                    <a:lnTo>
                      <a:pt x="1823" y="792"/>
                    </a:lnTo>
                    <a:lnTo>
                      <a:pt x="1539" y="687"/>
                    </a:lnTo>
                    <a:lnTo>
                      <a:pt x="1270" y="568"/>
                    </a:lnTo>
                    <a:lnTo>
                      <a:pt x="1031" y="448"/>
                    </a:lnTo>
                    <a:lnTo>
                      <a:pt x="822" y="329"/>
                    </a:lnTo>
                    <a:lnTo>
                      <a:pt x="628" y="224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B9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457200" y="1969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Результаты изначального парсинга</a:t>
            </a:r>
            <a:endParaRPr/>
          </a:p>
        </p:txBody>
      </p:sp>
      <p:grpSp>
        <p:nvGrpSpPr>
          <p:cNvPr id="269" name="Google Shape;269;p17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270" name="Google Shape;270;p17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17"/>
          <p:cNvSpPr txBox="1"/>
          <p:nvPr/>
        </p:nvSpPr>
        <p:spPr>
          <a:xfrm>
            <a:off x="3879899" y="929188"/>
            <a:ext cx="13842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Количество</a:t>
            </a: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объектов</a:t>
            </a:r>
            <a:endParaRPr b="1" sz="1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18556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8" name="Google Shape;318;p17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319" name="Google Shape;319;p17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2" name="Google Shape;322;p17"/>
          <p:cNvCxnSpPr>
            <a:stCxn id="317" idx="2"/>
            <a:endCxn id="319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323" name="Google Shape;323;p17"/>
          <p:cNvGrpSpPr/>
          <p:nvPr/>
        </p:nvGrpSpPr>
        <p:grpSpPr>
          <a:xfrm>
            <a:off x="221950" y="2105713"/>
            <a:ext cx="2518200" cy="331800"/>
            <a:chOff x="457200" y="959300"/>
            <a:chExt cx="2518200" cy="331800"/>
          </a:xfrm>
        </p:grpSpPr>
        <p:sp>
          <p:nvSpPr>
            <p:cNvPr id="324" name="Google Shape;324;p17"/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Название бренда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5" name="Google Shape;325;p17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6" name="Google Shape;326;p17"/>
          <p:cNvGrpSpPr/>
          <p:nvPr/>
        </p:nvGrpSpPr>
        <p:grpSpPr>
          <a:xfrm>
            <a:off x="221950" y="3034150"/>
            <a:ext cx="2827800" cy="331800"/>
            <a:chOff x="457200" y="1964800"/>
            <a:chExt cx="2827800" cy="331800"/>
          </a:xfrm>
        </p:grpSpPr>
        <p:sp>
          <p:nvSpPr>
            <p:cNvPr id="327" name="Google Shape;327;p17"/>
            <p:cNvSpPr txBox="1"/>
            <p:nvPr/>
          </p:nvSpPr>
          <p:spPr>
            <a:xfrm>
              <a:off x="914400" y="1964800"/>
              <a:ext cx="2370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Полное название пары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8" name="Google Shape;328;p17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9" name="Google Shape;329;p17"/>
          <p:cNvGrpSpPr/>
          <p:nvPr/>
        </p:nvGrpSpPr>
        <p:grpSpPr>
          <a:xfrm>
            <a:off x="6327638" y="2108700"/>
            <a:ext cx="2583725" cy="331800"/>
            <a:chOff x="6235838" y="2057375"/>
            <a:chExt cx="2583725" cy="331800"/>
          </a:xfrm>
        </p:grpSpPr>
        <p:sp>
          <p:nvSpPr>
            <p:cNvPr id="330" name="Google Shape;330;p17"/>
            <p:cNvSpPr txBox="1"/>
            <p:nvPr/>
          </p:nvSpPr>
          <p:spPr>
            <a:xfrm>
              <a:off x="6235838" y="205737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Стоимость пары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1" name="Google Shape;331;p17"/>
            <p:cNvSpPr txBox="1"/>
            <p:nvPr/>
          </p:nvSpPr>
          <p:spPr>
            <a:xfrm>
              <a:off x="8362363" y="2057375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32" name="Google Shape;332;p17"/>
          <p:cNvGrpSpPr/>
          <p:nvPr/>
        </p:nvGrpSpPr>
        <p:grpSpPr>
          <a:xfrm>
            <a:off x="6230900" y="3034150"/>
            <a:ext cx="2680475" cy="331800"/>
            <a:chOff x="6230900" y="3034150"/>
            <a:chExt cx="2680475" cy="331800"/>
          </a:xfrm>
        </p:grpSpPr>
        <p:sp>
          <p:nvSpPr>
            <p:cNvPr id="333" name="Google Shape;333;p17"/>
            <p:cNvSpPr txBox="1"/>
            <p:nvPr/>
          </p:nvSpPr>
          <p:spPr>
            <a:xfrm>
              <a:off x="6230900" y="3034150"/>
              <a:ext cx="2299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Правостороннее фото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4" name="Google Shape;334;p17"/>
            <p:cNvSpPr txBox="1"/>
            <p:nvPr/>
          </p:nvSpPr>
          <p:spPr>
            <a:xfrm>
              <a:off x="8454175" y="303415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>
            <p:ph type="title"/>
          </p:nvPr>
        </p:nvSpPr>
        <p:spPr>
          <a:xfrm>
            <a:off x="457200" y="18290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Главные инсайты EDA</a:t>
            </a:r>
            <a:endParaRPr/>
          </a:p>
        </p:txBody>
      </p:sp>
      <p:grpSp>
        <p:nvGrpSpPr>
          <p:cNvPr id="340" name="Google Shape;340;p18"/>
          <p:cNvGrpSpPr/>
          <p:nvPr/>
        </p:nvGrpSpPr>
        <p:grpSpPr>
          <a:xfrm>
            <a:off x="240674" y="554309"/>
            <a:ext cx="2954102" cy="1361787"/>
            <a:chOff x="240674" y="554309"/>
            <a:chExt cx="2954102" cy="1361787"/>
          </a:xfrm>
        </p:grpSpPr>
        <p:sp>
          <p:nvSpPr>
            <p:cNvPr id="341" name="Google Shape;341;p18"/>
            <p:cNvSpPr/>
            <p:nvPr/>
          </p:nvSpPr>
          <p:spPr>
            <a:xfrm>
              <a:off x="2531176" y="906413"/>
              <a:ext cx="663600" cy="64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342" name="Google Shape;342;p18"/>
            <p:cNvGrpSpPr/>
            <p:nvPr/>
          </p:nvGrpSpPr>
          <p:grpSpPr>
            <a:xfrm>
              <a:off x="240674" y="554309"/>
              <a:ext cx="2602116" cy="1361787"/>
              <a:chOff x="3969550" y="865216"/>
              <a:chExt cx="2337300" cy="1258584"/>
            </a:xfrm>
          </p:grpSpPr>
          <p:sp>
            <p:nvSpPr>
              <p:cNvPr id="343" name="Google Shape;343;p18"/>
              <p:cNvSpPr txBox="1"/>
              <p:nvPr/>
            </p:nvSpPr>
            <p:spPr>
              <a:xfrm>
                <a:off x="3969550" y="865216"/>
                <a:ext cx="2337300" cy="41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Quality Assessment: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4" name="Google Shape;344;p18"/>
              <p:cNvSpPr txBox="1"/>
              <p:nvPr/>
            </p:nvSpPr>
            <p:spPr>
              <a:xfrm>
                <a:off x="3969550" y="1450299"/>
                <a:ext cx="1981200" cy="67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Высокое качество и полнота данных, </a:t>
                </a:r>
                <a:r>
                  <a:rPr lang="en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нет пропущенных значений</a:t>
                </a: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345" name="Google Shape;345;p18"/>
          <p:cNvGrpSpPr/>
          <p:nvPr/>
        </p:nvGrpSpPr>
        <p:grpSpPr>
          <a:xfrm>
            <a:off x="5887701" y="554304"/>
            <a:ext cx="3008907" cy="1625322"/>
            <a:chOff x="5887701" y="554304"/>
            <a:chExt cx="3008907" cy="1625322"/>
          </a:xfrm>
        </p:grpSpPr>
        <p:grpSp>
          <p:nvGrpSpPr>
            <p:cNvPr id="346" name="Google Shape;346;p18"/>
            <p:cNvGrpSpPr/>
            <p:nvPr/>
          </p:nvGrpSpPr>
          <p:grpSpPr>
            <a:xfrm>
              <a:off x="6314875" y="554304"/>
              <a:ext cx="2581732" cy="1625322"/>
              <a:chOff x="5786358" y="456908"/>
              <a:chExt cx="2247917" cy="1502146"/>
            </a:xfrm>
          </p:grpSpPr>
          <p:sp>
            <p:nvSpPr>
              <p:cNvPr id="347" name="Google Shape;347;p18"/>
              <p:cNvSpPr txBox="1"/>
              <p:nvPr/>
            </p:nvSpPr>
            <p:spPr>
              <a:xfrm>
                <a:off x="5976875" y="456908"/>
                <a:ext cx="2057400" cy="5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Текстовый анализ наименований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8" name="Google Shape;348;p18"/>
              <p:cNvSpPr txBox="1"/>
              <p:nvPr/>
            </p:nvSpPr>
            <p:spPr>
              <a:xfrm>
                <a:off x="5786358" y="1039854"/>
                <a:ext cx="2247900" cy="9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Распространенные слова: "Sneakers," "Low," "Top," "Nike," "Air," "Jordan," "Leather"</a:t>
                </a: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49" name="Google Shape;349;p18"/>
            <p:cNvSpPr/>
            <p:nvPr/>
          </p:nvSpPr>
          <p:spPr>
            <a:xfrm>
              <a:off x="5887701" y="912700"/>
              <a:ext cx="663600" cy="64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50" name="Google Shape;350;p18"/>
          <p:cNvGrpSpPr/>
          <p:nvPr/>
        </p:nvGrpSpPr>
        <p:grpSpPr>
          <a:xfrm>
            <a:off x="240682" y="2179773"/>
            <a:ext cx="2954151" cy="1234399"/>
            <a:chOff x="240682" y="2179773"/>
            <a:chExt cx="2954151" cy="1234399"/>
          </a:xfrm>
        </p:grpSpPr>
        <p:grpSp>
          <p:nvGrpSpPr>
            <p:cNvPr id="351" name="Google Shape;351;p18"/>
            <p:cNvGrpSpPr/>
            <p:nvPr/>
          </p:nvGrpSpPr>
          <p:grpSpPr>
            <a:xfrm>
              <a:off x="240682" y="2179773"/>
              <a:ext cx="2290503" cy="1234399"/>
              <a:chOff x="3581363" y="1065965"/>
              <a:chExt cx="2057400" cy="1140849"/>
            </a:xfrm>
          </p:grpSpPr>
          <p:sp>
            <p:nvSpPr>
              <p:cNvPr id="352" name="Google Shape;352;p18"/>
              <p:cNvSpPr txBox="1"/>
              <p:nvPr/>
            </p:nvSpPr>
            <p:spPr>
              <a:xfrm>
                <a:off x="3581363" y="1065965"/>
                <a:ext cx="2057400" cy="41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Анализ брендов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3" name="Google Shape;353;p18"/>
              <p:cNvSpPr txBox="1"/>
              <p:nvPr/>
            </p:nvSpPr>
            <p:spPr>
              <a:xfrm>
                <a:off x="3581363" y="1495515"/>
                <a:ext cx="1981200" cy="71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Разнообразие брендов, большая выборка по каждому наименованию</a:t>
                </a: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54" name="Google Shape;354;p18"/>
            <p:cNvSpPr/>
            <p:nvPr/>
          </p:nvSpPr>
          <p:spPr>
            <a:xfrm>
              <a:off x="2531233" y="2368794"/>
              <a:ext cx="663600" cy="64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55" name="Google Shape;355;p18"/>
          <p:cNvGrpSpPr/>
          <p:nvPr/>
        </p:nvGrpSpPr>
        <p:grpSpPr>
          <a:xfrm>
            <a:off x="240500" y="3619825"/>
            <a:ext cx="2954363" cy="1234396"/>
            <a:chOff x="240500" y="3619825"/>
            <a:chExt cx="2954363" cy="1234396"/>
          </a:xfrm>
        </p:grpSpPr>
        <p:grpSp>
          <p:nvGrpSpPr>
            <p:cNvPr id="356" name="Google Shape;356;p18"/>
            <p:cNvGrpSpPr/>
            <p:nvPr/>
          </p:nvGrpSpPr>
          <p:grpSpPr>
            <a:xfrm>
              <a:off x="240500" y="3619825"/>
              <a:ext cx="2278480" cy="1234396"/>
              <a:chOff x="3581358" y="2092881"/>
              <a:chExt cx="2046600" cy="972961"/>
            </a:xfrm>
          </p:grpSpPr>
          <p:sp>
            <p:nvSpPr>
              <p:cNvPr id="357" name="Google Shape;357;p18"/>
              <p:cNvSpPr txBox="1"/>
              <p:nvPr/>
            </p:nvSpPr>
            <p:spPr>
              <a:xfrm>
                <a:off x="3581358" y="2092881"/>
                <a:ext cx="2046600" cy="41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Анализ цен</a:t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58" name="Google Shape;358;p18"/>
              <p:cNvSpPr txBox="1"/>
              <p:nvPr/>
            </p:nvSpPr>
            <p:spPr>
              <a:xfrm>
                <a:off x="3581364" y="2606542"/>
                <a:ext cx="1986600" cy="45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Разброс: £26 до £50,218 со средней £268 и перекосом вправо</a:t>
                </a: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59" name="Google Shape;359;p18"/>
            <p:cNvSpPr/>
            <p:nvPr/>
          </p:nvSpPr>
          <p:spPr>
            <a:xfrm>
              <a:off x="2531225" y="3715287"/>
              <a:ext cx="663638" cy="6449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60" name="Google Shape;360;p18"/>
          <p:cNvGrpSpPr/>
          <p:nvPr/>
        </p:nvGrpSpPr>
        <p:grpSpPr>
          <a:xfrm>
            <a:off x="5887700" y="2219483"/>
            <a:ext cx="3009408" cy="1194678"/>
            <a:chOff x="5887700" y="2219483"/>
            <a:chExt cx="3009408" cy="1194678"/>
          </a:xfrm>
        </p:grpSpPr>
        <p:grpSp>
          <p:nvGrpSpPr>
            <p:cNvPr id="361" name="Google Shape;361;p18"/>
            <p:cNvGrpSpPr/>
            <p:nvPr/>
          </p:nvGrpSpPr>
          <p:grpSpPr>
            <a:xfrm>
              <a:off x="6406617" y="2219483"/>
              <a:ext cx="2490490" cy="1194678"/>
              <a:chOff x="6629450" y="2665591"/>
              <a:chExt cx="2057406" cy="1104138"/>
            </a:xfrm>
          </p:grpSpPr>
          <p:sp>
            <p:nvSpPr>
              <p:cNvPr id="362" name="Google Shape;362;p18"/>
              <p:cNvSpPr txBox="1"/>
              <p:nvPr/>
            </p:nvSpPr>
            <p:spPr>
              <a:xfrm>
                <a:off x="6629450" y="2665591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Biased ли дата-сет?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63" name="Google Shape;363;p18"/>
              <p:cNvSpPr txBox="1"/>
              <p:nvPr/>
            </p:nvSpPr>
            <p:spPr>
              <a:xfrm>
                <a:off x="6629457" y="2970530"/>
                <a:ext cx="2057400" cy="79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Доминирование бренда "Nike", преварирование "Jordan", "Adidas"</a:t>
                </a: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64" name="Google Shape;364;p18"/>
            <p:cNvSpPr/>
            <p:nvPr/>
          </p:nvSpPr>
          <p:spPr>
            <a:xfrm>
              <a:off x="5887700" y="2368800"/>
              <a:ext cx="663600" cy="645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65" name="Google Shape;365;p18"/>
          <p:cNvGrpSpPr/>
          <p:nvPr/>
        </p:nvGrpSpPr>
        <p:grpSpPr>
          <a:xfrm>
            <a:off x="5887650" y="3658531"/>
            <a:ext cx="3009556" cy="1195863"/>
            <a:chOff x="5887650" y="3658531"/>
            <a:chExt cx="3009556" cy="1195863"/>
          </a:xfrm>
        </p:grpSpPr>
        <p:grpSp>
          <p:nvGrpSpPr>
            <p:cNvPr id="366" name="Google Shape;366;p18"/>
            <p:cNvGrpSpPr/>
            <p:nvPr/>
          </p:nvGrpSpPr>
          <p:grpSpPr>
            <a:xfrm>
              <a:off x="6563543" y="3658531"/>
              <a:ext cx="2333663" cy="1195863"/>
              <a:chOff x="6628921" y="4087853"/>
              <a:chExt cx="2057904" cy="908435"/>
            </a:xfrm>
          </p:grpSpPr>
          <p:sp>
            <p:nvSpPr>
              <p:cNvPr id="367" name="Google Shape;367;p18"/>
              <p:cNvSpPr txBox="1"/>
              <p:nvPr/>
            </p:nvSpPr>
            <p:spPr>
              <a:xfrm>
                <a:off x="6628921" y="408785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Особенности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68" name="Google Shape;368;p18"/>
              <p:cNvSpPr txBox="1"/>
              <p:nvPr/>
            </p:nvSpPr>
            <p:spPr>
              <a:xfrm>
                <a:off x="6705625" y="4400188"/>
                <a:ext cx="1981200" cy="5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“Х” означает с</a:t>
                </a:r>
                <a:r>
                  <a:rPr lang="en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отрудничество и специальный выпуск</a:t>
                </a: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69" name="Google Shape;369;p18"/>
            <p:cNvSpPr/>
            <p:nvPr/>
          </p:nvSpPr>
          <p:spPr>
            <a:xfrm>
              <a:off x="5887650" y="3715238"/>
              <a:ext cx="663600" cy="64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370" name="Google Shape;370;p18"/>
          <p:cNvSpPr txBox="1"/>
          <p:nvPr/>
        </p:nvSpPr>
        <p:spPr>
          <a:xfrm>
            <a:off x="3631410" y="4239251"/>
            <a:ext cx="191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71" name="Google Shape;3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916" y="2780421"/>
            <a:ext cx="2094695" cy="224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925" y="554275"/>
            <a:ext cx="2094674" cy="224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 txBox="1"/>
          <p:nvPr>
            <p:ph type="title"/>
          </p:nvPr>
        </p:nvSpPr>
        <p:spPr>
          <a:xfrm>
            <a:off x="457213" y="1840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Продвинутый парсинг изображений</a:t>
            </a:r>
            <a:endParaRPr/>
          </a:p>
        </p:txBody>
      </p:sp>
      <p:grpSp>
        <p:nvGrpSpPr>
          <p:cNvPr id="378" name="Google Shape;378;p19"/>
          <p:cNvGrpSpPr/>
          <p:nvPr/>
        </p:nvGrpSpPr>
        <p:grpSpPr>
          <a:xfrm>
            <a:off x="6057925" y="1088300"/>
            <a:ext cx="2628900" cy="1419000"/>
            <a:chOff x="6057925" y="1088300"/>
            <a:chExt cx="2628900" cy="1419000"/>
          </a:xfrm>
        </p:grpSpPr>
        <p:sp>
          <p:nvSpPr>
            <p:cNvPr id="379" name="Google Shape;379;p19"/>
            <p:cNvSpPr/>
            <p:nvPr/>
          </p:nvSpPr>
          <p:spPr>
            <a:xfrm>
              <a:off x="6057925" y="1088300"/>
              <a:ext cx="2628900" cy="14190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 txBox="1"/>
            <p:nvPr/>
          </p:nvSpPr>
          <p:spPr>
            <a:xfrm>
              <a:off x="6381775" y="1269276"/>
              <a:ext cx="1981200" cy="4400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Балансирование тестового дата-сета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1" name="Google Shape;381;p19"/>
            <p:cNvSpPr txBox="1"/>
            <p:nvPr/>
          </p:nvSpPr>
          <p:spPr>
            <a:xfrm>
              <a:off x="6381775" y="1663940"/>
              <a:ext cx="1981200" cy="6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для улучшения качества бейзлайн модели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82" name="Google Shape;382;p19"/>
          <p:cNvGrpSpPr/>
          <p:nvPr/>
        </p:nvGrpSpPr>
        <p:grpSpPr>
          <a:xfrm>
            <a:off x="457200" y="1198550"/>
            <a:ext cx="2628900" cy="1021200"/>
            <a:chOff x="457200" y="1198550"/>
            <a:chExt cx="2628900" cy="1021200"/>
          </a:xfrm>
        </p:grpSpPr>
        <p:sp>
          <p:nvSpPr>
            <p:cNvPr id="383" name="Google Shape;383;p19"/>
            <p:cNvSpPr/>
            <p:nvPr/>
          </p:nvSpPr>
          <p:spPr>
            <a:xfrm>
              <a:off x="457200" y="1198550"/>
              <a:ext cx="2628900" cy="1021200"/>
            </a:xfrm>
            <a:prstGeom prst="roundRect">
              <a:avLst>
                <a:gd fmla="val 50000" name="adj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 txBox="1"/>
            <p:nvPr/>
          </p:nvSpPr>
          <p:spPr>
            <a:xfrm>
              <a:off x="781060" y="12692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Selenium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5" name="Google Shape;385;p19"/>
            <p:cNvSpPr txBox="1"/>
            <p:nvPr/>
          </p:nvSpPr>
          <p:spPr>
            <a:xfrm>
              <a:off x="759031" y="1631896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Использован модуль для парсинга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86" name="Google Shape;386;p19"/>
          <p:cNvGrpSpPr/>
          <p:nvPr/>
        </p:nvGrpSpPr>
        <p:grpSpPr>
          <a:xfrm>
            <a:off x="5590165" y="3752404"/>
            <a:ext cx="1981204" cy="671250"/>
            <a:chOff x="6381765" y="4055029"/>
            <a:chExt cx="1981204" cy="671250"/>
          </a:xfrm>
        </p:grpSpPr>
        <p:sp>
          <p:nvSpPr>
            <p:cNvPr id="387" name="Google Shape;387;p19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Переподключения к серверу с новыми попытками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8" name="Google Shape;388;p19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61650" y="3542701"/>
            <a:ext cx="1981200" cy="1090653"/>
            <a:chOff x="781050" y="3706264"/>
            <a:chExt cx="1981200" cy="1170731"/>
          </a:xfrm>
        </p:grpSpPr>
        <p:sp>
          <p:nvSpPr>
            <p:cNvPr id="390" name="Google Shape;390;p19"/>
            <p:cNvSpPr txBox="1"/>
            <p:nvPr/>
          </p:nvSpPr>
          <p:spPr>
            <a:xfrm>
              <a:off x="781050" y="3706264"/>
              <a:ext cx="19812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Отключения сервера без ВПН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1" name="Google Shape;391;p19"/>
            <p:cNvSpPr txBox="1"/>
            <p:nvPr/>
          </p:nvSpPr>
          <p:spPr>
            <a:xfrm>
              <a:off x="781050" y="4270695"/>
              <a:ext cx="19812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Пришлось строить несколько оберток “прерывания” загрузки</a:t>
              </a:r>
              <a:endParaRPr sz="11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92" name="Google Shape;392;p19"/>
          <p:cNvCxnSpPr>
            <a:stCxn id="390" idx="1"/>
            <a:endCxn id="393" idx="2"/>
          </p:cNvCxnSpPr>
          <p:nvPr/>
        </p:nvCxnSpPr>
        <p:spPr>
          <a:xfrm flipH="1" rot="10800000">
            <a:off x="1561650" y="2614016"/>
            <a:ext cx="1924200" cy="1211100"/>
          </a:xfrm>
          <a:prstGeom prst="curvedConnector3">
            <a:avLst>
              <a:gd fmla="val -1237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4" name="Google Shape;394;p19"/>
          <p:cNvCxnSpPr>
            <a:stCxn id="387" idx="3"/>
            <a:endCxn id="395" idx="6"/>
          </p:cNvCxnSpPr>
          <p:nvPr/>
        </p:nvCxnSpPr>
        <p:spPr>
          <a:xfrm rot="10800000">
            <a:off x="5692769" y="2613904"/>
            <a:ext cx="1878600" cy="1304400"/>
          </a:xfrm>
          <a:prstGeom prst="curvedConnector3">
            <a:avLst>
              <a:gd fmla="val -126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96" name="Google Shape;396;p19"/>
          <p:cNvGrpSpPr/>
          <p:nvPr/>
        </p:nvGrpSpPr>
        <p:grpSpPr>
          <a:xfrm>
            <a:off x="3485980" y="740076"/>
            <a:ext cx="2206730" cy="3986204"/>
            <a:chOff x="3542850" y="1110125"/>
            <a:chExt cx="2058325" cy="3621846"/>
          </a:xfrm>
        </p:grpSpPr>
        <p:grpSp>
          <p:nvGrpSpPr>
            <p:cNvPr id="397" name="Google Shape;397;p19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398" name="Google Shape;398;p19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rect b="b" l="l" r="r" t="t"/>
                <a:pathLst>
                  <a:path extrusionOk="0" h="2790" w="2804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rect b="b" l="l" r="r" t="t"/>
                <a:pathLst>
                  <a:path extrusionOk="0" h="2790" w="2803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rect b="b" l="l" r="r" t="t"/>
                <a:pathLst>
                  <a:path extrusionOk="0" h="2790" w="2789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rect b="b" l="l" r="r" t="t"/>
                <a:pathLst>
                  <a:path extrusionOk="0" h="17997" w="33083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rect b="b" l="l" r="r" t="t"/>
                <a:pathLst>
                  <a:path extrusionOk="0" h="4599" w="2518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rect b="b" l="l" r="r" t="t"/>
                <a:pathLst>
                  <a:path extrusionOk="0" h="8693" w="12067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rect b="b" l="l" r="r" t="t"/>
                <a:pathLst>
                  <a:path extrusionOk="0" h="17997" w="33096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rect b="b" l="l" r="r" t="t"/>
                <a:pathLst>
                  <a:path extrusionOk="0" h="4599" w="2503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rect b="b" l="l" r="r" t="t"/>
                <a:pathLst>
                  <a:path extrusionOk="0" h="8693" w="12066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rect b="b" l="l" r="r" t="t"/>
                <a:pathLst>
                  <a:path extrusionOk="0" h="37435" w="21833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rect b="b" l="l" r="r" t="t"/>
                <a:pathLst>
                  <a:path extrusionOk="0" h="7931" w="10298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rect b="b" l="l" r="r" t="t"/>
                <a:pathLst>
                  <a:path extrusionOk="0" h="3307" w="2273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rect b="b" l="l" r="r" t="t"/>
                <a:pathLst>
                  <a:path extrusionOk="0" h="477" w="1076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rect b="b" l="l" r="r" t="t"/>
                <a:pathLst>
                  <a:path extrusionOk="0" h="4816" w="5564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rect b="b" l="l" r="r" t="t"/>
                <a:pathLst>
                  <a:path extrusionOk="0" h="3361" w="5252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rect b="b" l="l" r="r" t="t"/>
                <a:pathLst>
                  <a:path extrusionOk="0" h="10353" w="8665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rect b="b" l="l" r="r" t="t"/>
                <a:pathLst>
                  <a:path extrusionOk="0" h="708" w="3089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rect b="b" l="l" r="r" t="t"/>
                <a:pathLst>
                  <a:path extrusionOk="0" h="2518" w="871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rect b="b" l="l" r="r" t="t"/>
                <a:pathLst>
                  <a:path extrusionOk="0" h="5932" w="906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rect b="b" l="l" r="r" t="t"/>
                <a:pathLst>
                  <a:path extrusionOk="0" h="287" w="858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rect b="b" l="l" r="r" t="t"/>
                <a:pathLst>
                  <a:path extrusionOk="0" h="898" w="1443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rect b="b" l="l" r="r" t="t"/>
                <a:pathLst>
                  <a:path extrusionOk="0" h="898" w="1729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rect b="b" l="l" r="r" t="t"/>
                <a:pathLst>
                  <a:path extrusionOk="0" h="10094" w="10094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rect b="b" l="l" r="r" t="t"/>
                <a:pathLst>
                  <a:path extrusionOk="0" h="1851" w="1851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rect b="b" l="l" r="r" t="t"/>
                <a:pathLst>
                  <a:path extrusionOk="0" h="10094" w="10108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rect b="b" l="l" r="r" t="t"/>
                <a:pathLst>
                  <a:path extrusionOk="0" h="1851" w="1865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3" name="Google Shape;393;p19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1" name="Google Shape;471;p19"/>
          <p:cNvCxnSpPr>
            <a:stCxn id="379" idx="1"/>
            <a:endCxn id="470" idx="6"/>
          </p:cNvCxnSpPr>
          <p:nvPr/>
        </p:nvCxnSpPr>
        <p:spPr>
          <a:xfrm rot="10800000">
            <a:off x="5355625" y="1399400"/>
            <a:ext cx="702300" cy="3984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2" name="Google Shape;472;p19"/>
          <p:cNvSpPr txBox="1"/>
          <p:nvPr/>
        </p:nvSpPr>
        <p:spPr>
          <a:xfrm>
            <a:off x="3902725" y="1520450"/>
            <a:ext cx="1384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Загружено</a:t>
            </a:r>
            <a:endParaRPr b="1" sz="1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3" name="Google Shape;473;p19"/>
          <p:cNvSpPr txBox="1"/>
          <p:nvPr/>
        </p:nvSpPr>
        <p:spPr>
          <a:xfrm>
            <a:off x="3480000" y="1835925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5000 объектов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0"/>
          <p:cNvSpPr txBox="1"/>
          <p:nvPr>
            <p:ph type="title"/>
          </p:nvPr>
        </p:nvSpPr>
        <p:spPr>
          <a:xfrm>
            <a:off x="457200" y="1969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Данные для построения модели</a:t>
            </a: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6033350" y="881275"/>
            <a:ext cx="596100" cy="596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80" name="Google Shape;480;p20"/>
          <p:cNvSpPr/>
          <p:nvPr/>
        </p:nvSpPr>
        <p:spPr>
          <a:xfrm>
            <a:off x="6033350" y="2273188"/>
            <a:ext cx="596100" cy="596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481" name="Google Shape;481;p20"/>
          <p:cNvGrpSpPr/>
          <p:nvPr/>
        </p:nvGrpSpPr>
        <p:grpSpPr>
          <a:xfrm>
            <a:off x="6705623" y="3749217"/>
            <a:ext cx="1981204" cy="902000"/>
            <a:chOff x="6705623" y="4058579"/>
            <a:chExt cx="1981204" cy="902000"/>
          </a:xfrm>
        </p:grpSpPr>
        <p:sp>
          <p:nvSpPr>
            <p:cNvPr id="482" name="Google Shape;482;p20"/>
            <p:cNvSpPr txBox="1"/>
            <p:nvPr/>
          </p:nvSpPr>
          <p:spPr>
            <a:xfrm>
              <a:off x="6705627" y="40585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Распределение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3" name="Google Shape;483;p20"/>
            <p:cNvSpPr txBox="1"/>
            <p:nvPr/>
          </p:nvSpPr>
          <p:spPr>
            <a:xfrm>
              <a:off x="6705623" y="46287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Классы распределены равномерно</a:t>
              </a:r>
              <a:endParaRPr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4" name="Google Shape;484;p20"/>
          <p:cNvSpPr/>
          <p:nvPr/>
        </p:nvSpPr>
        <p:spPr>
          <a:xfrm>
            <a:off x="6033350" y="3827400"/>
            <a:ext cx="596100" cy="59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485" name="Google Shape;485;p20"/>
          <p:cNvCxnSpPr>
            <a:stCxn id="479" idx="4"/>
            <a:endCxn id="480" idx="0"/>
          </p:cNvCxnSpPr>
          <p:nvPr/>
        </p:nvCxnSpPr>
        <p:spPr>
          <a:xfrm>
            <a:off x="6331400" y="1477375"/>
            <a:ext cx="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20"/>
          <p:cNvCxnSpPr>
            <a:stCxn id="480" idx="4"/>
            <a:endCxn id="484" idx="0"/>
          </p:cNvCxnSpPr>
          <p:nvPr/>
        </p:nvCxnSpPr>
        <p:spPr>
          <a:xfrm>
            <a:off x="6331400" y="2869288"/>
            <a:ext cx="0" cy="9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87" name="Google Shape;487;p20"/>
          <p:cNvGrpSpPr/>
          <p:nvPr/>
        </p:nvGrpSpPr>
        <p:grpSpPr>
          <a:xfrm>
            <a:off x="6772498" y="2349913"/>
            <a:ext cx="1981204" cy="595050"/>
            <a:chOff x="7336248" y="-938179"/>
            <a:chExt cx="1981204" cy="595050"/>
          </a:xfrm>
        </p:grpSpPr>
        <p:sp>
          <p:nvSpPr>
            <p:cNvPr id="488" name="Google Shape;488;p20"/>
            <p:cNvSpPr txBox="1"/>
            <p:nvPr/>
          </p:nvSpPr>
          <p:spPr>
            <a:xfrm>
              <a:off x="7336252" y="-9381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Выборка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9" name="Google Shape;489;p20"/>
            <p:cNvSpPr txBox="1"/>
            <p:nvPr/>
          </p:nvSpPr>
          <p:spPr>
            <a:xfrm>
              <a:off x="7336248" y="-6749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5000</a:t>
              </a:r>
              <a:r>
                <a:rPr lang="en" sz="15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объектов</a:t>
              </a:r>
              <a:endParaRPr sz="15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0" name="Google Shape;490;p20"/>
          <p:cNvGrpSpPr/>
          <p:nvPr/>
        </p:nvGrpSpPr>
        <p:grpSpPr>
          <a:xfrm>
            <a:off x="6705623" y="959404"/>
            <a:ext cx="1981204" cy="714825"/>
            <a:chOff x="6705623" y="3940954"/>
            <a:chExt cx="1981204" cy="714825"/>
          </a:xfrm>
        </p:grpSpPr>
        <p:sp>
          <p:nvSpPr>
            <p:cNvPr id="491" name="Google Shape;491;p20"/>
            <p:cNvSpPr txBox="1"/>
            <p:nvPr/>
          </p:nvSpPr>
          <p:spPr>
            <a:xfrm>
              <a:off x="6705627" y="394095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Toп классов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2" name="Google Shape;492;p20"/>
            <p:cNvSpPr txBox="1"/>
            <p:nvPr/>
          </p:nvSpPr>
          <p:spPr>
            <a:xfrm>
              <a:off x="6705623" y="43239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Выбраны самые частотные бренды</a:t>
              </a:r>
              <a:endParaRPr sz="15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493" name="Google Shape;493;p20"/>
          <p:cNvPicPr preferRelativeResize="0"/>
          <p:nvPr/>
        </p:nvPicPr>
        <p:blipFill rotWithShape="1">
          <a:blip r:embed="rId3">
            <a:alphaModFix/>
          </a:blip>
          <a:srcRect b="1980" l="0" r="0" t="0"/>
          <a:stretch/>
        </p:blipFill>
        <p:spPr>
          <a:xfrm>
            <a:off x="198025" y="881875"/>
            <a:ext cx="5186924" cy="4187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50" y="856438"/>
            <a:ext cx="5278050" cy="42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1"/>
          <p:cNvSpPr/>
          <p:nvPr/>
        </p:nvSpPr>
        <p:spPr>
          <a:xfrm>
            <a:off x="1961950" y="2989775"/>
            <a:ext cx="2240275" cy="1342875"/>
          </a:xfrm>
          <a:custGeom>
            <a:rect b="b" l="l" r="r" t="t"/>
            <a:pathLst>
              <a:path extrusionOk="0" h="53715" w="89611">
                <a:moveTo>
                  <a:pt x="0" y="0"/>
                </a:moveTo>
                <a:lnTo>
                  <a:pt x="88511" y="53715"/>
                </a:lnTo>
                <a:lnTo>
                  <a:pt x="89611" y="3677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500" name="Google Shape;500;p21"/>
          <p:cNvSpPr txBox="1"/>
          <p:nvPr>
            <p:ph type="title"/>
          </p:nvPr>
        </p:nvSpPr>
        <p:spPr>
          <a:xfrm>
            <a:off x="457200" y="2024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 работы базовых моделей</a:t>
            </a:r>
            <a:endParaRPr/>
          </a:p>
        </p:txBody>
      </p:sp>
      <p:sp>
        <p:nvSpPr>
          <p:cNvPr id="501" name="Google Shape;501;p21"/>
          <p:cNvSpPr/>
          <p:nvPr/>
        </p:nvSpPr>
        <p:spPr>
          <a:xfrm>
            <a:off x="1809550" y="940300"/>
            <a:ext cx="2425675" cy="1864750"/>
          </a:xfrm>
          <a:custGeom>
            <a:rect b="b" l="l" r="r" t="t"/>
            <a:pathLst>
              <a:path extrusionOk="0" h="74590" w="97027">
                <a:moveTo>
                  <a:pt x="0" y="74590"/>
                </a:moveTo>
                <a:lnTo>
                  <a:pt x="94468" y="0"/>
                </a:lnTo>
                <a:lnTo>
                  <a:pt x="97027" y="17531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502" name="Google Shape;502;p21"/>
          <p:cNvGrpSpPr/>
          <p:nvPr/>
        </p:nvGrpSpPr>
        <p:grpSpPr>
          <a:xfrm>
            <a:off x="4022538" y="832063"/>
            <a:ext cx="4725888" cy="650100"/>
            <a:chOff x="3961063" y="1231575"/>
            <a:chExt cx="4725888" cy="650100"/>
          </a:xfrm>
        </p:grpSpPr>
        <p:grpSp>
          <p:nvGrpSpPr>
            <p:cNvPr id="503" name="Google Shape;503;p21"/>
            <p:cNvGrpSpPr/>
            <p:nvPr/>
          </p:nvGrpSpPr>
          <p:grpSpPr>
            <a:xfrm>
              <a:off x="3961063" y="1231575"/>
              <a:ext cx="4725888" cy="650100"/>
              <a:chOff x="3961063" y="1231575"/>
              <a:chExt cx="4725888" cy="650100"/>
            </a:xfrm>
          </p:grpSpPr>
          <p:sp>
            <p:nvSpPr>
              <p:cNvPr id="504" name="Google Shape;504;p21"/>
              <p:cNvSpPr/>
              <p:nvPr/>
            </p:nvSpPr>
            <p:spPr>
              <a:xfrm>
                <a:off x="5010150" y="1231575"/>
                <a:ext cx="3676800" cy="650100"/>
              </a:xfrm>
              <a:prstGeom prst="roundRect">
                <a:avLst>
                  <a:gd fmla="val 50000" name="adj"/>
                </a:avLst>
              </a:prstGeom>
              <a:solidFill>
                <a:srgbClr val="E99B27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3961063" y="1324425"/>
                <a:ext cx="2130000" cy="4644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6" name="Google Shape;506;p21"/>
            <p:cNvGrpSpPr/>
            <p:nvPr/>
          </p:nvGrpSpPr>
          <p:grpSpPr>
            <a:xfrm>
              <a:off x="4122280" y="1390725"/>
              <a:ext cx="4412146" cy="331825"/>
              <a:chOff x="4122280" y="1390725"/>
              <a:chExt cx="4412146" cy="331825"/>
            </a:xfrm>
          </p:grpSpPr>
          <p:sp>
            <p:nvSpPr>
              <p:cNvPr id="507" name="Google Shape;507;p21"/>
              <p:cNvSpPr txBox="1"/>
              <p:nvPr/>
            </p:nvSpPr>
            <p:spPr>
              <a:xfrm>
                <a:off x="7401926" y="1390750"/>
                <a:ext cx="11325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Train: 0.</a:t>
                </a:r>
                <a:r>
                  <a:rPr lang="en" sz="15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99</a:t>
                </a:r>
                <a:endParaRPr sz="15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Test: 0.</a:t>
                </a:r>
                <a:r>
                  <a:rPr lang="en" sz="15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66</a:t>
                </a:r>
                <a:endParaRPr sz="15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08" name="Google Shape;508;p21"/>
              <p:cNvSpPr txBox="1"/>
              <p:nvPr/>
            </p:nvSpPr>
            <p:spPr>
              <a:xfrm>
                <a:off x="4122280" y="1390725"/>
                <a:ext cx="17823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LogReg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509" name="Google Shape;509;p21"/>
          <p:cNvSpPr/>
          <p:nvPr/>
        </p:nvSpPr>
        <p:spPr>
          <a:xfrm rot="-883961">
            <a:off x="1981267" y="2185937"/>
            <a:ext cx="2252321" cy="443069"/>
          </a:xfrm>
          <a:custGeom>
            <a:rect b="b" l="l" r="r" t="t"/>
            <a:pathLst>
              <a:path extrusionOk="0" h="18044" w="98799">
                <a:moveTo>
                  <a:pt x="0" y="13203"/>
                </a:moveTo>
                <a:lnTo>
                  <a:pt x="98799" y="0"/>
                </a:lnTo>
                <a:lnTo>
                  <a:pt x="98579" y="18044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510" name="Google Shape;510;p21"/>
          <p:cNvSpPr/>
          <p:nvPr/>
        </p:nvSpPr>
        <p:spPr>
          <a:xfrm>
            <a:off x="1645800" y="2744175"/>
            <a:ext cx="2539925" cy="477250"/>
          </a:xfrm>
          <a:custGeom>
            <a:rect b="b" l="l" r="r" t="t"/>
            <a:pathLst>
              <a:path extrusionOk="0" h="19090" w="101597">
                <a:moveTo>
                  <a:pt x="0" y="0"/>
                </a:moveTo>
                <a:lnTo>
                  <a:pt x="101597" y="3467"/>
                </a:lnTo>
                <a:lnTo>
                  <a:pt x="101597" y="19090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511" name="Google Shape;511;p21"/>
          <p:cNvGrpSpPr/>
          <p:nvPr/>
        </p:nvGrpSpPr>
        <p:grpSpPr>
          <a:xfrm>
            <a:off x="3971763" y="2785825"/>
            <a:ext cx="4573360" cy="464400"/>
            <a:chOff x="3961063" y="3330725"/>
            <a:chExt cx="4573360" cy="464400"/>
          </a:xfrm>
        </p:grpSpPr>
        <p:sp>
          <p:nvSpPr>
            <p:cNvPr id="512" name="Google Shape;512;p21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3" name="Google Shape;513;p21"/>
            <p:cNvGrpSpPr/>
            <p:nvPr/>
          </p:nvGrpSpPr>
          <p:grpSpPr>
            <a:xfrm>
              <a:off x="4122280" y="3397024"/>
              <a:ext cx="4412143" cy="331802"/>
              <a:chOff x="4122280" y="3397024"/>
              <a:chExt cx="4412143" cy="331802"/>
            </a:xfrm>
          </p:grpSpPr>
          <p:sp>
            <p:nvSpPr>
              <p:cNvPr id="514" name="Google Shape;514;p21"/>
              <p:cNvSpPr txBox="1"/>
              <p:nvPr/>
            </p:nvSpPr>
            <p:spPr>
              <a:xfrm>
                <a:off x="6553223" y="339702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Train: 1.00</a:t>
                </a:r>
                <a:br>
                  <a:rPr lang="en" sz="15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</a:br>
                <a:r>
                  <a:rPr lang="en" sz="15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Test: 0.67</a:t>
                </a:r>
                <a:endParaRPr sz="15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15" name="Google Shape;515;p21"/>
              <p:cNvSpPr txBox="1"/>
              <p:nvPr/>
            </p:nvSpPr>
            <p:spPr>
              <a:xfrm>
                <a:off x="4122280" y="3397025"/>
                <a:ext cx="17823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LGBM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516" name="Google Shape;516;p21"/>
          <p:cNvGrpSpPr/>
          <p:nvPr/>
        </p:nvGrpSpPr>
        <p:grpSpPr>
          <a:xfrm>
            <a:off x="4022538" y="1784688"/>
            <a:ext cx="4725888" cy="650100"/>
            <a:chOff x="3961063" y="2234725"/>
            <a:chExt cx="4725888" cy="650100"/>
          </a:xfrm>
        </p:grpSpPr>
        <p:grpSp>
          <p:nvGrpSpPr>
            <p:cNvPr id="517" name="Google Shape;517;p21"/>
            <p:cNvGrpSpPr/>
            <p:nvPr/>
          </p:nvGrpSpPr>
          <p:grpSpPr>
            <a:xfrm>
              <a:off x="3961063" y="2234725"/>
              <a:ext cx="4725888" cy="650100"/>
              <a:chOff x="3961063" y="2234725"/>
              <a:chExt cx="4725888" cy="650100"/>
            </a:xfrm>
          </p:grpSpPr>
          <p:sp>
            <p:nvSpPr>
              <p:cNvPr id="518" name="Google Shape;518;p21"/>
              <p:cNvSpPr/>
              <p:nvPr/>
            </p:nvSpPr>
            <p:spPr>
              <a:xfrm>
                <a:off x="5010150" y="2234725"/>
                <a:ext cx="3676800" cy="650100"/>
              </a:xfrm>
              <a:prstGeom prst="roundRect">
                <a:avLst>
                  <a:gd fmla="val 50000" name="adj"/>
                </a:avLst>
              </a:prstGeom>
              <a:solidFill>
                <a:srgbClr val="EA4827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3961063" y="2327575"/>
                <a:ext cx="2130000" cy="4644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21"/>
            <p:cNvGrpSpPr/>
            <p:nvPr/>
          </p:nvGrpSpPr>
          <p:grpSpPr>
            <a:xfrm>
              <a:off x="4134997" y="2393875"/>
              <a:ext cx="4399426" cy="331805"/>
              <a:chOff x="4134997" y="2393875"/>
              <a:chExt cx="4399426" cy="331805"/>
            </a:xfrm>
          </p:grpSpPr>
          <p:sp>
            <p:nvSpPr>
              <p:cNvPr id="521" name="Google Shape;521;p21"/>
              <p:cNvSpPr txBox="1"/>
              <p:nvPr/>
            </p:nvSpPr>
            <p:spPr>
              <a:xfrm>
                <a:off x="6553223" y="239388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Train: 0.81</a:t>
                </a:r>
                <a:endParaRPr sz="15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Test: 0.65</a:t>
                </a:r>
                <a:endParaRPr sz="15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22" name="Google Shape;522;p21"/>
              <p:cNvSpPr txBox="1"/>
              <p:nvPr/>
            </p:nvSpPr>
            <p:spPr>
              <a:xfrm>
                <a:off x="4134997" y="2393875"/>
                <a:ext cx="17823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SVC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523" name="Google Shape;523;p21"/>
          <p:cNvSpPr/>
          <p:nvPr/>
        </p:nvSpPr>
        <p:spPr>
          <a:xfrm>
            <a:off x="434075" y="83207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1"/>
          <p:cNvSpPr txBox="1"/>
          <p:nvPr/>
        </p:nvSpPr>
        <p:spPr>
          <a:xfrm>
            <a:off x="676300" y="11750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Accuracy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5" name="Google Shape;525;p21"/>
          <p:cNvSpPr/>
          <p:nvPr/>
        </p:nvSpPr>
        <p:spPr>
          <a:xfrm>
            <a:off x="1796338" y="3193325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21"/>
          <p:cNvGrpSpPr/>
          <p:nvPr/>
        </p:nvGrpSpPr>
        <p:grpSpPr>
          <a:xfrm>
            <a:off x="811988" y="2100700"/>
            <a:ext cx="2133450" cy="1431550"/>
            <a:chOff x="851113" y="2607750"/>
            <a:chExt cx="2133450" cy="1431550"/>
          </a:xfrm>
        </p:grpSpPr>
        <p:grpSp>
          <p:nvGrpSpPr>
            <p:cNvPr id="527" name="Google Shape;527;p21"/>
            <p:cNvGrpSpPr/>
            <p:nvPr/>
          </p:nvGrpSpPr>
          <p:grpSpPr>
            <a:xfrm>
              <a:off x="851113" y="2607750"/>
              <a:ext cx="2133450" cy="1431550"/>
              <a:chOff x="851113" y="2915825"/>
              <a:chExt cx="2133450" cy="1431550"/>
            </a:xfrm>
          </p:grpSpPr>
          <p:sp>
            <p:nvSpPr>
              <p:cNvPr id="528" name="Google Shape;528;p21"/>
              <p:cNvSpPr/>
              <p:nvPr/>
            </p:nvSpPr>
            <p:spPr>
              <a:xfrm>
                <a:off x="863938" y="3086225"/>
                <a:ext cx="2076150" cy="1071900"/>
              </a:xfrm>
              <a:custGeom>
                <a:rect b="b" l="l" r="r" t="t"/>
                <a:pathLst>
                  <a:path extrusionOk="0" h="42876" w="83046">
                    <a:moveTo>
                      <a:pt x="40299" y="1"/>
                    </a:moveTo>
                    <a:lnTo>
                      <a:pt x="39445" y="15"/>
                    </a:lnTo>
                    <a:lnTo>
                      <a:pt x="38592" y="44"/>
                    </a:lnTo>
                    <a:lnTo>
                      <a:pt x="37752" y="100"/>
                    </a:lnTo>
                    <a:lnTo>
                      <a:pt x="36912" y="157"/>
                    </a:lnTo>
                    <a:lnTo>
                      <a:pt x="36087" y="243"/>
                    </a:lnTo>
                    <a:lnTo>
                      <a:pt x="35262" y="328"/>
                    </a:lnTo>
                    <a:lnTo>
                      <a:pt x="34436" y="442"/>
                    </a:lnTo>
                    <a:lnTo>
                      <a:pt x="33640" y="570"/>
                    </a:lnTo>
                    <a:lnTo>
                      <a:pt x="32843" y="698"/>
                    </a:lnTo>
                    <a:lnTo>
                      <a:pt x="32046" y="855"/>
                    </a:lnTo>
                    <a:lnTo>
                      <a:pt x="31263" y="1025"/>
                    </a:lnTo>
                    <a:lnTo>
                      <a:pt x="30481" y="1196"/>
                    </a:lnTo>
                    <a:lnTo>
                      <a:pt x="29712" y="1395"/>
                    </a:lnTo>
                    <a:lnTo>
                      <a:pt x="28958" y="1595"/>
                    </a:lnTo>
                    <a:lnTo>
                      <a:pt x="28204" y="1808"/>
                    </a:lnTo>
                    <a:lnTo>
                      <a:pt x="27464" y="2036"/>
                    </a:lnTo>
                    <a:lnTo>
                      <a:pt x="26724" y="2263"/>
                    </a:lnTo>
                    <a:lnTo>
                      <a:pt x="25998" y="2520"/>
                    </a:lnTo>
                    <a:lnTo>
                      <a:pt x="25272" y="2776"/>
                    </a:lnTo>
                    <a:lnTo>
                      <a:pt x="24575" y="3032"/>
                    </a:lnTo>
                    <a:lnTo>
                      <a:pt x="23864" y="3316"/>
                    </a:lnTo>
                    <a:lnTo>
                      <a:pt x="23181" y="3601"/>
                    </a:lnTo>
                    <a:lnTo>
                      <a:pt x="22483" y="3886"/>
                    </a:lnTo>
                    <a:lnTo>
                      <a:pt x="21815" y="4184"/>
                    </a:lnTo>
                    <a:lnTo>
                      <a:pt x="21146" y="4497"/>
                    </a:lnTo>
                    <a:lnTo>
                      <a:pt x="20491" y="4811"/>
                    </a:lnTo>
                    <a:lnTo>
                      <a:pt x="19837" y="5138"/>
                    </a:lnTo>
                    <a:lnTo>
                      <a:pt x="19196" y="5465"/>
                    </a:lnTo>
                    <a:lnTo>
                      <a:pt x="18570" y="5792"/>
                    </a:lnTo>
                    <a:lnTo>
                      <a:pt x="17944" y="6134"/>
                    </a:lnTo>
                    <a:lnTo>
                      <a:pt x="17332" y="6475"/>
                    </a:lnTo>
                    <a:lnTo>
                      <a:pt x="16137" y="7187"/>
                    </a:lnTo>
                    <a:lnTo>
                      <a:pt x="14984" y="7898"/>
                    </a:lnTo>
                    <a:lnTo>
                      <a:pt x="13860" y="8624"/>
                    </a:lnTo>
                    <a:lnTo>
                      <a:pt x="12779" y="9364"/>
                    </a:lnTo>
                    <a:lnTo>
                      <a:pt x="11740" y="10104"/>
                    </a:lnTo>
                    <a:lnTo>
                      <a:pt x="10729" y="10858"/>
                    </a:lnTo>
                    <a:lnTo>
                      <a:pt x="9776" y="11598"/>
                    </a:lnTo>
                    <a:lnTo>
                      <a:pt x="8851" y="12338"/>
                    </a:lnTo>
                    <a:lnTo>
                      <a:pt x="7983" y="13078"/>
                    </a:lnTo>
                    <a:lnTo>
                      <a:pt x="7143" y="13790"/>
                    </a:lnTo>
                    <a:lnTo>
                      <a:pt x="6347" y="14501"/>
                    </a:lnTo>
                    <a:lnTo>
                      <a:pt x="5607" y="15184"/>
                    </a:lnTo>
                    <a:lnTo>
                      <a:pt x="4895" y="15853"/>
                    </a:lnTo>
                    <a:lnTo>
                      <a:pt x="4241" y="16508"/>
                    </a:lnTo>
                    <a:lnTo>
                      <a:pt x="3629" y="17119"/>
                    </a:lnTo>
                    <a:lnTo>
                      <a:pt x="3060" y="17717"/>
                    </a:lnTo>
                    <a:lnTo>
                      <a:pt x="2533" y="18258"/>
                    </a:lnTo>
                    <a:lnTo>
                      <a:pt x="2063" y="18784"/>
                    </a:lnTo>
                    <a:lnTo>
                      <a:pt x="1637" y="19254"/>
                    </a:lnTo>
                    <a:lnTo>
                      <a:pt x="925" y="20079"/>
                    </a:lnTo>
                    <a:lnTo>
                      <a:pt x="413" y="20691"/>
                    </a:lnTo>
                    <a:lnTo>
                      <a:pt x="0" y="21218"/>
                    </a:lnTo>
                    <a:lnTo>
                      <a:pt x="1039" y="22342"/>
                    </a:lnTo>
                    <a:lnTo>
                      <a:pt x="2078" y="23423"/>
                    </a:lnTo>
                    <a:lnTo>
                      <a:pt x="3102" y="24476"/>
                    </a:lnTo>
                    <a:lnTo>
                      <a:pt x="4141" y="25501"/>
                    </a:lnTo>
                    <a:lnTo>
                      <a:pt x="5166" y="26483"/>
                    </a:lnTo>
                    <a:lnTo>
                      <a:pt x="6204" y="27436"/>
                    </a:lnTo>
                    <a:lnTo>
                      <a:pt x="7229" y="28361"/>
                    </a:lnTo>
                    <a:lnTo>
                      <a:pt x="8253" y="29243"/>
                    </a:lnTo>
                    <a:lnTo>
                      <a:pt x="9264" y="30097"/>
                    </a:lnTo>
                    <a:lnTo>
                      <a:pt x="10288" y="30922"/>
                    </a:lnTo>
                    <a:lnTo>
                      <a:pt x="11299" y="31719"/>
                    </a:lnTo>
                    <a:lnTo>
                      <a:pt x="12309" y="32474"/>
                    </a:lnTo>
                    <a:lnTo>
                      <a:pt x="13319" y="33199"/>
                    </a:lnTo>
                    <a:lnTo>
                      <a:pt x="14315" y="33897"/>
                    </a:lnTo>
                    <a:lnTo>
                      <a:pt x="15326" y="34565"/>
                    </a:lnTo>
                    <a:lnTo>
                      <a:pt x="16322" y="35206"/>
                    </a:lnTo>
                    <a:lnTo>
                      <a:pt x="17304" y="35818"/>
                    </a:lnTo>
                    <a:lnTo>
                      <a:pt x="18300" y="36401"/>
                    </a:lnTo>
                    <a:lnTo>
                      <a:pt x="19282" y="36956"/>
                    </a:lnTo>
                    <a:lnTo>
                      <a:pt x="20263" y="37482"/>
                    </a:lnTo>
                    <a:lnTo>
                      <a:pt x="21245" y="37981"/>
                    </a:lnTo>
                    <a:lnTo>
                      <a:pt x="22213" y="38450"/>
                    </a:lnTo>
                    <a:lnTo>
                      <a:pt x="23195" y="38891"/>
                    </a:lnTo>
                    <a:lnTo>
                      <a:pt x="24148" y="39318"/>
                    </a:lnTo>
                    <a:lnTo>
                      <a:pt x="25116" y="39702"/>
                    </a:lnTo>
                    <a:lnTo>
                      <a:pt x="26069" y="40072"/>
                    </a:lnTo>
                    <a:lnTo>
                      <a:pt x="27023" y="40414"/>
                    </a:lnTo>
                    <a:lnTo>
                      <a:pt x="27976" y="40741"/>
                    </a:lnTo>
                    <a:lnTo>
                      <a:pt x="28915" y="41040"/>
                    </a:lnTo>
                    <a:lnTo>
                      <a:pt x="29854" y="41310"/>
                    </a:lnTo>
                    <a:lnTo>
                      <a:pt x="30779" y="41552"/>
                    </a:lnTo>
                    <a:lnTo>
                      <a:pt x="31704" y="41780"/>
                    </a:lnTo>
                    <a:lnTo>
                      <a:pt x="32629" y="41979"/>
                    </a:lnTo>
                    <a:lnTo>
                      <a:pt x="33554" y="42164"/>
                    </a:lnTo>
                    <a:lnTo>
                      <a:pt x="34465" y="42321"/>
                    </a:lnTo>
                    <a:lnTo>
                      <a:pt x="35376" y="42463"/>
                    </a:lnTo>
                    <a:lnTo>
                      <a:pt x="36272" y="42577"/>
                    </a:lnTo>
                    <a:lnTo>
                      <a:pt x="37169" y="42676"/>
                    </a:lnTo>
                    <a:lnTo>
                      <a:pt x="38051" y="42762"/>
                    </a:lnTo>
                    <a:lnTo>
                      <a:pt x="38933" y="42819"/>
                    </a:lnTo>
                    <a:lnTo>
                      <a:pt x="39815" y="42847"/>
                    </a:lnTo>
                    <a:lnTo>
                      <a:pt x="40683" y="42876"/>
                    </a:lnTo>
                    <a:lnTo>
                      <a:pt x="41551" y="42876"/>
                    </a:lnTo>
                    <a:lnTo>
                      <a:pt x="42419" y="42861"/>
                    </a:lnTo>
                    <a:lnTo>
                      <a:pt x="43273" y="42833"/>
                    </a:lnTo>
                    <a:lnTo>
                      <a:pt x="44113" y="42776"/>
                    </a:lnTo>
                    <a:lnTo>
                      <a:pt x="44952" y="42719"/>
                    </a:lnTo>
                    <a:lnTo>
                      <a:pt x="45792" y="42634"/>
                    </a:lnTo>
                    <a:lnTo>
                      <a:pt x="46617" y="42534"/>
                    </a:lnTo>
                    <a:lnTo>
                      <a:pt x="47443" y="42420"/>
                    </a:lnTo>
                    <a:lnTo>
                      <a:pt x="48254" y="42306"/>
                    </a:lnTo>
                    <a:lnTo>
                      <a:pt x="49065" y="42164"/>
                    </a:lnTo>
                    <a:lnTo>
                      <a:pt x="49862" y="42008"/>
                    </a:lnTo>
                    <a:lnTo>
                      <a:pt x="50659" y="41837"/>
                    </a:lnTo>
                    <a:lnTo>
                      <a:pt x="51441" y="41652"/>
                    </a:lnTo>
                    <a:lnTo>
                      <a:pt x="52224" y="41453"/>
                    </a:lnTo>
                    <a:lnTo>
                      <a:pt x="52992" y="41253"/>
                    </a:lnTo>
                    <a:lnTo>
                      <a:pt x="53761" y="41026"/>
                    </a:lnTo>
                    <a:lnTo>
                      <a:pt x="54515" y="40798"/>
                    </a:lnTo>
                    <a:lnTo>
                      <a:pt x="55255" y="40556"/>
                    </a:lnTo>
                    <a:lnTo>
                      <a:pt x="55995" y="40314"/>
                    </a:lnTo>
                    <a:lnTo>
                      <a:pt x="56735" y="40044"/>
                    </a:lnTo>
                    <a:lnTo>
                      <a:pt x="57460" y="39773"/>
                    </a:lnTo>
                    <a:lnTo>
                      <a:pt x="58172" y="39489"/>
                    </a:lnTo>
                    <a:lnTo>
                      <a:pt x="58883" y="39204"/>
                    </a:lnTo>
                    <a:lnTo>
                      <a:pt x="59581" y="38905"/>
                    </a:lnTo>
                    <a:lnTo>
                      <a:pt x="60278" y="38592"/>
                    </a:lnTo>
                    <a:lnTo>
                      <a:pt x="60961" y="38279"/>
                    </a:lnTo>
                    <a:lnTo>
                      <a:pt x="61644" y="37966"/>
                    </a:lnTo>
                    <a:lnTo>
                      <a:pt x="62299" y="37639"/>
                    </a:lnTo>
                    <a:lnTo>
                      <a:pt x="62967" y="37297"/>
                    </a:lnTo>
                    <a:lnTo>
                      <a:pt x="63608" y="36956"/>
                    </a:lnTo>
                    <a:lnTo>
                      <a:pt x="64248" y="36614"/>
                    </a:lnTo>
                    <a:lnTo>
                      <a:pt x="64888" y="36259"/>
                    </a:lnTo>
                    <a:lnTo>
                      <a:pt x="66112" y="35547"/>
                    </a:lnTo>
                    <a:lnTo>
                      <a:pt x="67322" y="34807"/>
                    </a:lnTo>
                    <a:lnTo>
                      <a:pt x="68474" y="34067"/>
                    </a:lnTo>
                    <a:lnTo>
                      <a:pt x="69599" y="33313"/>
                    </a:lnTo>
                    <a:lnTo>
                      <a:pt x="70680" y="32559"/>
                    </a:lnTo>
                    <a:lnTo>
                      <a:pt x="71719" y="31790"/>
                    </a:lnTo>
                    <a:lnTo>
                      <a:pt x="72729" y="31036"/>
                    </a:lnTo>
                    <a:lnTo>
                      <a:pt x="73682" y="30282"/>
                    </a:lnTo>
                    <a:lnTo>
                      <a:pt x="74607" y="29528"/>
                    </a:lnTo>
                    <a:lnTo>
                      <a:pt x="75475" y="28788"/>
                    </a:lnTo>
                    <a:lnTo>
                      <a:pt x="76315" y="28062"/>
                    </a:lnTo>
                    <a:lnTo>
                      <a:pt x="77098" y="27365"/>
                    </a:lnTo>
                    <a:lnTo>
                      <a:pt x="77838" y="26682"/>
                    </a:lnTo>
                    <a:lnTo>
                      <a:pt x="78535" y="26027"/>
                    </a:lnTo>
                    <a:lnTo>
                      <a:pt x="79189" y="25387"/>
                    </a:lnTo>
                    <a:lnTo>
                      <a:pt x="79787" y="24789"/>
                    </a:lnTo>
                    <a:lnTo>
                      <a:pt x="80342" y="24220"/>
                    </a:lnTo>
                    <a:lnTo>
                      <a:pt x="81295" y="23210"/>
                    </a:lnTo>
                    <a:lnTo>
                      <a:pt x="82050" y="22385"/>
                    </a:lnTo>
                    <a:lnTo>
                      <a:pt x="82590" y="21744"/>
                    </a:lnTo>
                    <a:lnTo>
                      <a:pt x="83046" y="21218"/>
                    </a:lnTo>
                    <a:lnTo>
                      <a:pt x="81936" y="20108"/>
                    </a:lnTo>
                    <a:lnTo>
                      <a:pt x="80840" y="19040"/>
                    </a:lnTo>
                    <a:lnTo>
                      <a:pt x="79744" y="18016"/>
                    </a:lnTo>
                    <a:lnTo>
                      <a:pt x="78663" y="17020"/>
                    </a:lnTo>
                    <a:lnTo>
                      <a:pt x="77581" y="16052"/>
                    </a:lnTo>
                    <a:lnTo>
                      <a:pt x="76500" y="15113"/>
                    </a:lnTo>
                    <a:lnTo>
                      <a:pt x="75419" y="14217"/>
                    </a:lnTo>
                    <a:lnTo>
                      <a:pt x="74351" y="13348"/>
                    </a:lnTo>
                    <a:lnTo>
                      <a:pt x="73284" y="12509"/>
                    </a:lnTo>
                    <a:lnTo>
                      <a:pt x="72231" y="11712"/>
                    </a:lnTo>
                    <a:lnTo>
                      <a:pt x="71164" y="10929"/>
                    </a:lnTo>
                    <a:lnTo>
                      <a:pt x="70111" y="10189"/>
                    </a:lnTo>
                    <a:lnTo>
                      <a:pt x="69072" y="9478"/>
                    </a:lnTo>
                    <a:lnTo>
                      <a:pt x="68033" y="8795"/>
                    </a:lnTo>
                    <a:lnTo>
                      <a:pt x="66994" y="8140"/>
                    </a:lnTo>
                    <a:lnTo>
                      <a:pt x="65956" y="7514"/>
                    </a:lnTo>
                    <a:lnTo>
                      <a:pt x="64931" y="6917"/>
                    </a:lnTo>
                    <a:lnTo>
                      <a:pt x="63907" y="6347"/>
                    </a:lnTo>
                    <a:lnTo>
                      <a:pt x="62896" y="5807"/>
                    </a:lnTo>
                    <a:lnTo>
                      <a:pt x="61886" y="5280"/>
                    </a:lnTo>
                    <a:lnTo>
                      <a:pt x="60876" y="4796"/>
                    </a:lnTo>
                    <a:lnTo>
                      <a:pt x="59879" y="4341"/>
                    </a:lnTo>
                    <a:lnTo>
                      <a:pt x="58883" y="3900"/>
                    </a:lnTo>
                    <a:lnTo>
                      <a:pt x="57902" y="3487"/>
                    </a:lnTo>
                    <a:lnTo>
                      <a:pt x="56920" y="3103"/>
                    </a:lnTo>
                    <a:lnTo>
                      <a:pt x="55938" y="2747"/>
                    </a:lnTo>
                    <a:lnTo>
                      <a:pt x="54970" y="2406"/>
                    </a:lnTo>
                    <a:lnTo>
                      <a:pt x="54003" y="2093"/>
                    </a:lnTo>
                    <a:lnTo>
                      <a:pt x="53049" y="1808"/>
                    </a:lnTo>
                    <a:lnTo>
                      <a:pt x="52096" y="1538"/>
                    </a:lnTo>
                    <a:lnTo>
                      <a:pt x="51142" y="1296"/>
                    </a:lnTo>
                    <a:lnTo>
                      <a:pt x="50203" y="1082"/>
                    </a:lnTo>
                    <a:lnTo>
                      <a:pt x="49278" y="883"/>
                    </a:lnTo>
                    <a:lnTo>
                      <a:pt x="48353" y="698"/>
                    </a:lnTo>
                    <a:lnTo>
                      <a:pt x="47428" y="542"/>
                    </a:lnTo>
                    <a:lnTo>
                      <a:pt x="46518" y="413"/>
                    </a:lnTo>
                    <a:lnTo>
                      <a:pt x="45607" y="285"/>
                    </a:lnTo>
                    <a:lnTo>
                      <a:pt x="44710" y="200"/>
                    </a:lnTo>
                    <a:lnTo>
                      <a:pt x="43814" y="115"/>
                    </a:lnTo>
                    <a:lnTo>
                      <a:pt x="42917" y="58"/>
                    </a:lnTo>
                    <a:lnTo>
                      <a:pt x="42049" y="29"/>
                    </a:lnTo>
                    <a:lnTo>
                      <a:pt x="41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863938" y="3086225"/>
                <a:ext cx="2076150" cy="1071900"/>
              </a:xfrm>
              <a:custGeom>
                <a:rect b="b" l="l" r="r" t="t"/>
                <a:pathLst>
                  <a:path extrusionOk="0" fill="none" h="42876" w="83046">
                    <a:moveTo>
                      <a:pt x="0" y="21218"/>
                    </a:moveTo>
                    <a:lnTo>
                      <a:pt x="0" y="21218"/>
                    </a:lnTo>
                    <a:lnTo>
                      <a:pt x="413" y="20691"/>
                    </a:lnTo>
                    <a:lnTo>
                      <a:pt x="925" y="20079"/>
                    </a:lnTo>
                    <a:lnTo>
                      <a:pt x="1637" y="19254"/>
                    </a:lnTo>
                    <a:lnTo>
                      <a:pt x="2063" y="18784"/>
                    </a:lnTo>
                    <a:lnTo>
                      <a:pt x="2533" y="18258"/>
                    </a:lnTo>
                    <a:lnTo>
                      <a:pt x="3060" y="17717"/>
                    </a:lnTo>
                    <a:lnTo>
                      <a:pt x="3629" y="17119"/>
                    </a:lnTo>
                    <a:lnTo>
                      <a:pt x="4241" y="16508"/>
                    </a:lnTo>
                    <a:lnTo>
                      <a:pt x="4895" y="15853"/>
                    </a:lnTo>
                    <a:lnTo>
                      <a:pt x="5607" y="15184"/>
                    </a:lnTo>
                    <a:lnTo>
                      <a:pt x="6347" y="14501"/>
                    </a:lnTo>
                    <a:lnTo>
                      <a:pt x="7143" y="13790"/>
                    </a:lnTo>
                    <a:lnTo>
                      <a:pt x="7983" y="13078"/>
                    </a:lnTo>
                    <a:lnTo>
                      <a:pt x="8851" y="12338"/>
                    </a:lnTo>
                    <a:lnTo>
                      <a:pt x="9776" y="11598"/>
                    </a:lnTo>
                    <a:lnTo>
                      <a:pt x="10729" y="10858"/>
                    </a:lnTo>
                    <a:lnTo>
                      <a:pt x="11740" y="10104"/>
                    </a:lnTo>
                    <a:lnTo>
                      <a:pt x="12779" y="9364"/>
                    </a:lnTo>
                    <a:lnTo>
                      <a:pt x="13860" y="8624"/>
                    </a:lnTo>
                    <a:lnTo>
                      <a:pt x="14984" y="7898"/>
                    </a:lnTo>
                    <a:lnTo>
                      <a:pt x="16137" y="7187"/>
                    </a:lnTo>
                    <a:lnTo>
                      <a:pt x="17332" y="6475"/>
                    </a:lnTo>
                    <a:lnTo>
                      <a:pt x="17944" y="6134"/>
                    </a:lnTo>
                    <a:lnTo>
                      <a:pt x="18570" y="5792"/>
                    </a:lnTo>
                    <a:lnTo>
                      <a:pt x="19196" y="5465"/>
                    </a:lnTo>
                    <a:lnTo>
                      <a:pt x="19837" y="5138"/>
                    </a:lnTo>
                    <a:lnTo>
                      <a:pt x="20491" y="4811"/>
                    </a:lnTo>
                    <a:lnTo>
                      <a:pt x="21146" y="4497"/>
                    </a:lnTo>
                    <a:lnTo>
                      <a:pt x="21815" y="4184"/>
                    </a:lnTo>
                    <a:lnTo>
                      <a:pt x="22483" y="3886"/>
                    </a:lnTo>
                    <a:lnTo>
                      <a:pt x="23181" y="3601"/>
                    </a:lnTo>
                    <a:lnTo>
                      <a:pt x="23864" y="3316"/>
                    </a:lnTo>
                    <a:lnTo>
                      <a:pt x="24575" y="3032"/>
                    </a:lnTo>
                    <a:lnTo>
                      <a:pt x="25272" y="2776"/>
                    </a:lnTo>
                    <a:lnTo>
                      <a:pt x="25998" y="2520"/>
                    </a:lnTo>
                    <a:lnTo>
                      <a:pt x="26724" y="2263"/>
                    </a:lnTo>
                    <a:lnTo>
                      <a:pt x="27464" y="2036"/>
                    </a:lnTo>
                    <a:lnTo>
                      <a:pt x="28204" y="1808"/>
                    </a:lnTo>
                    <a:lnTo>
                      <a:pt x="28958" y="1595"/>
                    </a:lnTo>
                    <a:lnTo>
                      <a:pt x="29712" y="1395"/>
                    </a:lnTo>
                    <a:lnTo>
                      <a:pt x="30481" y="1196"/>
                    </a:lnTo>
                    <a:lnTo>
                      <a:pt x="31263" y="1025"/>
                    </a:lnTo>
                    <a:lnTo>
                      <a:pt x="32046" y="855"/>
                    </a:lnTo>
                    <a:lnTo>
                      <a:pt x="32843" y="698"/>
                    </a:lnTo>
                    <a:lnTo>
                      <a:pt x="33640" y="570"/>
                    </a:lnTo>
                    <a:lnTo>
                      <a:pt x="34436" y="442"/>
                    </a:lnTo>
                    <a:lnTo>
                      <a:pt x="35262" y="328"/>
                    </a:lnTo>
                    <a:lnTo>
                      <a:pt x="36087" y="243"/>
                    </a:lnTo>
                    <a:lnTo>
                      <a:pt x="36912" y="157"/>
                    </a:lnTo>
                    <a:lnTo>
                      <a:pt x="37752" y="100"/>
                    </a:lnTo>
                    <a:lnTo>
                      <a:pt x="38592" y="44"/>
                    </a:lnTo>
                    <a:lnTo>
                      <a:pt x="39445" y="15"/>
                    </a:lnTo>
                    <a:lnTo>
                      <a:pt x="40299" y="1"/>
                    </a:lnTo>
                    <a:lnTo>
                      <a:pt x="41167" y="1"/>
                    </a:lnTo>
                    <a:lnTo>
                      <a:pt x="42049" y="29"/>
                    </a:lnTo>
                    <a:lnTo>
                      <a:pt x="42917" y="58"/>
                    </a:lnTo>
                    <a:lnTo>
                      <a:pt x="43814" y="115"/>
                    </a:lnTo>
                    <a:lnTo>
                      <a:pt x="44710" y="200"/>
                    </a:lnTo>
                    <a:lnTo>
                      <a:pt x="45607" y="285"/>
                    </a:lnTo>
                    <a:lnTo>
                      <a:pt x="46518" y="413"/>
                    </a:lnTo>
                    <a:lnTo>
                      <a:pt x="47428" y="542"/>
                    </a:lnTo>
                    <a:lnTo>
                      <a:pt x="48353" y="698"/>
                    </a:lnTo>
                    <a:lnTo>
                      <a:pt x="49278" y="883"/>
                    </a:lnTo>
                    <a:lnTo>
                      <a:pt x="50203" y="1082"/>
                    </a:lnTo>
                    <a:lnTo>
                      <a:pt x="51142" y="1296"/>
                    </a:lnTo>
                    <a:lnTo>
                      <a:pt x="52096" y="1538"/>
                    </a:lnTo>
                    <a:lnTo>
                      <a:pt x="53049" y="1808"/>
                    </a:lnTo>
                    <a:lnTo>
                      <a:pt x="54003" y="2093"/>
                    </a:lnTo>
                    <a:lnTo>
                      <a:pt x="54970" y="2406"/>
                    </a:lnTo>
                    <a:lnTo>
                      <a:pt x="55938" y="2747"/>
                    </a:lnTo>
                    <a:lnTo>
                      <a:pt x="56920" y="3103"/>
                    </a:lnTo>
                    <a:lnTo>
                      <a:pt x="57902" y="3487"/>
                    </a:lnTo>
                    <a:lnTo>
                      <a:pt x="58883" y="3900"/>
                    </a:lnTo>
                    <a:lnTo>
                      <a:pt x="59879" y="4341"/>
                    </a:lnTo>
                    <a:lnTo>
                      <a:pt x="60876" y="4796"/>
                    </a:lnTo>
                    <a:lnTo>
                      <a:pt x="61886" y="5280"/>
                    </a:lnTo>
                    <a:lnTo>
                      <a:pt x="62896" y="5807"/>
                    </a:lnTo>
                    <a:lnTo>
                      <a:pt x="63907" y="6347"/>
                    </a:lnTo>
                    <a:lnTo>
                      <a:pt x="64931" y="6917"/>
                    </a:lnTo>
                    <a:lnTo>
                      <a:pt x="65956" y="7514"/>
                    </a:lnTo>
                    <a:lnTo>
                      <a:pt x="66994" y="8140"/>
                    </a:lnTo>
                    <a:lnTo>
                      <a:pt x="68033" y="8795"/>
                    </a:lnTo>
                    <a:lnTo>
                      <a:pt x="69072" y="9478"/>
                    </a:lnTo>
                    <a:lnTo>
                      <a:pt x="70111" y="10189"/>
                    </a:lnTo>
                    <a:lnTo>
                      <a:pt x="71164" y="10929"/>
                    </a:lnTo>
                    <a:lnTo>
                      <a:pt x="72231" y="11712"/>
                    </a:lnTo>
                    <a:lnTo>
                      <a:pt x="73284" y="12509"/>
                    </a:lnTo>
                    <a:lnTo>
                      <a:pt x="74351" y="13348"/>
                    </a:lnTo>
                    <a:lnTo>
                      <a:pt x="75419" y="14217"/>
                    </a:lnTo>
                    <a:lnTo>
                      <a:pt x="76500" y="15113"/>
                    </a:lnTo>
                    <a:lnTo>
                      <a:pt x="77581" y="16052"/>
                    </a:lnTo>
                    <a:lnTo>
                      <a:pt x="78663" y="17020"/>
                    </a:lnTo>
                    <a:lnTo>
                      <a:pt x="79744" y="18016"/>
                    </a:lnTo>
                    <a:lnTo>
                      <a:pt x="80840" y="19040"/>
                    </a:lnTo>
                    <a:lnTo>
                      <a:pt x="81936" y="20108"/>
                    </a:lnTo>
                    <a:lnTo>
                      <a:pt x="83046" y="21218"/>
                    </a:lnTo>
                    <a:lnTo>
                      <a:pt x="83046" y="21218"/>
                    </a:lnTo>
                    <a:lnTo>
                      <a:pt x="82590" y="21744"/>
                    </a:lnTo>
                    <a:lnTo>
                      <a:pt x="82050" y="22385"/>
                    </a:lnTo>
                    <a:lnTo>
                      <a:pt x="81295" y="23210"/>
                    </a:lnTo>
                    <a:lnTo>
                      <a:pt x="80342" y="24220"/>
                    </a:lnTo>
                    <a:lnTo>
                      <a:pt x="79787" y="24789"/>
                    </a:lnTo>
                    <a:lnTo>
                      <a:pt x="79189" y="25387"/>
                    </a:lnTo>
                    <a:lnTo>
                      <a:pt x="78535" y="26027"/>
                    </a:lnTo>
                    <a:lnTo>
                      <a:pt x="77838" y="26682"/>
                    </a:lnTo>
                    <a:lnTo>
                      <a:pt x="77098" y="27365"/>
                    </a:lnTo>
                    <a:lnTo>
                      <a:pt x="76315" y="28062"/>
                    </a:lnTo>
                    <a:lnTo>
                      <a:pt x="75475" y="28788"/>
                    </a:lnTo>
                    <a:lnTo>
                      <a:pt x="74607" y="29528"/>
                    </a:lnTo>
                    <a:lnTo>
                      <a:pt x="73682" y="30282"/>
                    </a:lnTo>
                    <a:lnTo>
                      <a:pt x="72729" y="31036"/>
                    </a:lnTo>
                    <a:lnTo>
                      <a:pt x="71719" y="31790"/>
                    </a:lnTo>
                    <a:lnTo>
                      <a:pt x="70680" y="32559"/>
                    </a:lnTo>
                    <a:lnTo>
                      <a:pt x="69599" y="33313"/>
                    </a:lnTo>
                    <a:lnTo>
                      <a:pt x="68474" y="34067"/>
                    </a:lnTo>
                    <a:lnTo>
                      <a:pt x="67322" y="34807"/>
                    </a:lnTo>
                    <a:lnTo>
                      <a:pt x="66112" y="35547"/>
                    </a:lnTo>
                    <a:lnTo>
                      <a:pt x="64888" y="36259"/>
                    </a:lnTo>
                    <a:lnTo>
                      <a:pt x="64248" y="36614"/>
                    </a:lnTo>
                    <a:lnTo>
                      <a:pt x="63608" y="36956"/>
                    </a:lnTo>
                    <a:lnTo>
                      <a:pt x="62967" y="37297"/>
                    </a:lnTo>
                    <a:lnTo>
                      <a:pt x="62299" y="37639"/>
                    </a:lnTo>
                    <a:lnTo>
                      <a:pt x="61644" y="37966"/>
                    </a:lnTo>
                    <a:lnTo>
                      <a:pt x="60961" y="38279"/>
                    </a:lnTo>
                    <a:lnTo>
                      <a:pt x="60278" y="38592"/>
                    </a:lnTo>
                    <a:lnTo>
                      <a:pt x="59581" y="38905"/>
                    </a:lnTo>
                    <a:lnTo>
                      <a:pt x="58883" y="39204"/>
                    </a:lnTo>
                    <a:lnTo>
                      <a:pt x="58172" y="39489"/>
                    </a:lnTo>
                    <a:lnTo>
                      <a:pt x="57460" y="39773"/>
                    </a:lnTo>
                    <a:lnTo>
                      <a:pt x="56735" y="40044"/>
                    </a:lnTo>
                    <a:lnTo>
                      <a:pt x="55995" y="40314"/>
                    </a:lnTo>
                    <a:lnTo>
                      <a:pt x="55255" y="40556"/>
                    </a:lnTo>
                    <a:lnTo>
                      <a:pt x="54515" y="40798"/>
                    </a:lnTo>
                    <a:lnTo>
                      <a:pt x="53761" y="41026"/>
                    </a:lnTo>
                    <a:lnTo>
                      <a:pt x="52992" y="41253"/>
                    </a:lnTo>
                    <a:lnTo>
                      <a:pt x="52224" y="41453"/>
                    </a:lnTo>
                    <a:lnTo>
                      <a:pt x="51441" y="41652"/>
                    </a:lnTo>
                    <a:lnTo>
                      <a:pt x="50659" y="41837"/>
                    </a:lnTo>
                    <a:lnTo>
                      <a:pt x="49862" y="42008"/>
                    </a:lnTo>
                    <a:lnTo>
                      <a:pt x="49065" y="42164"/>
                    </a:lnTo>
                    <a:lnTo>
                      <a:pt x="48254" y="42306"/>
                    </a:lnTo>
                    <a:lnTo>
                      <a:pt x="47443" y="42420"/>
                    </a:lnTo>
                    <a:lnTo>
                      <a:pt x="46617" y="42534"/>
                    </a:lnTo>
                    <a:lnTo>
                      <a:pt x="45792" y="42634"/>
                    </a:lnTo>
                    <a:lnTo>
                      <a:pt x="44952" y="42719"/>
                    </a:lnTo>
                    <a:lnTo>
                      <a:pt x="44113" y="42776"/>
                    </a:lnTo>
                    <a:lnTo>
                      <a:pt x="43273" y="42833"/>
                    </a:lnTo>
                    <a:lnTo>
                      <a:pt x="42419" y="42861"/>
                    </a:lnTo>
                    <a:lnTo>
                      <a:pt x="41551" y="42876"/>
                    </a:lnTo>
                    <a:lnTo>
                      <a:pt x="40683" y="42876"/>
                    </a:lnTo>
                    <a:lnTo>
                      <a:pt x="39815" y="42847"/>
                    </a:lnTo>
                    <a:lnTo>
                      <a:pt x="38933" y="42819"/>
                    </a:lnTo>
                    <a:lnTo>
                      <a:pt x="38051" y="42762"/>
                    </a:lnTo>
                    <a:lnTo>
                      <a:pt x="37169" y="42676"/>
                    </a:lnTo>
                    <a:lnTo>
                      <a:pt x="36272" y="42577"/>
                    </a:lnTo>
                    <a:lnTo>
                      <a:pt x="35376" y="42463"/>
                    </a:lnTo>
                    <a:lnTo>
                      <a:pt x="34465" y="42321"/>
                    </a:lnTo>
                    <a:lnTo>
                      <a:pt x="33554" y="42164"/>
                    </a:lnTo>
                    <a:lnTo>
                      <a:pt x="32629" y="41979"/>
                    </a:lnTo>
                    <a:lnTo>
                      <a:pt x="31704" y="41780"/>
                    </a:lnTo>
                    <a:lnTo>
                      <a:pt x="30779" y="41552"/>
                    </a:lnTo>
                    <a:lnTo>
                      <a:pt x="29854" y="41310"/>
                    </a:lnTo>
                    <a:lnTo>
                      <a:pt x="28915" y="41040"/>
                    </a:lnTo>
                    <a:lnTo>
                      <a:pt x="27976" y="40741"/>
                    </a:lnTo>
                    <a:lnTo>
                      <a:pt x="27023" y="40414"/>
                    </a:lnTo>
                    <a:lnTo>
                      <a:pt x="26069" y="40072"/>
                    </a:lnTo>
                    <a:lnTo>
                      <a:pt x="25116" y="39702"/>
                    </a:lnTo>
                    <a:lnTo>
                      <a:pt x="24148" y="39318"/>
                    </a:lnTo>
                    <a:lnTo>
                      <a:pt x="23195" y="38891"/>
                    </a:lnTo>
                    <a:lnTo>
                      <a:pt x="22213" y="38450"/>
                    </a:lnTo>
                    <a:lnTo>
                      <a:pt x="21245" y="37981"/>
                    </a:lnTo>
                    <a:lnTo>
                      <a:pt x="20263" y="37482"/>
                    </a:lnTo>
                    <a:lnTo>
                      <a:pt x="19282" y="36956"/>
                    </a:lnTo>
                    <a:lnTo>
                      <a:pt x="18300" y="36401"/>
                    </a:lnTo>
                    <a:lnTo>
                      <a:pt x="17304" y="35818"/>
                    </a:lnTo>
                    <a:lnTo>
                      <a:pt x="16322" y="35206"/>
                    </a:lnTo>
                    <a:lnTo>
                      <a:pt x="15326" y="34565"/>
                    </a:lnTo>
                    <a:lnTo>
                      <a:pt x="14315" y="33897"/>
                    </a:lnTo>
                    <a:lnTo>
                      <a:pt x="13319" y="33199"/>
                    </a:lnTo>
                    <a:lnTo>
                      <a:pt x="12309" y="32474"/>
                    </a:lnTo>
                    <a:lnTo>
                      <a:pt x="11299" y="31719"/>
                    </a:lnTo>
                    <a:lnTo>
                      <a:pt x="10288" y="30922"/>
                    </a:lnTo>
                    <a:lnTo>
                      <a:pt x="9264" y="30097"/>
                    </a:lnTo>
                    <a:lnTo>
                      <a:pt x="8253" y="29243"/>
                    </a:lnTo>
                    <a:lnTo>
                      <a:pt x="7229" y="28361"/>
                    </a:lnTo>
                    <a:lnTo>
                      <a:pt x="6204" y="27436"/>
                    </a:lnTo>
                    <a:lnTo>
                      <a:pt x="5166" y="26483"/>
                    </a:lnTo>
                    <a:lnTo>
                      <a:pt x="4141" y="25501"/>
                    </a:lnTo>
                    <a:lnTo>
                      <a:pt x="3102" y="24476"/>
                    </a:lnTo>
                    <a:lnTo>
                      <a:pt x="2078" y="23423"/>
                    </a:lnTo>
                    <a:lnTo>
                      <a:pt x="1039" y="22342"/>
                    </a:lnTo>
                    <a:lnTo>
                      <a:pt x="0" y="212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1438463" y="3160225"/>
                <a:ext cx="926750" cy="926750"/>
              </a:xfrm>
              <a:custGeom>
                <a:rect b="b" l="l" r="r" t="t"/>
                <a:pathLst>
                  <a:path extrusionOk="0" h="37070" w="37070">
                    <a:moveTo>
                      <a:pt x="18542" y="1"/>
                    </a:moveTo>
                    <a:lnTo>
                      <a:pt x="18058" y="15"/>
                    </a:lnTo>
                    <a:lnTo>
                      <a:pt x="17589" y="29"/>
                    </a:lnTo>
                    <a:lnTo>
                      <a:pt x="17105" y="58"/>
                    </a:lnTo>
                    <a:lnTo>
                      <a:pt x="16635" y="100"/>
                    </a:lnTo>
                    <a:lnTo>
                      <a:pt x="16180" y="157"/>
                    </a:lnTo>
                    <a:lnTo>
                      <a:pt x="15710" y="214"/>
                    </a:lnTo>
                    <a:lnTo>
                      <a:pt x="15255" y="299"/>
                    </a:lnTo>
                    <a:lnTo>
                      <a:pt x="14799" y="385"/>
                    </a:lnTo>
                    <a:lnTo>
                      <a:pt x="14344" y="484"/>
                    </a:lnTo>
                    <a:lnTo>
                      <a:pt x="13903" y="584"/>
                    </a:lnTo>
                    <a:lnTo>
                      <a:pt x="13462" y="712"/>
                    </a:lnTo>
                    <a:lnTo>
                      <a:pt x="13021" y="840"/>
                    </a:lnTo>
                    <a:lnTo>
                      <a:pt x="12594" y="983"/>
                    </a:lnTo>
                    <a:lnTo>
                      <a:pt x="12167" y="1125"/>
                    </a:lnTo>
                    <a:lnTo>
                      <a:pt x="11740" y="1296"/>
                    </a:lnTo>
                    <a:lnTo>
                      <a:pt x="11327" y="1466"/>
                    </a:lnTo>
                    <a:lnTo>
                      <a:pt x="10915" y="1637"/>
                    </a:lnTo>
                    <a:lnTo>
                      <a:pt x="10502" y="1836"/>
                    </a:lnTo>
                    <a:lnTo>
                      <a:pt x="10104" y="2036"/>
                    </a:lnTo>
                    <a:lnTo>
                      <a:pt x="9705" y="2249"/>
                    </a:lnTo>
                    <a:lnTo>
                      <a:pt x="9307" y="2462"/>
                    </a:lnTo>
                    <a:lnTo>
                      <a:pt x="8923" y="2690"/>
                    </a:lnTo>
                    <a:lnTo>
                      <a:pt x="8553" y="2932"/>
                    </a:lnTo>
                    <a:lnTo>
                      <a:pt x="8168" y="3174"/>
                    </a:lnTo>
                    <a:lnTo>
                      <a:pt x="7813" y="3430"/>
                    </a:lnTo>
                    <a:lnTo>
                      <a:pt x="7443" y="3686"/>
                    </a:lnTo>
                    <a:lnTo>
                      <a:pt x="7101" y="3957"/>
                    </a:lnTo>
                    <a:lnTo>
                      <a:pt x="6745" y="4241"/>
                    </a:lnTo>
                    <a:lnTo>
                      <a:pt x="6404" y="4526"/>
                    </a:lnTo>
                    <a:lnTo>
                      <a:pt x="6077" y="4825"/>
                    </a:lnTo>
                    <a:lnTo>
                      <a:pt x="5749" y="5123"/>
                    </a:lnTo>
                    <a:lnTo>
                      <a:pt x="5436" y="5436"/>
                    </a:lnTo>
                    <a:lnTo>
                      <a:pt x="5123" y="5750"/>
                    </a:lnTo>
                    <a:lnTo>
                      <a:pt x="4824" y="6077"/>
                    </a:lnTo>
                    <a:lnTo>
                      <a:pt x="4525" y="6404"/>
                    </a:lnTo>
                    <a:lnTo>
                      <a:pt x="4241" y="6746"/>
                    </a:lnTo>
                    <a:lnTo>
                      <a:pt x="3956" y="7101"/>
                    </a:lnTo>
                    <a:lnTo>
                      <a:pt x="3686" y="7443"/>
                    </a:lnTo>
                    <a:lnTo>
                      <a:pt x="3430" y="7813"/>
                    </a:lnTo>
                    <a:lnTo>
                      <a:pt x="3174" y="8183"/>
                    </a:lnTo>
                    <a:lnTo>
                      <a:pt x="2918" y="8553"/>
                    </a:lnTo>
                    <a:lnTo>
                      <a:pt x="2690" y="8923"/>
                    </a:lnTo>
                    <a:lnTo>
                      <a:pt x="2462" y="9307"/>
                    </a:lnTo>
                    <a:lnTo>
                      <a:pt x="2234" y="9705"/>
                    </a:lnTo>
                    <a:lnTo>
                      <a:pt x="2035" y="10104"/>
                    </a:lnTo>
                    <a:lnTo>
                      <a:pt x="1836" y="10502"/>
                    </a:lnTo>
                    <a:lnTo>
                      <a:pt x="1637" y="10915"/>
                    </a:lnTo>
                    <a:lnTo>
                      <a:pt x="1466" y="11328"/>
                    </a:lnTo>
                    <a:lnTo>
                      <a:pt x="1295" y="11740"/>
                    </a:lnTo>
                    <a:lnTo>
                      <a:pt x="1125" y="12167"/>
                    </a:lnTo>
                    <a:lnTo>
                      <a:pt x="982" y="12594"/>
                    </a:lnTo>
                    <a:lnTo>
                      <a:pt x="840" y="13021"/>
                    </a:lnTo>
                    <a:lnTo>
                      <a:pt x="712" y="13462"/>
                    </a:lnTo>
                    <a:lnTo>
                      <a:pt x="584" y="13903"/>
                    </a:lnTo>
                    <a:lnTo>
                      <a:pt x="484" y="14359"/>
                    </a:lnTo>
                    <a:lnTo>
                      <a:pt x="385" y="14800"/>
                    </a:lnTo>
                    <a:lnTo>
                      <a:pt x="299" y="15255"/>
                    </a:lnTo>
                    <a:lnTo>
                      <a:pt x="214" y="15710"/>
                    </a:lnTo>
                    <a:lnTo>
                      <a:pt x="157" y="16180"/>
                    </a:lnTo>
                    <a:lnTo>
                      <a:pt x="100" y="16650"/>
                    </a:lnTo>
                    <a:lnTo>
                      <a:pt x="57" y="17105"/>
                    </a:lnTo>
                    <a:lnTo>
                      <a:pt x="29" y="17589"/>
                    </a:lnTo>
                    <a:lnTo>
                      <a:pt x="15" y="18058"/>
                    </a:lnTo>
                    <a:lnTo>
                      <a:pt x="0" y="18542"/>
                    </a:lnTo>
                    <a:lnTo>
                      <a:pt x="15" y="19012"/>
                    </a:lnTo>
                    <a:lnTo>
                      <a:pt x="29" y="19496"/>
                    </a:lnTo>
                    <a:lnTo>
                      <a:pt x="57" y="19965"/>
                    </a:lnTo>
                    <a:lnTo>
                      <a:pt x="100" y="20435"/>
                    </a:lnTo>
                    <a:lnTo>
                      <a:pt x="157" y="20904"/>
                    </a:lnTo>
                    <a:lnTo>
                      <a:pt x="214" y="21360"/>
                    </a:lnTo>
                    <a:lnTo>
                      <a:pt x="299" y="21815"/>
                    </a:lnTo>
                    <a:lnTo>
                      <a:pt x="385" y="22270"/>
                    </a:lnTo>
                    <a:lnTo>
                      <a:pt x="484" y="22726"/>
                    </a:lnTo>
                    <a:lnTo>
                      <a:pt x="584" y="23167"/>
                    </a:lnTo>
                    <a:lnTo>
                      <a:pt x="712" y="23608"/>
                    </a:lnTo>
                    <a:lnTo>
                      <a:pt x="840" y="24049"/>
                    </a:lnTo>
                    <a:lnTo>
                      <a:pt x="982" y="24476"/>
                    </a:lnTo>
                    <a:lnTo>
                      <a:pt x="1125" y="24903"/>
                    </a:lnTo>
                    <a:lnTo>
                      <a:pt x="1295" y="25330"/>
                    </a:lnTo>
                    <a:lnTo>
                      <a:pt x="1466" y="25757"/>
                    </a:lnTo>
                    <a:lnTo>
                      <a:pt x="1637" y="26169"/>
                    </a:lnTo>
                    <a:lnTo>
                      <a:pt x="1836" y="26568"/>
                    </a:lnTo>
                    <a:lnTo>
                      <a:pt x="2035" y="26981"/>
                    </a:lnTo>
                    <a:lnTo>
                      <a:pt x="2234" y="27365"/>
                    </a:lnTo>
                    <a:lnTo>
                      <a:pt x="2462" y="27763"/>
                    </a:lnTo>
                    <a:lnTo>
                      <a:pt x="2690" y="28147"/>
                    </a:lnTo>
                    <a:lnTo>
                      <a:pt x="2918" y="28532"/>
                    </a:lnTo>
                    <a:lnTo>
                      <a:pt x="3174" y="28902"/>
                    </a:lnTo>
                    <a:lnTo>
                      <a:pt x="3430" y="29272"/>
                    </a:lnTo>
                    <a:lnTo>
                      <a:pt x="3686" y="29627"/>
                    </a:lnTo>
                    <a:lnTo>
                      <a:pt x="3956" y="29983"/>
                    </a:lnTo>
                    <a:lnTo>
                      <a:pt x="4241" y="30325"/>
                    </a:lnTo>
                    <a:lnTo>
                      <a:pt x="4525" y="30666"/>
                    </a:lnTo>
                    <a:lnTo>
                      <a:pt x="4824" y="30993"/>
                    </a:lnTo>
                    <a:lnTo>
                      <a:pt x="5123" y="31321"/>
                    </a:lnTo>
                    <a:lnTo>
                      <a:pt x="5436" y="31648"/>
                    </a:lnTo>
                    <a:lnTo>
                      <a:pt x="5749" y="31947"/>
                    </a:lnTo>
                    <a:lnTo>
                      <a:pt x="6077" y="32260"/>
                    </a:lnTo>
                    <a:lnTo>
                      <a:pt x="6404" y="32545"/>
                    </a:lnTo>
                    <a:lnTo>
                      <a:pt x="6745" y="32843"/>
                    </a:lnTo>
                    <a:lnTo>
                      <a:pt x="7101" y="33114"/>
                    </a:lnTo>
                    <a:lnTo>
                      <a:pt x="7443" y="33384"/>
                    </a:lnTo>
                    <a:lnTo>
                      <a:pt x="7813" y="33654"/>
                    </a:lnTo>
                    <a:lnTo>
                      <a:pt x="8168" y="33911"/>
                    </a:lnTo>
                    <a:lnTo>
                      <a:pt x="8553" y="34152"/>
                    </a:lnTo>
                    <a:lnTo>
                      <a:pt x="8923" y="34380"/>
                    </a:lnTo>
                    <a:lnTo>
                      <a:pt x="9307" y="34608"/>
                    </a:lnTo>
                    <a:lnTo>
                      <a:pt x="9705" y="34836"/>
                    </a:lnTo>
                    <a:lnTo>
                      <a:pt x="10104" y="35035"/>
                    </a:lnTo>
                    <a:lnTo>
                      <a:pt x="10502" y="35248"/>
                    </a:lnTo>
                    <a:lnTo>
                      <a:pt x="10915" y="35433"/>
                    </a:lnTo>
                    <a:lnTo>
                      <a:pt x="11327" y="35618"/>
                    </a:lnTo>
                    <a:lnTo>
                      <a:pt x="11740" y="35789"/>
                    </a:lnTo>
                    <a:lnTo>
                      <a:pt x="12167" y="35945"/>
                    </a:lnTo>
                    <a:lnTo>
                      <a:pt x="12594" y="36102"/>
                    </a:lnTo>
                    <a:lnTo>
                      <a:pt x="13021" y="36230"/>
                    </a:lnTo>
                    <a:lnTo>
                      <a:pt x="13462" y="36372"/>
                    </a:lnTo>
                    <a:lnTo>
                      <a:pt x="13903" y="36486"/>
                    </a:lnTo>
                    <a:lnTo>
                      <a:pt x="14344" y="36600"/>
                    </a:lnTo>
                    <a:lnTo>
                      <a:pt x="14799" y="36700"/>
                    </a:lnTo>
                    <a:lnTo>
                      <a:pt x="15255" y="36785"/>
                    </a:lnTo>
                    <a:lnTo>
                      <a:pt x="15710" y="36856"/>
                    </a:lnTo>
                    <a:lnTo>
                      <a:pt x="16180" y="36927"/>
                    </a:lnTo>
                    <a:lnTo>
                      <a:pt x="16635" y="36970"/>
                    </a:lnTo>
                    <a:lnTo>
                      <a:pt x="17105" y="37013"/>
                    </a:lnTo>
                    <a:lnTo>
                      <a:pt x="17589" y="37041"/>
                    </a:lnTo>
                    <a:lnTo>
                      <a:pt x="18058" y="37070"/>
                    </a:lnTo>
                    <a:lnTo>
                      <a:pt x="19012" y="37070"/>
                    </a:lnTo>
                    <a:lnTo>
                      <a:pt x="19495" y="37041"/>
                    </a:lnTo>
                    <a:lnTo>
                      <a:pt x="19965" y="37013"/>
                    </a:lnTo>
                    <a:lnTo>
                      <a:pt x="20435" y="36970"/>
                    </a:lnTo>
                    <a:lnTo>
                      <a:pt x="20890" y="36927"/>
                    </a:lnTo>
                    <a:lnTo>
                      <a:pt x="21359" y="36856"/>
                    </a:lnTo>
                    <a:lnTo>
                      <a:pt x="21815" y="36785"/>
                    </a:lnTo>
                    <a:lnTo>
                      <a:pt x="22270" y="36700"/>
                    </a:lnTo>
                    <a:lnTo>
                      <a:pt x="22726" y="36600"/>
                    </a:lnTo>
                    <a:lnTo>
                      <a:pt x="23167" y="36486"/>
                    </a:lnTo>
                    <a:lnTo>
                      <a:pt x="23608" y="36372"/>
                    </a:lnTo>
                    <a:lnTo>
                      <a:pt x="24049" y="36230"/>
                    </a:lnTo>
                    <a:lnTo>
                      <a:pt x="24476" y="36102"/>
                    </a:lnTo>
                    <a:lnTo>
                      <a:pt x="24903" y="35945"/>
                    </a:lnTo>
                    <a:lnTo>
                      <a:pt x="25330" y="35789"/>
                    </a:lnTo>
                    <a:lnTo>
                      <a:pt x="25742" y="35618"/>
                    </a:lnTo>
                    <a:lnTo>
                      <a:pt x="26169" y="35433"/>
                    </a:lnTo>
                    <a:lnTo>
                      <a:pt x="26568" y="35248"/>
                    </a:lnTo>
                    <a:lnTo>
                      <a:pt x="26966" y="35035"/>
                    </a:lnTo>
                    <a:lnTo>
                      <a:pt x="27364" y="34836"/>
                    </a:lnTo>
                    <a:lnTo>
                      <a:pt x="27763" y="34608"/>
                    </a:lnTo>
                    <a:lnTo>
                      <a:pt x="28147" y="34380"/>
                    </a:lnTo>
                    <a:lnTo>
                      <a:pt x="28531" y="34152"/>
                    </a:lnTo>
                    <a:lnTo>
                      <a:pt x="28901" y="33911"/>
                    </a:lnTo>
                    <a:lnTo>
                      <a:pt x="29257" y="33654"/>
                    </a:lnTo>
                    <a:lnTo>
                      <a:pt x="29627" y="33384"/>
                    </a:lnTo>
                    <a:lnTo>
                      <a:pt x="29983" y="33114"/>
                    </a:lnTo>
                    <a:lnTo>
                      <a:pt x="30324" y="32843"/>
                    </a:lnTo>
                    <a:lnTo>
                      <a:pt x="30666" y="32545"/>
                    </a:lnTo>
                    <a:lnTo>
                      <a:pt x="30993" y="32260"/>
                    </a:lnTo>
                    <a:lnTo>
                      <a:pt x="31320" y="31947"/>
                    </a:lnTo>
                    <a:lnTo>
                      <a:pt x="31633" y="31648"/>
                    </a:lnTo>
                    <a:lnTo>
                      <a:pt x="31946" y="31321"/>
                    </a:lnTo>
                    <a:lnTo>
                      <a:pt x="32260" y="30993"/>
                    </a:lnTo>
                    <a:lnTo>
                      <a:pt x="32544" y="30666"/>
                    </a:lnTo>
                    <a:lnTo>
                      <a:pt x="32843" y="30325"/>
                    </a:lnTo>
                    <a:lnTo>
                      <a:pt x="33113" y="29983"/>
                    </a:lnTo>
                    <a:lnTo>
                      <a:pt x="33384" y="29627"/>
                    </a:lnTo>
                    <a:lnTo>
                      <a:pt x="33654" y="29272"/>
                    </a:lnTo>
                    <a:lnTo>
                      <a:pt x="33896" y="28902"/>
                    </a:lnTo>
                    <a:lnTo>
                      <a:pt x="34152" y="28532"/>
                    </a:lnTo>
                    <a:lnTo>
                      <a:pt x="34380" y="28147"/>
                    </a:lnTo>
                    <a:lnTo>
                      <a:pt x="34607" y="27763"/>
                    </a:lnTo>
                    <a:lnTo>
                      <a:pt x="34835" y="27365"/>
                    </a:lnTo>
                    <a:lnTo>
                      <a:pt x="35034" y="26981"/>
                    </a:lnTo>
                    <a:lnTo>
                      <a:pt x="35234" y="26568"/>
                    </a:lnTo>
                    <a:lnTo>
                      <a:pt x="35433" y="26169"/>
                    </a:lnTo>
                    <a:lnTo>
                      <a:pt x="35618" y="25757"/>
                    </a:lnTo>
                    <a:lnTo>
                      <a:pt x="35789" y="25330"/>
                    </a:lnTo>
                    <a:lnTo>
                      <a:pt x="35945" y="24903"/>
                    </a:lnTo>
                    <a:lnTo>
                      <a:pt x="36087" y="24476"/>
                    </a:lnTo>
                    <a:lnTo>
                      <a:pt x="36230" y="24049"/>
                    </a:lnTo>
                    <a:lnTo>
                      <a:pt x="36358" y="23608"/>
                    </a:lnTo>
                    <a:lnTo>
                      <a:pt x="36486" y="23167"/>
                    </a:lnTo>
                    <a:lnTo>
                      <a:pt x="36600" y="22726"/>
                    </a:lnTo>
                    <a:lnTo>
                      <a:pt x="36685" y="22270"/>
                    </a:lnTo>
                    <a:lnTo>
                      <a:pt x="36785" y="21815"/>
                    </a:lnTo>
                    <a:lnTo>
                      <a:pt x="36856" y="21360"/>
                    </a:lnTo>
                    <a:lnTo>
                      <a:pt x="36913" y="20904"/>
                    </a:lnTo>
                    <a:lnTo>
                      <a:pt x="36970" y="20435"/>
                    </a:lnTo>
                    <a:lnTo>
                      <a:pt x="37012" y="19965"/>
                    </a:lnTo>
                    <a:lnTo>
                      <a:pt x="37041" y="19496"/>
                    </a:lnTo>
                    <a:lnTo>
                      <a:pt x="37055" y="19012"/>
                    </a:lnTo>
                    <a:lnTo>
                      <a:pt x="37069" y="18542"/>
                    </a:lnTo>
                    <a:lnTo>
                      <a:pt x="37055" y="18058"/>
                    </a:lnTo>
                    <a:lnTo>
                      <a:pt x="37041" y="17589"/>
                    </a:lnTo>
                    <a:lnTo>
                      <a:pt x="37012" y="17105"/>
                    </a:lnTo>
                    <a:lnTo>
                      <a:pt x="36970" y="16650"/>
                    </a:lnTo>
                    <a:lnTo>
                      <a:pt x="36913" y="16180"/>
                    </a:lnTo>
                    <a:lnTo>
                      <a:pt x="36856" y="15710"/>
                    </a:lnTo>
                    <a:lnTo>
                      <a:pt x="36785" y="15255"/>
                    </a:lnTo>
                    <a:lnTo>
                      <a:pt x="36685" y="14800"/>
                    </a:lnTo>
                    <a:lnTo>
                      <a:pt x="36600" y="14359"/>
                    </a:lnTo>
                    <a:lnTo>
                      <a:pt x="36486" y="13903"/>
                    </a:lnTo>
                    <a:lnTo>
                      <a:pt x="36358" y="13462"/>
                    </a:lnTo>
                    <a:lnTo>
                      <a:pt x="36230" y="13021"/>
                    </a:lnTo>
                    <a:lnTo>
                      <a:pt x="36087" y="12594"/>
                    </a:lnTo>
                    <a:lnTo>
                      <a:pt x="35945" y="12167"/>
                    </a:lnTo>
                    <a:lnTo>
                      <a:pt x="35789" y="11740"/>
                    </a:lnTo>
                    <a:lnTo>
                      <a:pt x="35618" y="11328"/>
                    </a:lnTo>
                    <a:lnTo>
                      <a:pt x="35433" y="10915"/>
                    </a:lnTo>
                    <a:lnTo>
                      <a:pt x="35234" y="10502"/>
                    </a:lnTo>
                    <a:lnTo>
                      <a:pt x="35034" y="10104"/>
                    </a:lnTo>
                    <a:lnTo>
                      <a:pt x="34835" y="9705"/>
                    </a:lnTo>
                    <a:lnTo>
                      <a:pt x="34607" y="9307"/>
                    </a:lnTo>
                    <a:lnTo>
                      <a:pt x="34380" y="8923"/>
                    </a:lnTo>
                    <a:lnTo>
                      <a:pt x="34152" y="8553"/>
                    </a:lnTo>
                    <a:lnTo>
                      <a:pt x="33896" y="8183"/>
                    </a:lnTo>
                    <a:lnTo>
                      <a:pt x="33654" y="7813"/>
                    </a:lnTo>
                    <a:lnTo>
                      <a:pt x="33384" y="7443"/>
                    </a:lnTo>
                    <a:lnTo>
                      <a:pt x="33113" y="7101"/>
                    </a:lnTo>
                    <a:lnTo>
                      <a:pt x="32843" y="6746"/>
                    </a:lnTo>
                    <a:lnTo>
                      <a:pt x="32544" y="6404"/>
                    </a:lnTo>
                    <a:lnTo>
                      <a:pt x="32260" y="6077"/>
                    </a:lnTo>
                    <a:lnTo>
                      <a:pt x="31946" y="5750"/>
                    </a:lnTo>
                    <a:lnTo>
                      <a:pt x="31633" y="5436"/>
                    </a:lnTo>
                    <a:lnTo>
                      <a:pt x="31320" y="5123"/>
                    </a:lnTo>
                    <a:lnTo>
                      <a:pt x="30993" y="4825"/>
                    </a:lnTo>
                    <a:lnTo>
                      <a:pt x="30666" y="4526"/>
                    </a:lnTo>
                    <a:lnTo>
                      <a:pt x="30324" y="4241"/>
                    </a:lnTo>
                    <a:lnTo>
                      <a:pt x="29983" y="3957"/>
                    </a:lnTo>
                    <a:lnTo>
                      <a:pt x="29627" y="3686"/>
                    </a:lnTo>
                    <a:lnTo>
                      <a:pt x="29257" y="3430"/>
                    </a:lnTo>
                    <a:lnTo>
                      <a:pt x="28901" y="3174"/>
                    </a:lnTo>
                    <a:lnTo>
                      <a:pt x="28531" y="2932"/>
                    </a:lnTo>
                    <a:lnTo>
                      <a:pt x="28147" y="2690"/>
                    </a:lnTo>
                    <a:lnTo>
                      <a:pt x="27763" y="2462"/>
                    </a:lnTo>
                    <a:lnTo>
                      <a:pt x="27364" y="2249"/>
                    </a:lnTo>
                    <a:lnTo>
                      <a:pt x="26966" y="2036"/>
                    </a:lnTo>
                    <a:lnTo>
                      <a:pt x="26568" y="1836"/>
                    </a:lnTo>
                    <a:lnTo>
                      <a:pt x="26169" y="1637"/>
                    </a:lnTo>
                    <a:lnTo>
                      <a:pt x="25742" y="1466"/>
                    </a:lnTo>
                    <a:lnTo>
                      <a:pt x="25330" y="1296"/>
                    </a:lnTo>
                    <a:lnTo>
                      <a:pt x="24903" y="1125"/>
                    </a:lnTo>
                    <a:lnTo>
                      <a:pt x="24476" y="983"/>
                    </a:lnTo>
                    <a:lnTo>
                      <a:pt x="24049" y="840"/>
                    </a:lnTo>
                    <a:lnTo>
                      <a:pt x="23608" y="712"/>
                    </a:lnTo>
                    <a:lnTo>
                      <a:pt x="23167" y="584"/>
                    </a:lnTo>
                    <a:lnTo>
                      <a:pt x="22726" y="484"/>
                    </a:lnTo>
                    <a:lnTo>
                      <a:pt x="22270" y="385"/>
                    </a:lnTo>
                    <a:lnTo>
                      <a:pt x="21815" y="299"/>
                    </a:lnTo>
                    <a:lnTo>
                      <a:pt x="21359" y="214"/>
                    </a:lnTo>
                    <a:lnTo>
                      <a:pt x="20890" y="157"/>
                    </a:lnTo>
                    <a:lnTo>
                      <a:pt x="20435" y="100"/>
                    </a:lnTo>
                    <a:lnTo>
                      <a:pt x="19965" y="58"/>
                    </a:lnTo>
                    <a:lnTo>
                      <a:pt x="19495" y="29"/>
                    </a:lnTo>
                    <a:lnTo>
                      <a:pt x="19012" y="15"/>
                    </a:lnTo>
                    <a:lnTo>
                      <a:pt x="18542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1438463" y="3160225"/>
                <a:ext cx="926750" cy="926750"/>
              </a:xfrm>
              <a:custGeom>
                <a:rect b="b" l="l" r="r" t="t"/>
                <a:pathLst>
                  <a:path extrusionOk="0" fill="none" h="37070" w="37070">
                    <a:moveTo>
                      <a:pt x="37069" y="18542"/>
                    </a:moveTo>
                    <a:lnTo>
                      <a:pt x="37069" y="18542"/>
                    </a:lnTo>
                    <a:lnTo>
                      <a:pt x="37055" y="19012"/>
                    </a:lnTo>
                    <a:lnTo>
                      <a:pt x="37041" y="19496"/>
                    </a:lnTo>
                    <a:lnTo>
                      <a:pt x="37012" y="19965"/>
                    </a:lnTo>
                    <a:lnTo>
                      <a:pt x="36970" y="20435"/>
                    </a:lnTo>
                    <a:lnTo>
                      <a:pt x="36913" y="20904"/>
                    </a:lnTo>
                    <a:lnTo>
                      <a:pt x="36856" y="21360"/>
                    </a:lnTo>
                    <a:lnTo>
                      <a:pt x="36785" y="21815"/>
                    </a:lnTo>
                    <a:lnTo>
                      <a:pt x="36685" y="22270"/>
                    </a:lnTo>
                    <a:lnTo>
                      <a:pt x="36600" y="22726"/>
                    </a:lnTo>
                    <a:lnTo>
                      <a:pt x="36486" y="23167"/>
                    </a:lnTo>
                    <a:lnTo>
                      <a:pt x="36358" y="23608"/>
                    </a:lnTo>
                    <a:lnTo>
                      <a:pt x="36230" y="24049"/>
                    </a:lnTo>
                    <a:lnTo>
                      <a:pt x="36087" y="24476"/>
                    </a:lnTo>
                    <a:lnTo>
                      <a:pt x="35945" y="24903"/>
                    </a:lnTo>
                    <a:lnTo>
                      <a:pt x="35789" y="25330"/>
                    </a:lnTo>
                    <a:lnTo>
                      <a:pt x="35618" y="25757"/>
                    </a:lnTo>
                    <a:lnTo>
                      <a:pt x="35433" y="26169"/>
                    </a:lnTo>
                    <a:lnTo>
                      <a:pt x="35234" y="26568"/>
                    </a:lnTo>
                    <a:lnTo>
                      <a:pt x="35034" y="26981"/>
                    </a:lnTo>
                    <a:lnTo>
                      <a:pt x="34835" y="27365"/>
                    </a:lnTo>
                    <a:lnTo>
                      <a:pt x="34607" y="27763"/>
                    </a:lnTo>
                    <a:lnTo>
                      <a:pt x="34380" y="28147"/>
                    </a:lnTo>
                    <a:lnTo>
                      <a:pt x="34152" y="28532"/>
                    </a:lnTo>
                    <a:lnTo>
                      <a:pt x="33896" y="28902"/>
                    </a:lnTo>
                    <a:lnTo>
                      <a:pt x="33654" y="29272"/>
                    </a:lnTo>
                    <a:lnTo>
                      <a:pt x="33384" y="29627"/>
                    </a:lnTo>
                    <a:lnTo>
                      <a:pt x="33113" y="29983"/>
                    </a:lnTo>
                    <a:lnTo>
                      <a:pt x="32843" y="30325"/>
                    </a:lnTo>
                    <a:lnTo>
                      <a:pt x="32544" y="30666"/>
                    </a:lnTo>
                    <a:lnTo>
                      <a:pt x="32260" y="30993"/>
                    </a:lnTo>
                    <a:lnTo>
                      <a:pt x="31946" y="31321"/>
                    </a:lnTo>
                    <a:lnTo>
                      <a:pt x="31633" y="31648"/>
                    </a:lnTo>
                    <a:lnTo>
                      <a:pt x="31320" y="31947"/>
                    </a:lnTo>
                    <a:lnTo>
                      <a:pt x="30993" y="32260"/>
                    </a:lnTo>
                    <a:lnTo>
                      <a:pt x="30666" y="32545"/>
                    </a:lnTo>
                    <a:lnTo>
                      <a:pt x="30324" y="32843"/>
                    </a:lnTo>
                    <a:lnTo>
                      <a:pt x="29983" y="33114"/>
                    </a:lnTo>
                    <a:lnTo>
                      <a:pt x="29627" y="33384"/>
                    </a:lnTo>
                    <a:lnTo>
                      <a:pt x="29257" y="33654"/>
                    </a:lnTo>
                    <a:lnTo>
                      <a:pt x="28901" y="33911"/>
                    </a:lnTo>
                    <a:lnTo>
                      <a:pt x="28531" y="34152"/>
                    </a:lnTo>
                    <a:lnTo>
                      <a:pt x="28147" y="34380"/>
                    </a:lnTo>
                    <a:lnTo>
                      <a:pt x="27763" y="34608"/>
                    </a:lnTo>
                    <a:lnTo>
                      <a:pt x="27364" y="34836"/>
                    </a:lnTo>
                    <a:lnTo>
                      <a:pt x="26966" y="35035"/>
                    </a:lnTo>
                    <a:lnTo>
                      <a:pt x="26568" y="35248"/>
                    </a:lnTo>
                    <a:lnTo>
                      <a:pt x="26169" y="35433"/>
                    </a:lnTo>
                    <a:lnTo>
                      <a:pt x="25742" y="35618"/>
                    </a:lnTo>
                    <a:lnTo>
                      <a:pt x="25330" y="35789"/>
                    </a:lnTo>
                    <a:lnTo>
                      <a:pt x="24903" y="35945"/>
                    </a:lnTo>
                    <a:lnTo>
                      <a:pt x="24476" y="36102"/>
                    </a:lnTo>
                    <a:lnTo>
                      <a:pt x="24049" y="36230"/>
                    </a:lnTo>
                    <a:lnTo>
                      <a:pt x="23608" y="36372"/>
                    </a:lnTo>
                    <a:lnTo>
                      <a:pt x="23167" y="36486"/>
                    </a:lnTo>
                    <a:lnTo>
                      <a:pt x="22726" y="36600"/>
                    </a:lnTo>
                    <a:lnTo>
                      <a:pt x="22270" y="36700"/>
                    </a:lnTo>
                    <a:lnTo>
                      <a:pt x="21815" y="36785"/>
                    </a:lnTo>
                    <a:lnTo>
                      <a:pt x="21359" y="36856"/>
                    </a:lnTo>
                    <a:lnTo>
                      <a:pt x="20890" y="36927"/>
                    </a:lnTo>
                    <a:lnTo>
                      <a:pt x="20435" y="36970"/>
                    </a:lnTo>
                    <a:lnTo>
                      <a:pt x="19965" y="37013"/>
                    </a:lnTo>
                    <a:lnTo>
                      <a:pt x="19495" y="37041"/>
                    </a:lnTo>
                    <a:lnTo>
                      <a:pt x="19012" y="37070"/>
                    </a:lnTo>
                    <a:lnTo>
                      <a:pt x="18542" y="37070"/>
                    </a:lnTo>
                    <a:lnTo>
                      <a:pt x="18542" y="37070"/>
                    </a:lnTo>
                    <a:lnTo>
                      <a:pt x="18058" y="37070"/>
                    </a:lnTo>
                    <a:lnTo>
                      <a:pt x="17589" y="37041"/>
                    </a:lnTo>
                    <a:lnTo>
                      <a:pt x="17105" y="37013"/>
                    </a:lnTo>
                    <a:lnTo>
                      <a:pt x="16635" y="36970"/>
                    </a:lnTo>
                    <a:lnTo>
                      <a:pt x="16180" y="36927"/>
                    </a:lnTo>
                    <a:lnTo>
                      <a:pt x="15710" y="36856"/>
                    </a:lnTo>
                    <a:lnTo>
                      <a:pt x="15255" y="36785"/>
                    </a:lnTo>
                    <a:lnTo>
                      <a:pt x="14799" y="36700"/>
                    </a:lnTo>
                    <a:lnTo>
                      <a:pt x="14344" y="36600"/>
                    </a:lnTo>
                    <a:lnTo>
                      <a:pt x="13903" y="36486"/>
                    </a:lnTo>
                    <a:lnTo>
                      <a:pt x="13462" y="36372"/>
                    </a:lnTo>
                    <a:lnTo>
                      <a:pt x="13021" y="36230"/>
                    </a:lnTo>
                    <a:lnTo>
                      <a:pt x="12594" y="36102"/>
                    </a:lnTo>
                    <a:lnTo>
                      <a:pt x="12167" y="35945"/>
                    </a:lnTo>
                    <a:lnTo>
                      <a:pt x="11740" y="35789"/>
                    </a:lnTo>
                    <a:lnTo>
                      <a:pt x="11327" y="35618"/>
                    </a:lnTo>
                    <a:lnTo>
                      <a:pt x="10915" y="35433"/>
                    </a:lnTo>
                    <a:lnTo>
                      <a:pt x="10502" y="35248"/>
                    </a:lnTo>
                    <a:lnTo>
                      <a:pt x="10104" y="35035"/>
                    </a:lnTo>
                    <a:lnTo>
                      <a:pt x="9705" y="34836"/>
                    </a:lnTo>
                    <a:lnTo>
                      <a:pt x="9307" y="34608"/>
                    </a:lnTo>
                    <a:lnTo>
                      <a:pt x="8923" y="34380"/>
                    </a:lnTo>
                    <a:lnTo>
                      <a:pt x="8553" y="34152"/>
                    </a:lnTo>
                    <a:lnTo>
                      <a:pt x="8168" y="33911"/>
                    </a:lnTo>
                    <a:lnTo>
                      <a:pt x="7813" y="33654"/>
                    </a:lnTo>
                    <a:lnTo>
                      <a:pt x="7443" y="33384"/>
                    </a:lnTo>
                    <a:lnTo>
                      <a:pt x="7101" y="33114"/>
                    </a:lnTo>
                    <a:lnTo>
                      <a:pt x="6745" y="32843"/>
                    </a:lnTo>
                    <a:lnTo>
                      <a:pt x="6404" y="32545"/>
                    </a:lnTo>
                    <a:lnTo>
                      <a:pt x="6077" y="32260"/>
                    </a:lnTo>
                    <a:lnTo>
                      <a:pt x="5749" y="31947"/>
                    </a:lnTo>
                    <a:lnTo>
                      <a:pt x="5436" y="31648"/>
                    </a:lnTo>
                    <a:lnTo>
                      <a:pt x="5123" y="31321"/>
                    </a:lnTo>
                    <a:lnTo>
                      <a:pt x="4824" y="30993"/>
                    </a:lnTo>
                    <a:lnTo>
                      <a:pt x="4525" y="30666"/>
                    </a:lnTo>
                    <a:lnTo>
                      <a:pt x="4241" y="30325"/>
                    </a:lnTo>
                    <a:lnTo>
                      <a:pt x="3956" y="29983"/>
                    </a:lnTo>
                    <a:lnTo>
                      <a:pt x="3686" y="29627"/>
                    </a:lnTo>
                    <a:lnTo>
                      <a:pt x="3430" y="29272"/>
                    </a:lnTo>
                    <a:lnTo>
                      <a:pt x="3174" y="28902"/>
                    </a:lnTo>
                    <a:lnTo>
                      <a:pt x="2918" y="28532"/>
                    </a:lnTo>
                    <a:lnTo>
                      <a:pt x="2690" y="28147"/>
                    </a:lnTo>
                    <a:lnTo>
                      <a:pt x="2462" y="27763"/>
                    </a:lnTo>
                    <a:lnTo>
                      <a:pt x="2234" y="27365"/>
                    </a:lnTo>
                    <a:lnTo>
                      <a:pt x="2035" y="26981"/>
                    </a:lnTo>
                    <a:lnTo>
                      <a:pt x="1836" y="26568"/>
                    </a:lnTo>
                    <a:lnTo>
                      <a:pt x="1637" y="26169"/>
                    </a:lnTo>
                    <a:lnTo>
                      <a:pt x="1466" y="25757"/>
                    </a:lnTo>
                    <a:lnTo>
                      <a:pt x="1295" y="25330"/>
                    </a:lnTo>
                    <a:lnTo>
                      <a:pt x="1125" y="24903"/>
                    </a:lnTo>
                    <a:lnTo>
                      <a:pt x="982" y="24476"/>
                    </a:lnTo>
                    <a:lnTo>
                      <a:pt x="840" y="24049"/>
                    </a:lnTo>
                    <a:lnTo>
                      <a:pt x="712" y="23608"/>
                    </a:lnTo>
                    <a:lnTo>
                      <a:pt x="584" y="23167"/>
                    </a:lnTo>
                    <a:lnTo>
                      <a:pt x="484" y="22726"/>
                    </a:lnTo>
                    <a:lnTo>
                      <a:pt x="385" y="22270"/>
                    </a:lnTo>
                    <a:lnTo>
                      <a:pt x="299" y="21815"/>
                    </a:lnTo>
                    <a:lnTo>
                      <a:pt x="214" y="21360"/>
                    </a:lnTo>
                    <a:lnTo>
                      <a:pt x="157" y="20904"/>
                    </a:lnTo>
                    <a:lnTo>
                      <a:pt x="100" y="20435"/>
                    </a:lnTo>
                    <a:lnTo>
                      <a:pt x="57" y="19965"/>
                    </a:lnTo>
                    <a:lnTo>
                      <a:pt x="29" y="19496"/>
                    </a:lnTo>
                    <a:lnTo>
                      <a:pt x="15" y="19012"/>
                    </a:lnTo>
                    <a:lnTo>
                      <a:pt x="0" y="18542"/>
                    </a:lnTo>
                    <a:lnTo>
                      <a:pt x="0" y="18542"/>
                    </a:lnTo>
                    <a:lnTo>
                      <a:pt x="15" y="18058"/>
                    </a:lnTo>
                    <a:lnTo>
                      <a:pt x="29" y="17589"/>
                    </a:lnTo>
                    <a:lnTo>
                      <a:pt x="57" y="17105"/>
                    </a:lnTo>
                    <a:lnTo>
                      <a:pt x="100" y="16650"/>
                    </a:lnTo>
                    <a:lnTo>
                      <a:pt x="157" y="16180"/>
                    </a:lnTo>
                    <a:lnTo>
                      <a:pt x="214" y="15710"/>
                    </a:lnTo>
                    <a:lnTo>
                      <a:pt x="299" y="15255"/>
                    </a:lnTo>
                    <a:lnTo>
                      <a:pt x="385" y="14800"/>
                    </a:lnTo>
                    <a:lnTo>
                      <a:pt x="484" y="14359"/>
                    </a:lnTo>
                    <a:lnTo>
                      <a:pt x="584" y="13903"/>
                    </a:lnTo>
                    <a:lnTo>
                      <a:pt x="712" y="13462"/>
                    </a:lnTo>
                    <a:lnTo>
                      <a:pt x="840" y="13021"/>
                    </a:lnTo>
                    <a:lnTo>
                      <a:pt x="982" y="12594"/>
                    </a:lnTo>
                    <a:lnTo>
                      <a:pt x="1125" y="12167"/>
                    </a:lnTo>
                    <a:lnTo>
                      <a:pt x="1295" y="11740"/>
                    </a:lnTo>
                    <a:lnTo>
                      <a:pt x="1466" y="11328"/>
                    </a:lnTo>
                    <a:lnTo>
                      <a:pt x="1637" y="10915"/>
                    </a:lnTo>
                    <a:lnTo>
                      <a:pt x="1836" y="10502"/>
                    </a:lnTo>
                    <a:lnTo>
                      <a:pt x="2035" y="10104"/>
                    </a:lnTo>
                    <a:lnTo>
                      <a:pt x="2234" y="9705"/>
                    </a:lnTo>
                    <a:lnTo>
                      <a:pt x="2462" y="9307"/>
                    </a:lnTo>
                    <a:lnTo>
                      <a:pt x="2690" y="8923"/>
                    </a:lnTo>
                    <a:lnTo>
                      <a:pt x="2918" y="8553"/>
                    </a:lnTo>
                    <a:lnTo>
                      <a:pt x="3174" y="8183"/>
                    </a:lnTo>
                    <a:lnTo>
                      <a:pt x="3430" y="7813"/>
                    </a:lnTo>
                    <a:lnTo>
                      <a:pt x="3686" y="7443"/>
                    </a:lnTo>
                    <a:lnTo>
                      <a:pt x="3956" y="7101"/>
                    </a:lnTo>
                    <a:lnTo>
                      <a:pt x="4241" y="6746"/>
                    </a:lnTo>
                    <a:lnTo>
                      <a:pt x="4525" y="6404"/>
                    </a:lnTo>
                    <a:lnTo>
                      <a:pt x="4824" y="6077"/>
                    </a:lnTo>
                    <a:lnTo>
                      <a:pt x="5123" y="5750"/>
                    </a:lnTo>
                    <a:lnTo>
                      <a:pt x="5436" y="5436"/>
                    </a:lnTo>
                    <a:lnTo>
                      <a:pt x="5749" y="5123"/>
                    </a:lnTo>
                    <a:lnTo>
                      <a:pt x="6077" y="4825"/>
                    </a:lnTo>
                    <a:lnTo>
                      <a:pt x="6404" y="4526"/>
                    </a:lnTo>
                    <a:lnTo>
                      <a:pt x="6745" y="4241"/>
                    </a:lnTo>
                    <a:lnTo>
                      <a:pt x="7101" y="3957"/>
                    </a:lnTo>
                    <a:lnTo>
                      <a:pt x="7443" y="3686"/>
                    </a:lnTo>
                    <a:lnTo>
                      <a:pt x="7813" y="3430"/>
                    </a:lnTo>
                    <a:lnTo>
                      <a:pt x="8168" y="3174"/>
                    </a:lnTo>
                    <a:lnTo>
                      <a:pt x="8553" y="2932"/>
                    </a:lnTo>
                    <a:lnTo>
                      <a:pt x="8923" y="2690"/>
                    </a:lnTo>
                    <a:lnTo>
                      <a:pt x="9307" y="2462"/>
                    </a:lnTo>
                    <a:lnTo>
                      <a:pt x="9705" y="2249"/>
                    </a:lnTo>
                    <a:lnTo>
                      <a:pt x="10104" y="2036"/>
                    </a:lnTo>
                    <a:lnTo>
                      <a:pt x="10502" y="1836"/>
                    </a:lnTo>
                    <a:lnTo>
                      <a:pt x="10915" y="1637"/>
                    </a:lnTo>
                    <a:lnTo>
                      <a:pt x="11327" y="1466"/>
                    </a:lnTo>
                    <a:lnTo>
                      <a:pt x="11740" y="1296"/>
                    </a:lnTo>
                    <a:lnTo>
                      <a:pt x="12167" y="1125"/>
                    </a:lnTo>
                    <a:lnTo>
                      <a:pt x="12594" y="983"/>
                    </a:lnTo>
                    <a:lnTo>
                      <a:pt x="13021" y="840"/>
                    </a:lnTo>
                    <a:lnTo>
                      <a:pt x="13462" y="712"/>
                    </a:lnTo>
                    <a:lnTo>
                      <a:pt x="13903" y="584"/>
                    </a:lnTo>
                    <a:lnTo>
                      <a:pt x="14344" y="484"/>
                    </a:lnTo>
                    <a:lnTo>
                      <a:pt x="14799" y="385"/>
                    </a:lnTo>
                    <a:lnTo>
                      <a:pt x="15255" y="299"/>
                    </a:lnTo>
                    <a:lnTo>
                      <a:pt x="15710" y="214"/>
                    </a:lnTo>
                    <a:lnTo>
                      <a:pt x="16180" y="157"/>
                    </a:lnTo>
                    <a:lnTo>
                      <a:pt x="16635" y="100"/>
                    </a:lnTo>
                    <a:lnTo>
                      <a:pt x="17105" y="58"/>
                    </a:lnTo>
                    <a:lnTo>
                      <a:pt x="17589" y="29"/>
                    </a:lnTo>
                    <a:lnTo>
                      <a:pt x="18058" y="15"/>
                    </a:lnTo>
                    <a:lnTo>
                      <a:pt x="18542" y="1"/>
                    </a:lnTo>
                    <a:lnTo>
                      <a:pt x="18542" y="1"/>
                    </a:lnTo>
                    <a:lnTo>
                      <a:pt x="19012" y="15"/>
                    </a:lnTo>
                    <a:lnTo>
                      <a:pt x="19495" y="29"/>
                    </a:lnTo>
                    <a:lnTo>
                      <a:pt x="19965" y="58"/>
                    </a:lnTo>
                    <a:lnTo>
                      <a:pt x="20435" y="100"/>
                    </a:lnTo>
                    <a:lnTo>
                      <a:pt x="20890" y="157"/>
                    </a:lnTo>
                    <a:lnTo>
                      <a:pt x="21359" y="214"/>
                    </a:lnTo>
                    <a:lnTo>
                      <a:pt x="21815" y="299"/>
                    </a:lnTo>
                    <a:lnTo>
                      <a:pt x="22270" y="385"/>
                    </a:lnTo>
                    <a:lnTo>
                      <a:pt x="22726" y="484"/>
                    </a:lnTo>
                    <a:lnTo>
                      <a:pt x="23167" y="584"/>
                    </a:lnTo>
                    <a:lnTo>
                      <a:pt x="23608" y="712"/>
                    </a:lnTo>
                    <a:lnTo>
                      <a:pt x="24049" y="840"/>
                    </a:lnTo>
                    <a:lnTo>
                      <a:pt x="24476" y="983"/>
                    </a:lnTo>
                    <a:lnTo>
                      <a:pt x="24903" y="1125"/>
                    </a:lnTo>
                    <a:lnTo>
                      <a:pt x="25330" y="1296"/>
                    </a:lnTo>
                    <a:lnTo>
                      <a:pt x="25742" y="1466"/>
                    </a:lnTo>
                    <a:lnTo>
                      <a:pt x="26169" y="1637"/>
                    </a:lnTo>
                    <a:lnTo>
                      <a:pt x="26568" y="1836"/>
                    </a:lnTo>
                    <a:lnTo>
                      <a:pt x="26966" y="2036"/>
                    </a:lnTo>
                    <a:lnTo>
                      <a:pt x="27364" y="2249"/>
                    </a:lnTo>
                    <a:lnTo>
                      <a:pt x="27763" y="2462"/>
                    </a:lnTo>
                    <a:lnTo>
                      <a:pt x="28147" y="2690"/>
                    </a:lnTo>
                    <a:lnTo>
                      <a:pt x="28531" y="2932"/>
                    </a:lnTo>
                    <a:lnTo>
                      <a:pt x="28901" y="3174"/>
                    </a:lnTo>
                    <a:lnTo>
                      <a:pt x="29257" y="3430"/>
                    </a:lnTo>
                    <a:lnTo>
                      <a:pt x="29627" y="3686"/>
                    </a:lnTo>
                    <a:lnTo>
                      <a:pt x="29983" y="3957"/>
                    </a:lnTo>
                    <a:lnTo>
                      <a:pt x="30324" y="4241"/>
                    </a:lnTo>
                    <a:lnTo>
                      <a:pt x="30666" y="4526"/>
                    </a:lnTo>
                    <a:lnTo>
                      <a:pt x="30993" y="4825"/>
                    </a:lnTo>
                    <a:lnTo>
                      <a:pt x="31320" y="5123"/>
                    </a:lnTo>
                    <a:lnTo>
                      <a:pt x="31633" y="5436"/>
                    </a:lnTo>
                    <a:lnTo>
                      <a:pt x="31946" y="5750"/>
                    </a:lnTo>
                    <a:lnTo>
                      <a:pt x="32260" y="6077"/>
                    </a:lnTo>
                    <a:lnTo>
                      <a:pt x="32544" y="6404"/>
                    </a:lnTo>
                    <a:lnTo>
                      <a:pt x="32843" y="6746"/>
                    </a:lnTo>
                    <a:lnTo>
                      <a:pt x="33113" y="7101"/>
                    </a:lnTo>
                    <a:lnTo>
                      <a:pt x="33384" y="7443"/>
                    </a:lnTo>
                    <a:lnTo>
                      <a:pt x="33654" y="7813"/>
                    </a:lnTo>
                    <a:lnTo>
                      <a:pt x="33896" y="8183"/>
                    </a:lnTo>
                    <a:lnTo>
                      <a:pt x="34152" y="8553"/>
                    </a:lnTo>
                    <a:lnTo>
                      <a:pt x="34380" y="8923"/>
                    </a:lnTo>
                    <a:lnTo>
                      <a:pt x="34607" y="9307"/>
                    </a:lnTo>
                    <a:lnTo>
                      <a:pt x="34835" y="9705"/>
                    </a:lnTo>
                    <a:lnTo>
                      <a:pt x="35034" y="10104"/>
                    </a:lnTo>
                    <a:lnTo>
                      <a:pt x="35234" y="10502"/>
                    </a:lnTo>
                    <a:lnTo>
                      <a:pt x="35433" y="10915"/>
                    </a:lnTo>
                    <a:lnTo>
                      <a:pt x="35618" y="11328"/>
                    </a:lnTo>
                    <a:lnTo>
                      <a:pt x="35789" y="11740"/>
                    </a:lnTo>
                    <a:lnTo>
                      <a:pt x="35945" y="12167"/>
                    </a:lnTo>
                    <a:lnTo>
                      <a:pt x="36087" y="12594"/>
                    </a:lnTo>
                    <a:lnTo>
                      <a:pt x="36230" y="13021"/>
                    </a:lnTo>
                    <a:lnTo>
                      <a:pt x="36358" y="13462"/>
                    </a:lnTo>
                    <a:lnTo>
                      <a:pt x="36486" y="13903"/>
                    </a:lnTo>
                    <a:lnTo>
                      <a:pt x="36600" y="14359"/>
                    </a:lnTo>
                    <a:lnTo>
                      <a:pt x="36685" y="14800"/>
                    </a:lnTo>
                    <a:lnTo>
                      <a:pt x="36785" y="15255"/>
                    </a:lnTo>
                    <a:lnTo>
                      <a:pt x="36856" y="15710"/>
                    </a:lnTo>
                    <a:lnTo>
                      <a:pt x="36913" y="16180"/>
                    </a:lnTo>
                    <a:lnTo>
                      <a:pt x="36970" y="16650"/>
                    </a:lnTo>
                    <a:lnTo>
                      <a:pt x="37012" y="17105"/>
                    </a:lnTo>
                    <a:lnTo>
                      <a:pt x="37041" y="17589"/>
                    </a:lnTo>
                    <a:lnTo>
                      <a:pt x="37055" y="18058"/>
                    </a:lnTo>
                    <a:lnTo>
                      <a:pt x="37069" y="1854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1577563" y="3298975"/>
                <a:ext cx="649625" cy="649975"/>
              </a:xfrm>
              <a:custGeom>
                <a:rect b="b" l="l" r="r" t="t"/>
                <a:pathLst>
                  <a:path extrusionOk="0" h="25999" w="25985">
                    <a:moveTo>
                      <a:pt x="13746" y="0"/>
                    </a:moveTo>
                    <a:lnTo>
                      <a:pt x="13604" y="2377"/>
                    </a:lnTo>
                    <a:lnTo>
                      <a:pt x="14145" y="2419"/>
                    </a:lnTo>
                    <a:lnTo>
                      <a:pt x="14401" y="57"/>
                    </a:lnTo>
                    <a:lnTo>
                      <a:pt x="13746" y="0"/>
                    </a:lnTo>
                    <a:close/>
                    <a:moveTo>
                      <a:pt x="11142" y="100"/>
                    </a:moveTo>
                    <a:lnTo>
                      <a:pt x="10815" y="157"/>
                    </a:lnTo>
                    <a:lnTo>
                      <a:pt x="10502" y="214"/>
                    </a:lnTo>
                    <a:lnTo>
                      <a:pt x="10943" y="2547"/>
                    </a:lnTo>
                    <a:lnTo>
                      <a:pt x="11470" y="2462"/>
                    </a:lnTo>
                    <a:lnTo>
                      <a:pt x="11142" y="100"/>
                    </a:lnTo>
                    <a:close/>
                    <a:moveTo>
                      <a:pt x="16948" y="598"/>
                    </a:moveTo>
                    <a:lnTo>
                      <a:pt x="16222" y="2875"/>
                    </a:lnTo>
                    <a:lnTo>
                      <a:pt x="16735" y="3046"/>
                    </a:lnTo>
                    <a:lnTo>
                      <a:pt x="17574" y="811"/>
                    </a:lnTo>
                    <a:lnTo>
                      <a:pt x="16948" y="598"/>
                    </a:lnTo>
                    <a:close/>
                    <a:moveTo>
                      <a:pt x="7997" y="968"/>
                    </a:moveTo>
                    <a:lnTo>
                      <a:pt x="7400" y="1224"/>
                    </a:lnTo>
                    <a:lnTo>
                      <a:pt x="8424" y="3387"/>
                    </a:lnTo>
                    <a:lnTo>
                      <a:pt x="8908" y="3159"/>
                    </a:lnTo>
                    <a:lnTo>
                      <a:pt x="7997" y="968"/>
                    </a:lnTo>
                    <a:close/>
                    <a:moveTo>
                      <a:pt x="19908" y="1978"/>
                    </a:moveTo>
                    <a:lnTo>
                      <a:pt x="18641" y="3999"/>
                    </a:lnTo>
                    <a:lnTo>
                      <a:pt x="19083" y="4298"/>
                    </a:lnTo>
                    <a:lnTo>
                      <a:pt x="20449" y="2334"/>
                    </a:lnTo>
                    <a:lnTo>
                      <a:pt x="19908" y="1978"/>
                    </a:lnTo>
                    <a:close/>
                    <a:moveTo>
                      <a:pt x="5166" y="2576"/>
                    </a:moveTo>
                    <a:lnTo>
                      <a:pt x="4910" y="2775"/>
                    </a:lnTo>
                    <a:lnTo>
                      <a:pt x="4653" y="2989"/>
                    </a:lnTo>
                    <a:lnTo>
                      <a:pt x="6176" y="4810"/>
                    </a:lnTo>
                    <a:lnTo>
                      <a:pt x="6603" y="4483"/>
                    </a:lnTo>
                    <a:lnTo>
                      <a:pt x="5166" y="2576"/>
                    </a:lnTo>
                    <a:close/>
                    <a:moveTo>
                      <a:pt x="22427" y="4056"/>
                    </a:moveTo>
                    <a:lnTo>
                      <a:pt x="20691" y="5692"/>
                    </a:lnTo>
                    <a:lnTo>
                      <a:pt x="21046" y="6091"/>
                    </a:lnTo>
                    <a:lnTo>
                      <a:pt x="22868" y="4525"/>
                    </a:lnTo>
                    <a:lnTo>
                      <a:pt x="22427" y="4056"/>
                    </a:lnTo>
                    <a:close/>
                    <a:moveTo>
                      <a:pt x="2818" y="4838"/>
                    </a:moveTo>
                    <a:lnTo>
                      <a:pt x="2434" y="5365"/>
                    </a:lnTo>
                    <a:lnTo>
                      <a:pt x="4355" y="6760"/>
                    </a:lnTo>
                    <a:lnTo>
                      <a:pt x="4682" y="6333"/>
                    </a:lnTo>
                    <a:lnTo>
                      <a:pt x="2818" y="4838"/>
                    </a:lnTo>
                    <a:close/>
                    <a:moveTo>
                      <a:pt x="24348" y="6674"/>
                    </a:moveTo>
                    <a:lnTo>
                      <a:pt x="22270" y="7841"/>
                    </a:lnTo>
                    <a:lnTo>
                      <a:pt x="22512" y="8311"/>
                    </a:lnTo>
                    <a:lnTo>
                      <a:pt x="24661" y="7258"/>
                    </a:lnTo>
                    <a:lnTo>
                      <a:pt x="24504" y="6959"/>
                    </a:lnTo>
                    <a:lnTo>
                      <a:pt x="24348" y="6674"/>
                    </a:lnTo>
                    <a:close/>
                    <a:moveTo>
                      <a:pt x="1110" y="7628"/>
                    </a:moveTo>
                    <a:lnTo>
                      <a:pt x="854" y="8225"/>
                    </a:lnTo>
                    <a:lnTo>
                      <a:pt x="3074" y="9093"/>
                    </a:lnTo>
                    <a:lnTo>
                      <a:pt x="3287" y="8609"/>
                    </a:lnTo>
                    <a:lnTo>
                      <a:pt x="1110" y="7628"/>
                    </a:lnTo>
                    <a:close/>
                    <a:moveTo>
                      <a:pt x="25557" y="9705"/>
                    </a:moveTo>
                    <a:lnTo>
                      <a:pt x="23252" y="10303"/>
                    </a:lnTo>
                    <a:lnTo>
                      <a:pt x="23380" y="10829"/>
                    </a:lnTo>
                    <a:lnTo>
                      <a:pt x="25714" y="10331"/>
                    </a:lnTo>
                    <a:lnTo>
                      <a:pt x="25557" y="9705"/>
                    </a:lnTo>
                    <a:close/>
                    <a:moveTo>
                      <a:pt x="157" y="10744"/>
                    </a:moveTo>
                    <a:lnTo>
                      <a:pt x="57" y="11384"/>
                    </a:lnTo>
                    <a:lnTo>
                      <a:pt x="2419" y="11683"/>
                    </a:lnTo>
                    <a:lnTo>
                      <a:pt x="2505" y="11142"/>
                    </a:lnTo>
                    <a:lnTo>
                      <a:pt x="157" y="10744"/>
                    </a:lnTo>
                    <a:close/>
                    <a:moveTo>
                      <a:pt x="25557" y="12950"/>
                    </a:moveTo>
                    <a:lnTo>
                      <a:pt x="23593" y="12992"/>
                    </a:lnTo>
                    <a:lnTo>
                      <a:pt x="23579" y="13519"/>
                    </a:lnTo>
                    <a:lnTo>
                      <a:pt x="25970" y="13647"/>
                    </a:lnTo>
                    <a:lnTo>
                      <a:pt x="25984" y="13305"/>
                    </a:lnTo>
                    <a:lnTo>
                      <a:pt x="25984" y="12950"/>
                    </a:lnTo>
                    <a:close/>
                    <a:moveTo>
                      <a:pt x="2377" y="13818"/>
                    </a:moveTo>
                    <a:lnTo>
                      <a:pt x="0" y="13988"/>
                    </a:lnTo>
                    <a:lnTo>
                      <a:pt x="29" y="14316"/>
                    </a:lnTo>
                    <a:lnTo>
                      <a:pt x="71" y="14643"/>
                    </a:lnTo>
                    <a:lnTo>
                      <a:pt x="2434" y="14344"/>
                    </a:lnTo>
                    <a:lnTo>
                      <a:pt x="2377" y="13818"/>
                    </a:lnTo>
                    <a:close/>
                    <a:moveTo>
                      <a:pt x="23266" y="15625"/>
                    </a:moveTo>
                    <a:lnTo>
                      <a:pt x="23124" y="16151"/>
                    </a:lnTo>
                    <a:lnTo>
                      <a:pt x="25401" y="16849"/>
                    </a:lnTo>
                    <a:lnTo>
                      <a:pt x="25571" y="16222"/>
                    </a:lnTo>
                    <a:lnTo>
                      <a:pt x="23266" y="15625"/>
                    </a:lnTo>
                    <a:close/>
                    <a:moveTo>
                      <a:pt x="2917" y="16422"/>
                    </a:moveTo>
                    <a:lnTo>
                      <a:pt x="655" y="17190"/>
                    </a:lnTo>
                    <a:lnTo>
                      <a:pt x="769" y="17489"/>
                    </a:lnTo>
                    <a:lnTo>
                      <a:pt x="883" y="17802"/>
                    </a:lnTo>
                    <a:lnTo>
                      <a:pt x="3102" y="16920"/>
                    </a:lnTo>
                    <a:lnTo>
                      <a:pt x="2917" y="16422"/>
                    </a:lnTo>
                    <a:close/>
                    <a:moveTo>
                      <a:pt x="22284" y="18101"/>
                    </a:moveTo>
                    <a:lnTo>
                      <a:pt x="22014" y="18570"/>
                    </a:lnTo>
                    <a:lnTo>
                      <a:pt x="24049" y="19823"/>
                    </a:lnTo>
                    <a:lnTo>
                      <a:pt x="24220" y="19538"/>
                    </a:lnTo>
                    <a:lnTo>
                      <a:pt x="24376" y="19253"/>
                    </a:lnTo>
                    <a:lnTo>
                      <a:pt x="22284" y="18101"/>
                    </a:lnTo>
                    <a:close/>
                    <a:moveTo>
                      <a:pt x="4084" y="18812"/>
                    </a:moveTo>
                    <a:lnTo>
                      <a:pt x="2092" y="20121"/>
                    </a:lnTo>
                    <a:lnTo>
                      <a:pt x="2462" y="20648"/>
                    </a:lnTo>
                    <a:lnTo>
                      <a:pt x="4383" y="19239"/>
                    </a:lnTo>
                    <a:lnTo>
                      <a:pt x="4084" y="18812"/>
                    </a:lnTo>
                    <a:close/>
                    <a:moveTo>
                      <a:pt x="20719" y="20264"/>
                    </a:moveTo>
                    <a:lnTo>
                      <a:pt x="20349" y="20634"/>
                    </a:lnTo>
                    <a:lnTo>
                      <a:pt x="22000" y="22356"/>
                    </a:lnTo>
                    <a:lnTo>
                      <a:pt x="22455" y="21886"/>
                    </a:lnTo>
                    <a:lnTo>
                      <a:pt x="20719" y="20264"/>
                    </a:lnTo>
                    <a:close/>
                    <a:moveTo>
                      <a:pt x="5806" y="20833"/>
                    </a:moveTo>
                    <a:lnTo>
                      <a:pt x="4198" y="22597"/>
                    </a:lnTo>
                    <a:lnTo>
                      <a:pt x="4696" y="23024"/>
                    </a:lnTo>
                    <a:lnTo>
                      <a:pt x="6204" y="21189"/>
                    </a:lnTo>
                    <a:lnTo>
                      <a:pt x="5806" y="20833"/>
                    </a:lnTo>
                    <a:close/>
                    <a:moveTo>
                      <a:pt x="18670" y="21957"/>
                    </a:moveTo>
                    <a:lnTo>
                      <a:pt x="18215" y="22227"/>
                    </a:lnTo>
                    <a:lnTo>
                      <a:pt x="19396" y="24305"/>
                    </a:lnTo>
                    <a:lnTo>
                      <a:pt x="19951" y="23964"/>
                    </a:lnTo>
                    <a:lnTo>
                      <a:pt x="18670" y="21957"/>
                    </a:lnTo>
                    <a:close/>
                    <a:moveTo>
                      <a:pt x="7983" y="22370"/>
                    </a:moveTo>
                    <a:lnTo>
                      <a:pt x="6859" y="24476"/>
                    </a:lnTo>
                    <a:lnTo>
                      <a:pt x="7442" y="24775"/>
                    </a:lnTo>
                    <a:lnTo>
                      <a:pt x="8453" y="22612"/>
                    </a:lnTo>
                    <a:lnTo>
                      <a:pt x="7983" y="22370"/>
                    </a:lnTo>
                    <a:close/>
                    <a:moveTo>
                      <a:pt x="16265" y="23095"/>
                    </a:moveTo>
                    <a:lnTo>
                      <a:pt x="15753" y="23252"/>
                    </a:lnTo>
                    <a:lnTo>
                      <a:pt x="16379" y="25543"/>
                    </a:lnTo>
                    <a:lnTo>
                      <a:pt x="17005" y="25358"/>
                    </a:lnTo>
                    <a:lnTo>
                      <a:pt x="16265" y="23095"/>
                    </a:lnTo>
                    <a:close/>
                    <a:moveTo>
                      <a:pt x="10473" y="23323"/>
                    </a:moveTo>
                    <a:lnTo>
                      <a:pt x="9904" y="25643"/>
                    </a:lnTo>
                    <a:lnTo>
                      <a:pt x="10545" y="25771"/>
                    </a:lnTo>
                    <a:lnTo>
                      <a:pt x="10986" y="23423"/>
                    </a:lnTo>
                    <a:lnTo>
                      <a:pt x="10473" y="23323"/>
                    </a:lnTo>
                    <a:close/>
                    <a:moveTo>
                      <a:pt x="13647" y="23594"/>
                    </a:moveTo>
                    <a:lnTo>
                      <a:pt x="13120" y="23608"/>
                    </a:lnTo>
                    <a:lnTo>
                      <a:pt x="13149" y="25998"/>
                    </a:lnTo>
                    <a:lnTo>
                      <a:pt x="13803" y="25970"/>
                    </a:lnTo>
                    <a:lnTo>
                      <a:pt x="13647" y="235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1905563" y="3888800"/>
                <a:ext cx="17100" cy="60150"/>
              </a:xfrm>
              <a:custGeom>
                <a:rect b="b" l="l" r="r" t="t"/>
                <a:pathLst>
                  <a:path extrusionOk="0" fill="none" h="2406" w="684">
                    <a:moveTo>
                      <a:pt x="29" y="240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527" y="1"/>
                    </a:lnTo>
                    <a:lnTo>
                      <a:pt x="683" y="2377"/>
                    </a:lnTo>
                    <a:lnTo>
                      <a:pt x="683" y="2377"/>
                    </a:lnTo>
                    <a:lnTo>
                      <a:pt x="29" y="24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1825163" y="3882050"/>
                <a:ext cx="27050" cy="61200"/>
              </a:xfrm>
              <a:custGeom>
                <a:rect b="b" l="l" r="r" t="t"/>
                <a:pathLst>
                  <a:path extrusionOk="0" fill="none" h="2448" w="1082">
                    <a:moveTo>
                      <a:pt x="641" y="2448"/>
                    </a:moveTo>
                    <a:lnTo>
                      <a:pt x="641" y="2448"/>
                    </a:lnTo>
                    <a:lnTo>
                      <a:pt x="0" y="2320"/>
                    </a:lnTo>
                    <a:lnTo>
                      <a:pt x="569" y="0"/>
                    </a:lnTo>
                    <a:lnTo>
                      <a:pt x="569" y="0"/>
                    </a:lnTo>
                    <a:lnTo>
                      <a:pt x="1082" y="100"/>
                    </a:lnTo>
                    <a:lnTo>
                      <a:pt x="641" y="24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1971363" y="3876350"/>
                <a:ext cx="31325" cy="61225"/>
              </a:xfrm>
              <a:custGeom>
                <a:rect b="b" l="l" r="r" t="t"/>
                <a:pathLst>
                  <a:path extrusionOk="0" fill="none" h="2449" w="1253">
                    <a:moveTo>
                      <a:pt x="627" y="2448"/>
                    </a:moveTo>
                    <a:lnTo>
                      <a:pt x="1" y="157"/>
                    </a:lnTo>
                    <a:lnTo>
                      <a:pt x="1" y="157"/>
                    </a:lnTo>
                    <a:lnTo>
                      <a:pt x="513" y="0"/>
                    </a:lnTo>
                    <a:lnTo>
                      <a:pt x="1253" y="2263"/>
                    </a:lnTo>
                    <a:lnTo>
                      <a:pt x="1253" y="2263"/>
                    </a:lnTo>
                    <a:lnTo>
                      <a:pt x="627" y="24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1749038" y="3858200"/>
                <a:ext cx="39850" cy="60150"/>
              </a:xfrm>
              <a:custGeom>
                <a:rect b="b" l="l" r="r" t="t"/>
                <a:pathLst>
                  <a:path extrusionOk="0" fill="none" h="2406" w="1594">
                    <a:moveTo>
                      <a:pt x="583" y="2406"/>
                    </a:moveTo>
                    <a:lnTo>
                      <a:pt x="583" y="2406"/>
                    </a:lnTo>
                    <a:lnTo>
                      <a:pt x="0" y="2107"/>
                    </a:lnTo>
                    <a:lnTo>
                      <a:pt x="1124" y="1"/>
                    </a:lnTo>
                    <a:lnTo>
                      <a:pt x="1124" y="1"/>
                    </a:lnTo>
                    <a:lnTo>
                      <a:pt x="1594" y="243"/>
                    </a:lnTo>
                    <a:lnTo>
                      <a:pt x="583" y="24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2032913" y="3847900"/>
                <a:ext cx="43425" cy="58725"/>
              </a:xfrm>
              <a:custGeom>
                <a:rect b="b" l="l" r="r" t="t"/>
                <a:pathLst>
                  <a:path extrusionOk="0" fill="none" h="2349" w="1737">
                    <a:moveTo>
                      <a:pt x="1182" y="2348"/>
                    </a:moveTo>
                    <a:lnTo>
                      <a:pt x="1" y="270"/>
                    </a:lnTo>
                    <a:lnTo>
                      <a:pt x="1" y="270"/>
                    </a:lnTo>
                    <a:lnTo>
                      <a:pt x="456" y="0"/>
                    </a:lnTo>
                    <a:lnTo>
                      <a:pt x="1737" y="2007"/>
                    </a:lnTo>
                    <a:lnTo>
                      <a:pt x="1737" y="2007"/>
                    </a:lnTo>
                    <a:lnTo>
                      <a:pt x="1182" y="23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1682513" y="3819775"/>
                <a:ext cx="50175" cy="54825"/>
              </a:xfrm>
              <a:custGeom>
                <a:rect b="b" l="l" r="r" t="t"/>
                <a:pathLst>
                  <a:path extrusionOk="0" fill="none" h="2193" w="2007">
                    <a:moveTo>
                      <a:pt x="498" y="2192"/>
                    </a:moveTo>
                    <a:lnTo>
                      <a:pt x="498" y="2192"/>
                    </a:lnTo>
                    <a:lnTo>
                      <a:pt x="0" y="1765"/>
                    </a:lnTo>
                    <a:lnTo>
                      <a:pt x="1608" y="1"/>
                    </a:lnTo>
                    <a:lnTo>
                      <a:pt x="1608" y="1"/>
                    </a:lnTo>
                    <a:lnTo>
                      <a:pt x="2006" y="357"/>
                    </a:lnTo>
                    <a:lnTo>
                      <a:pt x="498" y="21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2086288" y="3805550"/>
                <a:ext cx="52675" cy="52325"/>
              </a:xfrm>
              <a:custGeom>
                <a:rect b="b" l="l" r="r" t="t"/>
                <a:pathLst>
                  <a:path extrusionOk="0" fill="none" h="2093" w="2107">
                    <a:moveTo>
                      <a:pt x="1651" y="2093"/>
                    </a:moveTo>
                    <a:lnTo>
                      <a:pt x="0" y="371"/>
                    </a:lnTo>
                    <a:lnTo>
                      <a:pt x="0" y="371"/>
                    </a:lnTo>
                    <a:lnTo>
                      <a:pt x="370" y="1"/>
                    </a:lnTo>
                    <a:lnTo>
                      <a:pt x="2106" y="1623"/>
                    </a:lnTo>
                    <a:lnTo>
                      <a:pt x="2106" y="1623"/>
                    </a:lnTo>
                    <a:lnTo>
                      <a:pt x="1651" y="209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1629863" y="3769275"/>
                <a:ext cx="57300" cy="45900"/>
              </a:xfrm>
              <a:custGeom>
                <a:rect b="b" l="l" r="r" t="t"/>
                <a:pathLst>
                  <a:path extrusionOk="0" fill="none" h="1836" w="2292">
                    <a:moveTo>
                      <a:pt x="370" y="1836"/>
                    </a:moveTo>
                    <a:lnTo>
                      <a:pt x="370" y="1836"/>
                    </a:lnTo>
                    <a:lnTo>
                      <a:pt x="0" y="1309"/>
                    </a:lnTo>
                    <a:lnTo>
                      <a:pt x="1992" y="0"/>
                    </a:lnTo>
                    <a:lnTo>
                      <a:pt x="1992" y="0"/>
                    </a:lnTo>
                    <a:lnTo>
                      <a:pt x="2291" y="427"/>
                    </a:lnTo>
                    <a:lnTo>
                      <a:pt x="370" y="18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2127888" y="3751475"/>
                <a:ext cx="59100" cy="43075"/>
              </a:xfrm>
              <a:custGeom>
                <a:rect b="b" l="l" r="r" t="t"/>
                <a:pathLst>
                  <a:path extrusionOk="0" fill="none" h="1723" w="2364">
                    <a:moveTo>
                      <a:pt x="2036" y="1723"/>
                    </a:moveTo>
                    <a:lnTo>
                      <a:pt x="1" y="470"/>
                    </a:lnTo>
                    <a:lnTo>
                      <a:pt x="1" y="470"/>
                    </a:lnTo>
                    <a:lnTo>
                      <a:pt x="271" y="1"/>
                    </a:lnTo>
                    <a:lnTo>
                      <a:pt x="2363" y="1153"/>
                    </a:lnTo>
                    <a:lnTo>
                      <a:pt x="2363" y="1153"/>
                    </a:lnTo>
                    <a:lnTo>
                      <a:pt x="2207" y="1438"/>
                    </a:lnTo>
                    <a:lnTo>
                      <a:pt x="2036" y="172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1593913" y="3709500"/>
                <a:ext cx="61225" cy="34525"/>
              </a:xfrm>
              <a:custGeom>
                <a:rect b="b" l="l" r="r" t="t"/>
                <a:pathLst>
                  <a:path extrusionOk="0" fill="none" h="1381" w="2449">
                    <a:moveTo>
                      <a:pt x="229" y="1381"/>
                    </a:moveTo>
                    <a:lnTo>
                      <a:pt x="229" y="1381"/>
                    </a:lnTo>
                    <a:lnTo>
                      <a:pt x="115" y="1068"/>
                    </a:lnTo>
                    <a:lnTo>
                      <a:pt x="1" y="769"/>
                    </a:lnTo>
                    <a:lnTo>
                      <a:pt x="2263" y="1"/>
                    </a:lnTo>
                    <a:lnTo>
                      <a:pt x="2263" y="1"/>
                    </a:lnTo>
                    <a:lnTo>
                      <a:pt x="2448" y="499"/>
                    </a:lnTo>
                    <a:lnTo>
                      <a:pt x="229" y="13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2155638" y="3689575"/>
                <a:ext cx="61225" cy="30625"/>
              </a:xfrm>
              <a:custGeom>
                <a:rect b="b" l="l" r="r" t="t"/>
                <a:pathLst>
                  <a:path extrusionOk="0" fill="none" h="1225" w="2449">
                    <a:moveTo>
                      <a:pt x="2278" y="1225"/>
                    </a:moveTo>
                    <a:lnTo>
                      <a:pt x="1" y="527"/>
                    </a:lnTo>
                    <a:lnTo>
                      <a:pt x="1" y="527"/>
                    </a:lnTo>
                    <a:lnTo>
                      <a:pt x="143" y="1"/>
                    </a:lnTo>
                    <a:lnTo>
                      <a:pt x="2448" y="598"/>
                    </a:lnTo>
                    <a:lnTo>
                      <a:pt x="2448" y="598"/>
                    </a:lnTo>
                    <a:lnTo>
                      <a:pt x="2278" y="122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1577563" y="3644400"/>
                <a:ext cx="60850" cy="20650"/>
              </a:xfrm>
              <a:custGeom>
                <a:rect b="b" l="l" r="r" t="t"/>
                <a:pathLst>
                  <a:path extrusionOk="0" fill="none" h="826" w="2434">
                    <a:moveTo>
                      <a:pt x="71" y="826"/>
                    </a:moveTo>
                    <a:lnTo>
                      <a:pt x="71" y="826"/>
                    </a:lnTo>
                    <a:lnTo>
                      <a:pt x="29" y="499"/>
                    </a:lnTo>
                    <a:lnTo>
                      <a:pt x="0" y="171"/>
                    </a:lnTo>
                    <a:lnTo>
                      <a:pt x="2377" y="1"/>
                    </a:lnTo>
                    <a:lnTo>
                      <a:pt x="2377" y="1"/>
                    </a:lnTo>
                    <a:lnTo>
                      <a:pt x="2434" y="527"/>
                    </a:lnTo>
                    <a:lnTo>
                      <a:pt x="71" y="82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2167038" y="3622700"/>
                <a:ext cx="60150" cy="17450"/>
              </a:xfrm>
              <a:custGeom>
                <a:rect b="b" l="l" r="r" t="t"/>
                <a:pathLst>
                  <a:path extrusionOk="0" fill="none" h="698" w="2406">
                    <a:moveTo>
                      <a:pt x="2391" y="698"/>
                    </a:moveTo>
                    <a:lnTo>
                      <a:pt x="0" y="570"/>
                    </a:lnTo>
                    <a:lnTo>
                      <a:pt x="0" y="570"/>
                    </a:lnTo>
                    <a:lnTo>
                      <a:pt x="14" y="43"/>
                    </a:lnTo>
                    <a:lnTo>
                      <a:pt x="1978" y="1"/>
                    </a:lnTo>
                    <a:lnTo>
                      <a:pt x="2405" y="1"/>
                    </a:lnTo>
                    <a:lnTo>
                      <a:pt x="2405" y="1"/>
                    </a:lnTo>
                    <a:lnTo>
                      <a:pt x="2405" y="356"/>
                    </a:lnTo>
                    <a:lnTo>
                      <a:pt x="2391" y="6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1578988" y="3567550"/>
                <a:ext cx="61200" cy="23525"/>
              </a:xfrm>
              <a:custGeom>
                <a:rect b="b" l="l" r="r" t="t"/>
                <a:pathLst>
                  <a:path extrusionOk="0" fill="none" h="941" w="2448">
                    <a:moveTo>
                      <a:pt x="2362" y="940"/>
                    </a:moveTo>
                    <a:lnTo>
                      <a:pt x="0" y="641"/>
                    </a:lnTo>
                    <a:lnTo>
                      <a:pt x="0" y="641"/>
                    </a:lnTo>
                    <a:lnTo>
                      <a:pt x="100" y="1"/>
                    </a:lnTo>
                    <a:lnTo>
                      <a:pt x="2448" y="399"/>
                    </a:lnTo>
                    <a:lnTo>
                      <a:pt x="2448" y="399"/>
                    </a:lnTo>
                    <a:lnTo>
                      <a:pt x="2362" y="94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2158838" y="3541600"/>
                <a:ext cx="61575" cy="28125"/>
              </a:xfrm>
              <a:custGeom>
                <a:rect b="b" l="l" r="r" t="t"/>
                <a:pathLst>
                  <a:path extrusionOk="0" fill="none" h="1125" w="2463">
                    <a:moveTo>
                      <a:pt x="129" y="1124"/>
                    </a:moveTo>
                    <a:lnTo>
                      <a:pt x="129" y="1124"/>
                    </a:lnTo>
                    <a:lnTo>
                      <a:pt x="1" y="598"/>
                    </a:lnTo>
                    <a:lnTo>
                      <a:pt x="2306" y="0"/>
                    </a:lnTo>
                    <a:lnTo>
                      <a:pt x="2306" y="0"/>
                    </a:lnTo>
                    <a:lnTo>
                      <a:pt x="2463" y="626"/>
                    </a:lnTo>
                    <a:lnTo>
                      <a:pt x="129" y="112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1598913" y="3489650"/>
                <a:ext cx="60850" cy="36675"/>
              </a:xfrm>
              <a:custGeom>
                <a:rect b="b" l="l" r="r" t="t"/>
                <a:pathLst>
                  <a:path extrusionOk="0" fill="none" h="1467" w="2434">
                    <a:moveTo>
                      <a:pt x="2220" y="1466"/>
                    </a:moveTo>
                    <a:lnTo>
                      <a:pt x="0" y="598"/>
                    </a:lnTo>
                    <a:lnTo>
                      <a:pt x="0" y="598"/>
                    </a:lnTo>
                    <a:lnTo>
                      <a:pt x="256" y="1"/>
                    </a:lnTo>
                    <a:lnTo>
                      <a:pt x="2433" y="982"/>
                    </a:lnTo>
                    <a:lnTo>
                      <a:pt x="2433" y="982"/>
                    </a:lnTo>
                    <a:lnTo>
                      <a:pt x="2220" y="146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2134313" y="3465825"/>
                <a:ext cx="59775" cy="40925"/>
              </a:xfrm>
              <a:custGeom>
                <a:rect b="b" l="l" r="r" t="t"/>
                <a:pathLst>
                  <a:path extrusionOk="0" fill="none" h="1637" w="2391">
                    <a:moveTo>
                      <a:pt x="242" y="1637"/>
                    </a:moveTo>
                    <a:lnTo>
                      <a:pt x="242" y="1637"/>
                    </a:lnTo>
                    <a:lnTo>
                      <a:pt x="0" y="1167"/>
                    </a:lnTo>
                    <a:lnTo>
                      <a:pt x="2078" y="0"/>
                    </a:lnTo>
                    <a:lnTo>
                      <a:pt x="2078" y="0"/>
                    </a:lnTo>
                    <a:lnTo>
                      <a:pt x="2234" y="285"/>
                    </a:lnTo>
                    <a:lnTo>
                      <a:pt x="2391" y="584"/>
                    </a:lnTo>
                    <a:lnTo>
                      <a:pt x="242" y="163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1638388" y="3419925"/>
                <a:ext cx="56225" cy="48050"/>
              </a:xfrm>
              <a:custGeom>
                <a:rect b="b" l="l" r="r" t="t"/>
                <a:pathLst>
                  <a:path extrusionOk="0" fill="none" h="1922" w="2249">
                    <a:moveTo>
                      <a:pt x="1922" y="1922"/>
                    </a:moveTo>
                    <a:lnTo>
                      <a:pt x="1" y="527"/>
                    </a:lnTo>
                    <a:lnTo>
                      <a:pt x="1" y="527"/>
                    </a:lnTo>
                    <a:lnTo>
                      <a:pt x="385" y="0"/>
                    </a:lnTo>
                    <a:lnTo>
                      <a:pt x="2249" y="1495"/>
                    </a:lnTo>
                    <a:lnTo>
                      <a:pt x="2249" y="1495"/>
                    </a:lnTo>
                    <a:lnTo>
                      <a:pt x="1922" y="192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2094813" y="3400350"/>
                <a:ext cx="54450" cy="50900"/>
              </a:xfrm>
              <a:custGeom>
                <a:rect b="b" l="l" r="r" t="t"/>
                <a:pathLst>
                  <a:path extrusionOk="0" fill="none" h="2036" w="2178">
                    <a:moveTo>
                      <a:pt x="356" y="2036"/>
                    </a:moveTo>
                    <a:lnTo>
                      <a:pt x="356" y="2036"/>
                    </a:lnTo>
                    <a:lnTo>
                      <a:pt x="1" y="1637"/>
                    </a:lnTo>
                    <a:lnTo>
                      <a:pt x="1737" y="1"/>
                    </a:lnTo>
                    <a:lnTo>
                      <a:pt x="1737" y="1"/>
                    </a:lnTo>
                    <a:lnTo>
                      <a:pt x="2178" y="470"/>
                    </a:lnTo>
                    <a:lnTo>
                      <a:pt x="356" y="20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1693888" y="3363350"/>
                <a:ext cx="48750" cy="55900"/>
              </a:xfrm>
              <a:custGeom>
                <a:rect b="b" l="l" r="r" t="t"/>
                <a:pathLst>
                  <a:path extrusionOk="0" fill="none" h="2236" w="1950">
                    <a:moveTo>
                      <a:pt x="1523" y="2235"/>
                    </a:moveTo>
                    <a:lnTo>
                      <a:pt x="0" y="414"/>
                    </a:lnTo>
                    <a:lnTo>
                      <a:pt x="0" y="414"/>
                    </a:lnTo>
                    <a:lnTo>
                      <a:pt x="257" y="200"/>
                    </a:lnTo>
                    <a:lnTo>
                      <a:pt x="513" y="1"/>
                    </a:lnTo>
                    <a:lnTo>
                      <a:pt x="1950" y="1908"/>
                    </a:lnTo>
                    <a:lnTo>
                      <a:pt x="1950" y="1908"/>
                    </a:lnTo>
                    <a:lnTo>
                      <a:pt x="1523" y="223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2043588" y="3348425"/>
                <a:ext cx="45200" cy="58000"/>
              </a:xfrm>
              <a:custGeom>
                <a:rect b="b" l="l" r="r" t="t"/>
                <a:pathLst>
                  <a:path extrusionOk="0" fill="none" h="2320" w="1808">
                    <a:moveTo>
                      <a:pt x="442" y="2320"/>
                    </a:moveTo>
                    <a:lnTo>
                      <a:pt x="442" y="2320"/>
                    </a:lnTo>
                    <a:lnTo>
                      <a:pt x="0" y="2021"/>
                    </a:lnTo>
                    <a:lnTo>
                      <a:pt x="1267" y="0"/>
                    </a:lnTo>
                    <a:lnTo>
                      <a:pt x="1267" y="0"/>
                    </a:lnTo>
                    <a:lnTo>
                      <a:pt x="1808" y="356"/>
                    </a:lnTo>
                    <a:lnTo>
                      <a:pt x="442" y="232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1762538" y="3323150"/>
                <a:ext cx="37750" cy="60525"/>
              </a:xfrm>
              <a:custGeom>
                <a:rect b="b" l="l" r="r" t="t"/>
                <a:pathLst>
                  <a:path extrusionOk="0" fill="none" h="2421" w="1510">
                    <a:moveTo>
                      <a:pt x="1025" y="2420"/>
                    </a:moveTo>
                    <a:lnTo>
                      <a:pt x="1" y="257"/>
                    </a:lnTo>
                    <a:lnTo>
                      <a:pt x="1" y="257"/>
                    </a:lnTo>
                    <a:lnTo>
                      <a:pt x="598" y="1"/>
                    </a:lnTo>
                    <a:lnTo>
                      <a:pt x="1509" y="2192"/>
                    </a:lnTo>
                    <a:lnTo>
                      <a:pt x="1509" y="2192"/>
                    </a:lnTo>
                    <a:lnTo>
                      <a:pt x="1025" y="242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1983113" y="3313900"/>
                <a:ext cx="33825" cy="61225"/>
              </a:xfrm>
              <a:custGeom>
                <a:rect b="b" l="l" r="r" t="t"/>
                <a:pathLst>
                  <a:path extrusionOk="0" fill="none" h="2449" w="1353">
                    <a:moveTo>
                      <a:pt x="513" y="2449"/>
                    </a:moveTo>
                    <a:lnTo>
                      <a:pt x="513" y="2449"/>
                    </a:lnTo>
                    <a:lnTo>
                      <a:pt x="0" y="2278"/>
                    </a:lnTo>
                    <a:lnTo>
                      <a:pt x="726" y="1"/>
                    </a:lnTo>
                    <a:lnTo>
                      <a:pt x="726" y="1"/>
                    </a:lnTo>
                    <a:lnTo>
                      <a:pt x="1352" y="214"/>
                    </a:lnTo>
                    <a:lnTo>
                      <a:pt x="513" y="244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1840088" y="3301450"/>
                <a:ext cx="24225" cy="61225"/>
              </a:xfrm>
              <a:custGeom>
                <a:rect b="b" l="l" r="r" t="t"/>
                <a:pathLst>
                  <a:path extrusionOk="0" fill="none" h="2449" w="969">
                    <a:moveTo>
                      <a:pt x="442" y="2448"/>
                    </a:moveTo>
                    <a:lnTo>
                      <a:pt x="1" y="115"/>
                    </a:lnTo>
                    <a:lnTo>
                      <a:pt x="1" y="115"/>
                    </a:lnTo>
                    <a:lnTo>
                      <a:pt x="314" y="58"/>
                    </a:lnTo>
                    <a:lnTo>
                      <a:pt x="641" y="1"/>
                    </a:lnTo>
                    <a:lnTo>
                      <a:pt x="969" y="2363"/>
                    </a:lnTo>
                    <a:lnTo>
                      <a:pt x="969" y="2363"/>
                    </a:lnTo>
                    <a:lnTo>
                      <a:pt x="442" y="24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1917663" y="3298975"/>
                <a:ext cx="19925" cy="60500"/>
              </a:xfrm>
              <a:custGeom>
                <a:rect b="b" l="l" r="r" t="t"/>
                <a:pathLst>
                  <a:path extrusionOk="0" fill="none" h="2420" w="797">
                    <a:moveTo>
                      <a:pt x="541" y="2419"/>
                    </a:moveTo>
                    <a:lnTo>
                      <a:pt x="541" y="2419"/>
                    </a:lnTo>
                    <a:lnTo>
                      <a:pt x="0" y="2377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797" y="57"/>
                    </a:lnTo>
                    <a:lnTo>
                      <a:pt x="541" y="24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851113" y="2915825"/>
                <a:ext cx="557500" cy="412350"/>
              </a:xfrm>
              <a:custGeom>
                <a:rect b="b" l="l" r="r" t="t"/>
                <a:pathLst>
                  <a:path extrusionOk="0" h="16494" w="22300">
                    <a:moveTo>
                      <a:pt x="1" y="1"/>
                    </a:moveTo>
                    <a:lnTo>
                      <a:pt x="1" y="16493"/>
                    </a:lnTo>
                    <a:lnTo>
                      <a:pt x="3573" y="16493"/>
                    </a:lnTo>
                    <a:lnTo>
                      <a:pt x="3573" y="3587"/>
                    </a:lnTo>
                    <a:lnTo>
                      <a:pt x="22299" y="3587"/>
                    </a:lnTo>
                    <a:lnTo>
                      <a:pt x="222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851113" y="3935050"/>
                <a:ext cx="557500" cy="412325"/>
              </a:xfrm>
              <a:custGeom>
                <a:rect b="b" l="l" r="r" t="t"/>
                <a:pathLst>
                  <a:path extrusionOk="0" h="16493" w="22300">
                    <a:moveTo>
                      <a:pt x="1" y="0"/>
                    </a:moveTo>
                    <a:lnTo>
                      <a:pt x="1" y="16493"/>
                    </a:lnTo>
                    <a:lnTo>
                      <a:pt x="22299" y="16493"/>
                    </a:lnTo>
                    <a:lnTo>
                      <a:pt x="22299" y="12907"/>
                    </a:lnTo>
                    <a:lnTo>
                      <a:pt x="3573" y="12907"/>
                    </a:lnTo>
                    <a:lnTo>
                      <a:pt x="3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2427438" y="2915825"/>
                <a:ext cx="557125" cy="412350"/>
              </a:xfrm>
              <a:custGeom>
                <a:rect b="b" l="l" r="r" t="t"/>
                <a:pathLst>
                  <a:path extrusionOk="0" h="16494" w="22285">
                    <a:moveTo>
                      <a:pt x="0" y="1"/>
                    </a:moveTo>
                    <a:lnTo>
                      <a:pt x="0" y="3587"/>
                    </a:lnTo>
                    <a:lnTo>
                      <a:pt x="18713" y="3587"/>
                    </a:lnTo>
                    <a:lnTo>
                      <a:pt x="18713" y="16493"/>
                    </a:lnTo>
                    <a:lnTo>
                      <a:pt x="22284" y="16493"/>
                    </a:lnTo>
                    <a:lnTo>
                      <a:pt x="222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2427438" y="3935050"/>
                <a:ext cx="557125" cy="412325"/>
              </a:xfrm>
              <a:custGeom>
                <a:rect b="b" l="l" r="r" t="t"/>
                <a:pathLst>
                  <a:path extrusionOk="0" h="16493" w="22285">
                    <a:moveTo>
                      <a:pt x="18713" y="0"/>
                    </a:moveTo>
                    <a:lnTo>
                      <a:pt x="18713" y="12907"/>
                    </a:lnTo>
                    <a:lnTo>
                      <a:pt x="0" y="12907"/>
                    </a:lnTo>
                    <a:lnTo>
                      <a:pt x="0" y="16493"/>
                    </a:lnTo>
                    <a:lnTo>
                      <a:pt x="22284" y="16493"/>
                    </a:lnTo>
                    <a:lnTo>
                      <a:pt x="222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1581463" y="3255575"/>
                <a:ext cx="389575" cy="389575"/>
              </a:xfrm>
              <a:custGeom>
                <a:rect b="b" l="l" r="r" t="t"/>
                <a:pathLst>
                  <a:path extrusionOk="0" h="15583" w="15583">
                    <a:moveTo>
                      <a:pt x="10986" y="1836"/>
                    </a:moveTo>
                    <a:lnTo>
                      <a:pt x="11314" y="4198"/>
                    </a:lnTo>
                    <a:lnTo>
                      <a:pt x="10787" y="4283"/>
                    </a:lnTo>
                    <a:lnTo>
                      <a:pt x="10346" y="1950"/>
                    </a:lnTo>
                    <a:lnTo>
                      <a:pt x="10659" y="1893"/>
                    </a:lnTo>
                    <a:lnTo>
                      <a:pt x="10986" y="1836"/>
                    </a:lnTo>
                    <a:close/>
                    <a:moveTo>
                      <a:pt x="7841" y="2704"/>
                    </a:moveTo>
                    <a:lnTo>
                      <a:pt x="8752" y="4895"/>
                    </a:lnTo>
                    <a:lnTo>
                      <a:pt x="8268" y="5123"/>
                    </a:lnTo>
                    <a:lnTo>
                      <a:pt x="7244" y="2960"/>
                    </a:lnTo>
                    <a:lnTo>
                      <a:pt x="7841" y="2704"/>
                    </a:lnTo>
                    <a:close/>
                    <a:moveTo>
                      <a:pt x="5010" y="4312"/>
                    </a:moveTo>
                    <a:lnTo>
                      <a:pt x="6447" y="6219"/>
                    </a:lnTo>
                    <a:lnTo>
                      <a:pt x="6020" y="6546"/>
                    </a:lnTo>
                    <a:lnTo>
                      <a:pt x="4497" y="4725"/>
                    </a:lnTo>
                    <a:lnTo>
                      <a:pt x="4754" y="4511"/>
                    </a:lnTo>
                    <a:lnTo>
                      <a:pt x="5010" y="4312"/>
                    </a:lnTo>
                    <a:close/>
                    <a:moveTo>
                      <a:pt x="2662" y="6574"/>
                    </a:moveTo>
                    <a:lnTo>
                      <a:pt x="4526" y="8069"/>
                    </a:lnTo>
                    <a:lnTo>
                      <a:pt x="4199" y="8496"/>
                    </a:lnTo>
                    <a:lnTo>
                      <a:pt x="2278" y="7101"/>
                    </a:lnTo>
                    <a:lnTo>
                      <a:pt x="2662" y="6574"/>
                    </a:lnTo>
                    <a:close/>
                    <a:moveTo>
                      <a:pt x="954" y="9364"/>
                    </a:moveTo>
                    <a:lnTo>
                      <a:pt x="3131" y="10345"/>
                    </a:lnTo>
                    <a:lnTo>
                      <a:pt x="2918" y="10829"/>
                    </a:lnTo>
                    <a:lnTo>
                      <a:pt x="698" y="9961"/>
                    </a:lnTo>
                    <a:lnTo>
                      <a:pt x="954" y="9364"/>
                    </a:lnTo>
                    <a:close/>
                    <a:moveTo>
                      <a:pt x="7386" y="0"/>
                    </a:moveTo>
                    <a:lnTo>
                      <a:pt x="7002" y="29"/>
                    </a:lnTo>
                    <a:lnTo>
                      <a:pt x="6603" y="86"/>
                    </a:lnTo>
                    <a:lnTo>
                      <a:pt x="6219" y="157"/>
                    </a:lnTo>
                    <a:lnTo>
                      <a:pt x="5849" y="242"/>
                    </a:lnTo>
                    <a:lnTo>
                      <a:pt x="5479" y="342"/>
                    </a:lnTo>
                    <a:lnTo>
                      <a:pt x="5109" y="470"/>
                    </a:lnTo>
                    <a:lnTo>
                      <a:pt x="4754" y="612"/>
                    </a:lnTo>
                    <a:lnTo>
                      <a:pt x="4412" y="769"/>
                    </a:lnTo>
                    <a:lnTo>
                      <a:pt x="4085" y="939"/>
                    </a:lnTo>
                    <a:lnTo>
                      <a:pt x="3757" y="1124"/>
                    </a:lnTo>
                    <a:lnTo>
                      <a:pt x="3430" y="1324"/>
                    </a:lnTo>
                    <a:lnTo>
                      <a:pt x="3131" y="1537"/>
                    </a:lnTo>
                    <a:lnTo>
                      <a:pt x="2833" y="1779"/>
                    </a:lnTo>
                    <a:lnTo>
                      <a:pt x="2548" y="2021"/>
                    </a:lnTo>
                    <a:lnTo>
                      <a:pt x="2278" y="2277"/>
                    </a:lnTo>
                    <a:lnTo>
                      <a:pt x="2021" y="2547"/>
                    </a:lnTo>
                    <a:lnTo>
                      <a:pt x="1780" y="2832"/>
                    </a:lnTo>
                    <a:lnTo>
                      <a:pt x="1552" y="3131"/>
                    </a:lnTo>
                    <a:lnTo>
                      <a:pt x="1324" y="3430"/>
                    </a:lnTo>
                    <a:lnTo>
                      <a:pt x="1125" y="3743"/>
                    </a:lnTo>
                    <a:lnTo>
                      <a:pt x="940" y="4070"/>
                    </a:lnTo>
                    <a:lnTo>
                      <a:pt x="769" y="4412"/>
                    </a:lnTo>
                    <a:lnTo>
                      <a:pt x="613" y="4753"/>
                    </a:lnTo>
                    <a:lnTo>
                      <a:pt x="470" y="5109"/>
                    </a:lnTo>
                    <a:lnTo>
                      <a:pt x="357" y="5465"/>
                    </a:lnTo>
                    <a:lnTo>
                      <a:pt x="243" y="5835"/>
                    </a:lnTo>
                    <a:lnTo>
                      <a:pt x="157" y="6219"/>
                    </a:lnTo>
                    <a:lnTo>
                      <a:pt x="86" y="6603"/>
                    </a:lnTo>
                    <a:lnTo>
                      <a:pt x="43" y="6987"/>
                    </a:lnTo>
                    <a:lnTo>
                      <a:pt x="15" y="7386"/>
                    </a:lnTo>
                    <a:lnTo>
                      <a:pt x="1" y="7784"/>
                    </a:lnTo>
                    <a:lnTo>
                      <a:pt x="15" y="8140"/>
                    </a:lnTo>
                    <a:lnTo>
                      <a:pt x="29" y="8496"/>
                    </a:lnTo>
                    <a:lnTo>
                      <a:pt x="72" y="8837"/>
                    </a:lnTo>
                    <a:lnTo>
                      <a:pt x="129" y="9179"/>
                    </a:lnTo>
                    <a:lnTo>
                      <a:pt x="200" y="9520"/>
                    </a:lnTo>
                    <a:lnTo>
                      <a:pt x="271" y="9847"/>
                    </a:lnTo>
                    <a:lnTo>
                      <a:pt x="371" y="10175"/>
                    </a:lnTo>
                    <a:lnTo>
                      <a:pt x="485" y="10502"/>
                    </a:lnTo>
                    <a:lnTo>
                      <a:pt x="613" y="10815"/>
                    </a:lnTo>
                    <a:lnTo>
                      <a:pt x="741" y="11114"/>
                    </a:lnTo>
                    <a:lnTo>
                      <a:pt x="897" y="11413"/>
                    </a:lnTo>
                    <a:lnTo>
                      <a:pt x="1054" y="11712"/>
                    </a:lnTo>
                    <a:lnTo>
                      <a:pt x="1225" y="11996"/>
                    </a:lnTo>
                    <a:lnTo>
                      <a:pt x="1410" y="12266"/>
                    </a:lnTo>
                    <a:lnTo>
                      <a:pt x="1609" y="12537"/>
                    </a:lnTo>
                    <a:lnTo>
                      <a:pt x="1822" y="12793"/>
                    </a:lnTo>
                    <a:lnTo>
                      <a:pt x="2349" y="12878"/>
                    </a:lnTo>
                    <a:lnTo>
                      <a:pt x="2292" y="13305"/>
                    </a:lnTo>
                    <a:lnTo>
                      <a:pt x="2562" y="13561"/>
                    </a:lnTo>
                    <a:lnTo>
                      <a:pt x="2833" y="13803"/>
                    </a:lnTo>
                    <a:lnTo>
                      <a:pt x="3131" y="14031"/>
                    </a:lnTo>
                    <a:lnTo>
                      <a:pt x="3444" y="14244"/>
                    </a:lnTo>
                    <a:lnTo>
                      <a:pt x="3757" y="14458"/>
                    </a:lnTo>
                    <a:lnTo>
                      <a:pt x="4085" y="14643"/>
                    </a:lnTo>
                    <a:lnTo>
                      <a:pt x="4412" y="14814"/>
                    </a:lnTo>
                    <a:lnTo>
                      <a:pt x="4768" y="14970"/>
                    </a:lnTo>
                    <a:lnTo>
                      <a:pt x="5109" y="15112"/>
                    </a:lnTo>
                    <a:lnTo>
                      <a:pt x="5479" y="15226"/>
                    </a:lnTo>
                    <a:lnTo>
                      <a:pt x="5849" y="15326"/>
                    </a:lnTo>
                    <a:lnTo>
                      <a:pt x="6219" y="15426"/>
                    </a:lnTo>
                    <a:lnTo>
                      <a:pt x="6603" y="15482"/>
                    </a:lnTo>
                    <a:lnTo>
                      <a:pt x="7002" y="15539"/>
                    </a:lnTo>
                    <a:lnTo>
                      <a:pt x="7386" y="15568"/>
                    </a:lnTo>
                    <a:lnTo>
                      <a:pt x="7785" y="15582"/>
                    </a:lnTo>
                    <a:lnTo>
                      <a:pt x="8268" y="15568"/>
                    </a:lnTo>
                    <a:lnTo>
                      <a:pt x="8724" y="15525"/>
                    </a:lnTo>
                    <a:lnTo>
                      <a:pt x="8667" y="15255"/>
                    </a:lnTo>
                    <a:lnTo>
                      <a:pt x="8624" y="14984"/>
                    </a:lnTo>
                    <a:lnTo>
                      <a:pt x="8610" y="14714"/>
                    </a:lnTo>
                    <a:lnTo>
                      <a:pt x="8596" y="14444"/>
                    </a:lnTo>
                    <a:lnTo>
                      <a:pt x="8610" y="14202"/>
                    </a:lnTo>
                    <a:lnTo>
                      <a:pt x="8624" y="13974"/>
                    </a:lnTo>
                    <a:lnTo>
                      <a:pt x="8653" y="13732"/>
                    </a:lnTo>
                    <a:lnTo>
                      <a:pt x="8695" y="13504"/>
                    </a:lnTo>
                    <a:lnTo>
                      <a:pt x="8738" y="13291"/>
                    </a:lnTo>
                    <a:lnTo>
                      <a:pt x="8809" y="13063"/>
                    </a:lnTo>
                    <a:lnTo>
                      <a:pt x="8880" y="12850"/>
                    </a:lnTo>
                    <a:lnTo>
                      <a:pt x="8966" y="12651"/>
                    </a:lnTo>
                    <a:lnTo>
                      <a:pt x="9051" y="12437"/>
                    </a:lnTo>
                    <a:lnTo>
                      <a:pt x="9151" y="12238"/>
                    </a:lnTo>
                    <a:lnTo>
                      <a:pt x="9264" y="12053"/>
                    </a:lnTo>
                    <a:lnTo>
                      <a:pt x="9378" y="11868"/>
                    </a:lnTo>
                    <a:lnTo>
                      <a:pt x="9521" y="11683"/>
                    </a:lnTo>
                    <a:lnTo>
                      <a:pt x="9649" y="11512"/>
                    </a:lnTo>
                    <a:lnTo>
                      <a:pt x="9791" y="11342"/>
                    </a:lnTo>
                    <a:lnTo>
                      <a:pt x="9947" y="11185"/>
                    </a:lnTo>
                    <a:lnTo>
                      <a:pt x="10104" y="11028"/>
                    </a:lnTo>
                    <a:lnTo>
                      <a:pt x="10275" y="10886"/>
                    </a:lnTo>
                    <a:lnTo>
                      <a:pt x="10446" y="10744"/>
                    </a:lnTo>
                    <a:lnTo>
                      <a:pt x="10631" y="10616"/>
                    </a:lnTo>
                    <a:lnTo>
                      <a:pt x="10816" y="10502"/>
                    </a:lnTo>
                    <a:lnTo>
                      <a:pt x="11015" y="10388"/>
                    </a:lnTo>
                    <a:lnTo>
                      <a:pt x="11214" y="10289"/>
                    </a:lnTo>
                    <a:lnTo>
                      <a:pt x="11413" y="10189"/>
                    </a:lnTo>
                    <a:lnTo>
                      <a:pt x="11627" y="10104"/>
                    </a:lnTo>
                    <a:lnTo>
                      <a:pt x="11840" y="10032"/>
                    </a:lnTo>
                    <a:lnTo>
                      <a:pt x="12054" y="9975"/>
                    </a:lnTo>
                    <a:lnTo>
                      <a:pt x="12281" y="9919"/>
                    </a:lnTo>
                    <a:lnTo>
                      <a:pt x="12509" y="9876"/>
                    </a:lnTo>
                    <a:lnTo>
                      <a:pt x="12737" y="9847"/>
                    </a:lnTo>
                    <a:lnTo>
                      <a:pt x="12978" y="9833"/>
                    </a:lnTo>
                    <a:lnTo>
                      <a:pt x="13477" y="9833"/>
                    </a:lnTo>
                    <a:lnTo>
                      <a:pt x="13733" y="9862"/>
                    </a:lnTo>
                    <a:lnTo>
                      <a:pt x="13989" y="9890"/>
                    </a:lnTo>
                    <a:lnTo>
                      <a:pt x="14231" y="9947"/>
                    </a:lnTo>
                    <a:lnTo>
                      <a:pt x="14487" y="10004"/>
                    </a:lnTo>
                    <a:lnTo>
                      <a:pt x="14715" y="10075"/>
                    </a:lnTo>
                    <a:lnTo>
                      <a:pt x="14956" y="10160"/>
                    </a:lnTo>
                    <a:lnTo>
                      <a:pt x="15184" y="10260"/>
                    </a:lnTo>
                    <a:lnTo>
                      <a:pt x="15269" y="9975"/>
                    </a:lnTo>
                    <a:lnTo>
                      <a:pt x="15355" y="9677"/>
                    </a:lnTo>
                    <a:lnTo>
                      <a:pt x="15426" y="9364"/>
                    </a:lnTo>
                    <a:lnTo>
                      <a:pt x="15483" y="9065"/>
                    </a:lnTo>
                    <a:lnTo>
                      <a:pt x="15526" y="8752"/>
                    </a:lnTo>
                    <a:lnTo>
                      <a:pt x="15554" y="8424"/>
                    </a:lnTo>
                    <a:lnTo>
                      <a:pt x="15583" y="8111"/>
                    </a:lnTo>
                    <a:lnTo>
                      <a:pt x="15583" y="7784"/>
                    </a:lnTo>
                    <a:lnTo>
                      <a:pt x="15583" y="7471"/>
                    </a:lnTo>
                    <a:lnTo>
                      <a:pt x="15554" y="7144"/>
                    </a:lnTo>
                    <a:lnTo>
                      <a:pt x="15526" y="6831"/>
                    </a:lnTo>
                    <a:lnTo>
                      <a:pt x="15483" y="6532"/>
                    </a:lnTo>
                    <a:lnTo>
                      <a:pt x="15426" y="6219"/>
                    </a:lnTo>
                    <a:lnTo>
                      <a:pt x="15355" y="5920"/>
                    </a:lnTo>
                    <a:lnTo>
                      <a:pt x="15284" y="5621"/>
                    </a:lnTo>
                    <a:lnTo>
                      <a:pt x="15184" y="5336"/>
                    </a:lnTo>
                    <a:lnTo>
                      <a:pt x="15084" y="5038"/>
                    </a:lnTo>
                    <a:lnTo>
                      <a:pt x="14971" y="4767"/>
                    </a:lnTo>
                    <a:lnTo>
                      <a:pt x="14857" y="4483"/>
                    </a:lnTo>
                    <a:lnTo>
                      <a:pt x="14715" y="4212"/>
                    </a:lnTo>
                    <a:lnTo>
                      <a:pt x="14572" y="3956"/>
                    </a:lnTo>
                    <a:lnTo>
                      <a:pt x="14430" y="3700"/>
                    </a:lnTo>
                    <a:lnTo>
                      <a:pt x="14259" y="3444"/>
                    </a:lnTo>
                    <a:lnTo>
                      <a:pt x="14088" y="3202"/>
                    </a:lnTo>
                    <a:lnTo>
                      <a:pt x="13989" y="4155"/>
                    </a:lnTo>
                    <a:lnTo>
                      <a:pt x="13448" y="4113"/>
                    </a:lnTo>
                    <a:lnTo>
                      <a:pt x="13548" y="2533"/>
                    </a:lnTo>
                    <a:lnTo>
                      <a:pt x="13277" y="2249"/>
                    </a:lnTo>
                    <a:lnTo>
                      <a:pt x="12978" y="1978"/>
                    </a:lnTo>
                    <a:lnTo>
                      <a:pt x="12680" y="1722"/>
                    </a:lnTo>
                    <a:lnTo>
                      <a:pt x="12367" y="1480"/>
                    </a:lnTo>
                    <a:lnTo>
                      <a:pt x="12039" y="1252"/>
                    </a:lnTo>
                    <a:lnTo>
                      <a:pt x="11698" y="1039"/>
                    </a:lnTo>
                    <a:lnTo>
                      <a:pt x="11342" y="854"/>
                    </a:lnTo>
                    <a:lnTo>
                      <a:pt x="10986" y="683"/>
                    </a:lnTo>
                    <a:lnTo>
                      <a:pt x="10616" y="527"/>
                    </a:lnTo>
                    <a:lnTo>
                      <a:pt x="10232" y="384"/>
                    </a:lnTo>
                    <a:lnTo>
                      <a:pt x="9848" y="271"/>
                    </a:lnTo>
                    <a:lnTo>
                      <a:pt x="9449" y="171"/>
                    </a:lnTo>
                    <a:lnTo>
                      <a:pt x="9051" y="100"/>
                    </a:lnTo>
                    <a:lnTo>
                      <a:pt x="8638" y="43"/>
                    </a:lnTo>
                    <a:lnTo>
                      <a:pt x="8211" y="0"/>
                    </a:lnTo>
                    <a:close/>
                  </a:path>
                </a:pathLst>
              </a:custGeom>
              <a:solidFill>
                <a:srgbClr val="453E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>
                <a:off x="1598913" y="3489650"/>
                <a:ext cx="60850" cy="36675"/>
              </a:xfrm>
              <a:custGeom>
                <a:rect b="b" l="l" r="r" t="t"/>
                <a:pathLst>
                  <a:path extrusionOk="0" fill="none" h="1467" w="2434">
                    <a:moveTo>
                      <a:pt x="2220" y="1466"/>
                    </a:moveTo>
                    <a:lnTo>
                      <a:pt x="0" y="598"/>
                    </a:lnTo>
                    <a:lnTo>
                      <a:pt x="0" y="598"/>
                    </a:lnTo>
                    <a:lnTo>
                      <a:pt x="256" y="1"/>
                    </a:lnTo>
                    <a:lnTo>
                      <a:pt x="2433" y="982"/>
                    </a:lnTo>
                    <a:lnTo>
                      <a:pt x="2433" y="982"/>
                    </a:lnTo>
                    <a:lnTo>
                      <a:pt x="2220" y="146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>
                <a:off x="1638388" y="3419925"/>
                <a:ext cx="56225" cy="48050"/>
              </a:xfrm>
              <a:custGeom>
                <a:rect b="b" l="l" r="r" t="t"/>
                <a:pathLst>
                  <a:path extrusionOk="0" fill="none" h="1922" w="2249">
                    <a:moveTo>
                      <a:pt x="1922" y="1922"/>
                    </a:moveTo>
                    <a:lnTo>
                      <a:pt x="1" y="527"/>
                    </a:lnTo>
                    <a:lnTo>
                      <a:pt x="1" y="527"/>
                    </a:lnTo>
                    <a:lnTo>
                      <a:pt x="385" y="0"/>
                    </a:lnTo>
                    <a:lnTo>
                      <a:pt x="2249" y="1495"/>
                    </a:lnTo>
                    <a:lnTo>
                      <a:pt x="2249" y="1495"/>
                    </a:lnTo>
                    <a:lnTo>
                      <a:pt x="1922" y="192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>
                <a:off x="1693888" y="3363350"/>
                <a:ext cx="48750" cy="55900"/>
              </a:xfrm>
              <a:custGeom>
                <a:rect b="b" l="l" r="r" t="t"/>
                <a:pathLst>
                  <a:path extrusionOk="0" fill="none" h="2236" w="1950">
                    <a:moveTo>
                      <a:pt x="1523" y="2235"/>
                    </a:moveTo>
                    <a:lnTo>
                      <a:pt x="0" y="414"/>
                    </a:lnTo>
                    <a:lnTo>
                      <a:pt x="0" y="414"/>
                    </a:lnTo>
                    <a:lnTo>
                      <a:pt x="257" y="200"/>
                    </a:lnTo>
                    <a:lnTo>
                      <a:pt x="513" y="1"/>
                    </a:lnTo>
                    <a:lnTo>
                      <a:pt x="1950" y="1908"/>
                    </a:lnTo>
                    <a:lnTo>
                      <a:pt x="1950" y="1908"/>
                    </a:lnTo>
                    <a:lnTo>
                      <a:pt x="1523" y="223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1762538" y="3323150"/>
                <a:ext cx="37750" cy="60525"/>
              </a:xfrm>
              <a:custGeom>
                <a:rect b="b" l="l" r="r" t="t"/>
                <a:pathLst>
                  <a:path extrusionOk="0" fill="none" h="2421" w="1510">
                    <a:moveTo>
                      <a:pt x="1025" y="2420"/>
                    </a:moveTo>
                    <a:lnTo>
                      <a:pt x="1" y="257"/>
                    </a:lnTo>
                    <a:lnTo>
                      <a:pt x="1" y="257"/>
                    </a:lnTo>
                    <a:lnTo>
                      <a:pt x="598" y="1"/>
                    </a:lnTo>
                    <a:lnTo>
                      <a:pt x="1509" y="2192"/>
                    </a:lnTo>
                    <a:lnTo>
                      <a:pt x="1509" y="2192"/>
                    </a:lnTo>
                    <a:lnTo>
                      <a:pt x="1025" y="242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1840088" y="3301450"/>
                <a:ext cx="24225" cy="61225"/>
              </a:xfrm>
              <a:custGeom>
                <a:rect b="b" l="l" r="r" t="t"/>
                <a:pathLst>
                  <a:path extrusionOk="0" fill="none" h="2449" w="969">
                    <a:moveTo>
                      <a:pt x="442" y="2448"/>
                    </a:moveTo>
                    <a:lnTo>
                      <a:pt x="1" y="115"/>
                    </a:lnTo>
                    <a:lnTo>
                      <a:pt x="1" y="115"/>
                    </a:lnTo>
                    <a:lnTo>
                      <a:pt x="314" y="58"/>
                    </a:lnTo>
                    <a:lnTo>
                      <a:pt x="641" y="1"/>
                    </a:lnTo>
                    <a:lnTo>
                      <a:pt x="969" y="2363"/>
                    </a:lnTo>
                    <a:lnTo>
                      <a:pt x="969" y="2363"/>
                    </a:lnTo>
                    <a:lnTo>
                      <a:pt x="442" y="24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1581463" y="3255575"/>
                <a:ext cx="389575" cy="389575"/>
              </a:xfrm>
              <a:custGeom>
                <a:rect b="b" l="l" r="r" t="t"/>
                <a:pathLst>
                  <a:path extrusionOk="0" fill="none" h="15583" w="15583">
                    <a:moveTo>
                      <a:pt x="7785" y="0"/>
                    </a:moveTo>
                    <a:lnTo>
                      <a:pt x="7785" y="0"/>
                    </a:lnTo>
                    <a:lnTo>
                      <a:pt x="7386" y="0"/>
                    </a:lnTo>
                    <a:lnTo>
                      <a:pt x="7002" y="29"/>
                    </a:lnTo>
                    <a:lnTo>
                      <a:pt x="6603" y="86"/>
                    </a:lnTo>
                    <a:lnTo>
                      <a:pt x="6219" y="157"/>
                    </a:lnTo>
                    <a:lnTo>
                      <a:pt x="5849" y="242"/>
                    </a:lnTo>
                    <a:lnTo>
                      <a:pt x="5479" y="342"/>
                    </a:lnTo>
                    <a:lnTo>
                      <a:pt x="5109" y="470"/>
                    </a:lnTo>
                    <a:lnTo>
                      <a:pt x="4754" y="612"/>
                    </a:lnTo>
                    <a:lnTo>
                      <a:pt x="4412" y="769"/>
                    </a:lnTo>
                    <a:lnTo>
                      <a:pt x="4085" y="939"/>
                    </a:lnTo>
                    <a:lnTo>
                      <a:pt x="3757" y="1124"/>
                    </a:lnTo>
                    <a:lnTo>
                      <a:pt x="3430" y="1324"/>
                    </a:lnTo>
                    <a:lnTo>
                      <a:pt x="3131" y="1537"/>
                    </a:lnTo>
                    <a:lnTo>
                      <a:pt x="2833" y="1779"/>
                    </a:lnTo>
                    <a:lnTo>
                      <a:pt x="2548" y="2021"/>
                    </a:lnTo>
                    <a:lnTo>
                      <a:pt x="2278" y="2277"/>
                    </a:lnTo>
                    <a:lnTo>
                      <a:pt x="2021" y="2547"/>
                    </a:lnTo>
                    <a:lnTo>
                      <a:pt x="1780" y="2832"/>
                    </a:lnTo>
                    <a:lnTo>
                      <a:pt x="1552" y="3131"/>
                    </a:lnTo>
                    <a:lnTo>
                      <a:pt x="1324" y="3430"/>
                    </a:lnTo>
                    <a:lnTo>
                      <a:pt x="1125" y="3743"/>
                    </a:lnTo>
                    <a:lnTo>
                      <a:pt x="940" y="4070"/>
                    </a:lnTo>
                    <a:lnTo>
                      <a:pt x="769" y="4412"/>
                    </a:lnTo>
                    <a:lnTo>
                      <a:pt x="613" y="4753"/>
                    </a:lnTo>
                    <a:lnTo>
                      <a:pt x="470" y="5109"/>
                    </a:lnTo>
                    <a:lnTo>
                      <a:pt x="357" y="5465"/>
                    </a:lnTo>
                    <a:lnTo>
                      <a:pt x="243" y="5835"/>
                    </a:lnTo>
                    <a:lnTo>
                      <a:pt x="157" y="6219"/>
                    </a:lnTo>
                    <a:lnTo>
                      <a:pt x="86" y="6603"/>
                    </a:lnTo>
                    <a:lnTo>
                      <a:pt x="43" y="6987"/>
                    </a:lnTo>
                    <a:lnTo>
                      <a:pt x="15" y="7386"/>
                    </a:lnTo>
                    <a:lnTo>
                      <a:pt x="1" y="7784"/>
                    </a:lnTo>
                    <a:lnTo>
                      <a:pt x="1" y="7784"/>
                    </a:lnTo>
                    <a:lnTo>
                      <a:pt x="15" y="8140"/>
                    </a:lnTo>
                    <a:lnTo>
                      <a:pt x="29" y="8496"/>
                    </a:lnTo>
                    <a:lnTo>
                      <a:pt x="72" y="8837"/>
                    </a:lnTo>
                    <a:lnTo>
                      <a:pt x="129" y="9179"/>
                    </a:lnTo>
                    <a:lnTo>
                      <a:pt x="200" y="9520"/>
                    </a:lnTo>
                    <a:lnTo>
                      <a:pt x="271" y="9847"/>
                    </a:lnTo>
                    <a:lnTo>
                      <a:pt x="371" y="10175"/>
                    </a:lnTo>
                    <a:lnTo>
                      <a:pt x="485" y="10502"/>
                    </a:lnTo>
                    <a:lnTo>
                      <a:pt x="613" y="10815"/>
                    </a:lnTo>
                    <a:lnTo>
                      <a:pt x="741" y="11114"/>
                    </a:lnTo>
                    <a:lnTo>
                      <a:pt x="897" y="11413"/>
                    </a:lnTo>
                    <a:lnTo>
                      <a:pt x="1054" y="11712"/>
                    </a:lnTo>
                    <a:lnTo>
                      <a:pt x="1225" y="11996"/>
                    </a:lnTo>
                    <a:lnTo>
                      <a:pt x="1410" y="12266"/>
                    </a:lnTo>
                    <a:lnTo>
                      <a:pt x="1609" y="12537"/>
                    </a:lnTo>
                    <a:lnTo>
                      <a:pt x="1822" y="12793"/>
                    </a:lnTo>
                    <a:lnTo>
                      <a:pt x="2349" y="12878"/>
                    </a:lnTo>
                    <a:lnTo>
                      <a:pt x="2349" y="12878"/>
                    </a:lnTo>
                    <a:lnTo>
                      <a:pt x="2292" y="13305"/>
                    </a:lnTo>
                    <a:lnTo>
                      <a:pt x="2292" y="13305"/>
                    </a:lnTo>
                    <a:lnTo>
                      <a:pt x="2562" y="13561"/>
                    </a:lnTo>
                    <a:lnTo>
                      <a:pt x="2833" y="13803"/>
                    </a:lnTo>
                    <a:lnTo>
                      <a:pt x="3131" y="14031"/>
                    </a:lnTo>
                    <a:lnTo>
                      <a:pt x="3444" y="14244"/>
                    </a:lnTo>
                    <a:lnTo>
                      <a:pt x="3757" y="14458"/>
                    </a:lnTo>
                    <a:lnTo>
                      <a:pt x="4085" y="14643"/>
                    </a:lnTo>
                    <a:lnTo>
                      <a:pt x="4412" y="14814"/>
                    </a:lnTo>
                    <a:lnTo>
                      <a:pt x="4768" y="14970"/>
                    </a:lnTo>
                    <a:lnTo>
                      <a:pt x="5109" y="15112"/>
                    </a:lnTo>
                    <a:lnTo>
                      <a:pt x="5479" y="15226"/>
                    </a:lnTo>
                    <a:lnTo>
                      <a:pt x="5849" y="15326"/>
                    </a:lnTo>
                    <a:lnTo>
                      <a:pt x="6219" y="15426"/>
                    </a:lnTo>
                    <a:lnTo>
                      <a:pt x="6603" y="15482"/>
                    </a:lnTo>
                    <a:lnTo>
                      <a:pt x="7002" y="15539"/>
                    </a:lnTo>
                    <a:lnTo>
                      <a:pt x="7386" y="15568"/>
                    </a:lnTo>
                    <a:lnTo>
                      <a:pt x="7785" y="15582"/>
                    </a:lnTo>
                    <a:lnTo>
                      <a:pt x="7785" y="15582"/>
                    </a:lnTo>
                    <a:lnTo>
                      <a:pt x="8268" y="15568"/>
                    </a:lnTo>
                    <a:lnTo>
                      <a:pt x="8724" y="15525"/>
                    </a:lnTo>
                    <a:lnTo>
                      <a:pt x="8724" y="15525"/>
                    </a:lnTo>
                    <a:lnTo>
                      <a:pt x="8667" y="15255"/>
                    </a:lnTo>
                    <a:lnTo>
                      <a:pt x="8624" y="14984"/>
                    </a:lnTo>
                    <a:lnTo>
                      <a:pt x="8610" y="14714"/>
                    </a:lnTo>
                    <a:lnTo>
                      <a:pt x="8596" y="14444"/>
                    </a:lnTo>
                    <a:lnTo>
                      <a:pt x="8596" y="14444"/>
                    </a:lnTo>
                    <a:lnTo>
                      <a:pt x="8610" y="14202"/>
                    </a:lnTo>
                    <a:lnTo>
                      <a:pt x="8624" y="13974"/>
                    </a:lnTo>
                    <a:lnTo>
                      <a:pt x="8653" y="13732"/>
                    </a:lnTo>
                    <a:lnTo>
                      <a:pt x="8695" y="13504"/>
                    </a:lnTo>
                    <a:lnTo>
                      <a:pt x="8738" y="13291"/>
                    </a:lnTo>
                    <a:lnTo>
                      <a:pt x="8809" y="13063"/>
                    </a:lnTo>
                    <a:lnTo>
                      <a:pt x="8880" y="12850"/>
                    </a:lnTo>
                    <a:lnTo>
                      <a:pt x="8966" y="12651"/>
                    </a:lnTo>
                    <a:lnTo>
                      <a:pt x="9051" y="12437"/>
                    </a:lnTo>
                    <a:lnTo>
                      <a:pt x="9151" y="12238"/>
                    </a:lnTo>
                    <a:lnTo>
                      <a:pt x="9264" y="12053"/>
                    </a:lnTo>
                    <a:lnTo>
                      <a:pt x="9378" y="11868"/>
                    </a:lnTo>
                    <a:lnTo>
                      <a:pt x="9521" y="11683"/>
                    </a:lnTo>
                    <a:lnTo>
                      <a:pt x="9649" y="11512"/>
                    </a:lnTo>
                    <a:lnTo>
                      <a:pt x="9791" y="11342"/>
                    </a:lnTo>
                    <a:lnTo>
                      <a:pt x="9947" y="11185"/>
                    </a:lnTo>
                    <a:lnTo>
                      <a:pt x="10104" y="11028"/>
                    </a:lnTo>
                    <a:lnTo>
                      <a:pt x="10275" y="10886"/>
                    </a:lnTo>
                    <a:lnTo>
                      <a:pt x="10446" y="10744"/>
                    </a:lnTo>
                    <a:lnTo>
                      <a:pt x="10631" y="10616"/>
                    </a:lnTo>
                    <a:lnTo>
                      <a:pt x="10816" y="10502"/>
                    </a:lnTo>
                    <a:lnTo>
                      <a:pt x="11015" y="10388"/>
                    </a:lnTo>
                    <a:lnTo>
                      <a:pt x="11214" y="10289"/>
                    </a:lnTo>
                    <a:lnTo>
                      <a:pt x="11413" y="10189"/>
                    </a:lnTo>
                    <a:lnTo>
                      <a:pt x="11627" y="10104"/>
                    </a:lnTo>
                    <a:lnTo>
                      <a:pt x="11840" y="10032"/>
                    </a:lnTo>
                    <a:lnTo>
                      <a:pt x="12054" y="9975"/>
                    </a:lnTo>
                    <a:lnTo>
                      <a:pt x="12281" y="9919"/>
                    </a:lnTo>
                    <a:lnTo>
                      <a:pt x="12509" y="9876"/>
                    </a:lnTo>
                    <a:lnTo>
                      <a:pt x="12737" y="9847"/>
                    </a:lnTo>
                    <a:lnTo>
                      <a:pt x="12978" y="9833"/>
                    </a:lnTo>
                    <a:lnTo>
                      <a:pt x="13206" y="9833"/>
                    </a:lnTo>
                    <a:lnTo>
                      <a:pt x="13206" y="9833"/>
                    </a:lnTo>
                    <a:lnTo>
                      <a:pt x="13477" y="9833"/>
                    </a:lnTo>
                    <a:lnTo>
                      <a:pt x="13733" y="9862"/>
                    </a:lnTo>
                    <a:lnTo>
                      <a:pt x="13989" y="9890"/>
                    </a:lnTo>
                    <a:lnTo>
                      <a:pt x="14231" y="9947"/>
                    </a:lnTo>
                    <a:lnTo>
                      <a:pt x="14487" y="10004"/>
                    </a:lnTo>
                    <a:lnTo>
                      <a:pt x="14715" y="10075"/>
                    </a:lnTo>
                    <a:lnTo>
                      <a:pt x="14956" y="10160"/>
                    </a:lnTo>
                    <a:lnTo>
                      <a:pt x="15184" y="10260"/>
                    </a:lnTo>
                    <a:lnTo>
                      <a:pt x="15184" y="10260"/>
                    </a:lnTo>
                    <a:lnTo>
                      <a:pt x="15269" y="9975"/>
                    </a:lnTo>
                    <a:lnTo>
                      <a:pt x="15355" y="9677"/>
                    </a:lnTo>
                    <a:lnTo>
                      <a:pt x="15426" y="9364"/>
                    </a:lnTo>
                    <a:lnTo>
                      <a:pt x="15483" y="9065"/>
                    </a:lnTo>
                    <a:lnTo>
                      <a:pt x="15526" y="8752"/>
                    </a:lnTo>
                    <a:lnTo>
                      <a:pt x="15554" y="8424"/>
                    </a:lnTo>
                    <a:lnTo>
                      <a:pt x="15583" y="8111"/>
                    </a:lnTo>
                    <a:lnTo>
                      <a:pt x="15583" y="7784"/>
                    </a:lnTo>
                    <a:lnTo>
                      <a:pt x="15583" y="7784"/>
                    </a:lnTo>
                    <a:lnTo>
                      <a:pt x="15583" y="7471"/>
                    </a:lnTo>
                    <a:lnTo>
                      <a:pt x="15554" y="7144"/>
                    </a:lnTo>
                    <a:lnTo>
                      <a:pt x="15526" y="6831"/>
                    </a:lnTo>
                    <a:lnTo>
                      <a:pt x="15483" y="6532"/>
                    </a:lnTo>
                    <a:lnTo>
                      <a:pt x="15426" y="6219"/>
                    </a:lnTo>
                    <a:lnTo>
                      <a:pt x="15355" y="5920"/>
                    </a:lnTo>
                    <a:lnTo>
                      <a:pt x="15284" y="5621"/>
                    </a:lnTo>
                    <a:lnTo>
                      <a:pt x="15184" y="5336"/>
                    </a:lnTo>
                    <a:lnTo>
                      <a:pt x="15084" y="5038"/>
                    </a:lnTo>
                    <a:lnTo>
                      <a:pt x="14971" y="4767"/>
                    </a:lnTo>
                    <a:lnTo>
                      <a:pt x="14857" y="4483"/>
                    </a:lnTo>
                    <a:lnTo>
                      <a:pt x="14715" y="4212"/>
                    </a:lnTo>
                    <a:lnTo>
                      <a:pt x="14572" y="3956"/>
                    </a:lnTo>
                    <a:lnTo>
                      <a:pt x="14430" y="3700"/>
                    </a:lnTo>
                    <a:lnTo>
                      <a:pt x="14259" y="3444"/>
                    </a:lnTo>
                    <a:lnTo>
                      <a:pt x="14088" y="3202"/>
                    </a:lnTo>
                    <a:lnTo>
                      <a:pt x="13989" y="4155"/>
                    </a:lnTo>
                    <a:lnTo>
                      <a:pt x="13989" y="4155"/>
                    </a:lnTo>
                    <a:lnTo>
                      <a:pt x="13448" y="4113"/>
                    </a:lnTo>
                    <a:lnTo>
                      <a:pt x="13548" y="2533"/>
                    </a:lnTo>
                    <a:lnTo>
                      <a:pt x="13548" y="2533"/>
                    </a:lnTo>
                    <a:lnTo>
                      <a:pt x="13277" y="2249"/>
                    </a:lnTo>
                    <a:lnTo>
                      <a:pt x="12978" y="1978"/>
                    </a:lnTo>
                    <a:lnTo>
                      <a:pt x="12680" y="1722"/>
                    </a:lnTo>
                    <a:lnTo>
                      <a:pt x="12367" y="1480"/>
                    </a:lnTo>
                    <a:lnTo>
                      <a:pt x="12039" y="1252"/>
                    </a:lnTo>
                    <a:lnTo>
                      <a:pt x="11698" y="1039"/>
                    </a:lnTo>
                    <a:lnTo>
                      <a:pt x="11342" y="854"/>
                    </a:lnTo>
                    <a:lnTo>
                      <a:pt x="10986" y="683"/>
                    </a:lnTo>
                    <a:lnTo>
                      <a:pt x="10616" y="527"/>
                    </a:lnTo>
                    <a:lnTo>
                      <a:pt x="10232" y="384"/>
                    </a:lnTo>
                    <a:lnTo>
                      <a:pt x="9848" y="271"/>
                    </a:lnTo>
                    <a:lnTo>
                      <a:pt x="9449" y="171"/>
                    </a:lnTo>
                    <a:lnTo>
                      <a:pt x="9051" y="100"/>
                    </a:lnTo>
                    <a:lnTo>
                      <a:pt x="8638" y="43"/>
                    </a:lnTo>
                    <a:lnTo>
                      <a:pt x="8211" y="0"/>
                    </a:lnTo>
                    <a:lnTo>
                      <a:pt x="778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1598913" y="3301450"/>
                <a:ext cx="334775" cy="286775"/>
              </a:xfrm>
              <a:custGeom>
                <a:rect b="b" l="l" r="r" t="t"/>
                <a:pathLst>
                  <a:path extrusionOk="0" h="11471" w="13391">
                    <a:moveTo>
                      <a:pt x="12850" y="698"/>
                    </a:moveTo>
                    <a:lnTo>
                      <a:pt x="12750" y="2278"/>
                    </a:lnTo>
                    <a:lnTo>
                      <a:pt x="13291" y="2320"/>
                    </a:lnTo>
                    <a:lnTo>
                      <a:pt x="13390" y="1367"/>
                    </a:lnTo>
                    <a:lnTo>
                      <a:pt x="13134" y="1025"/>
                    </a:lnTo>
                    <a:lnTo>
                      <a:pt x="12850" y="698"/>
                    </a:lnTo>
                    <a:close/>
                    <a:moveTo>
                      <a:pt x="10288" y="1"/>
                    </a:moveTo>
                    <a:lnTo>
                      <a:pt x="9961" y="58"/>
                    </a:lnTo>
                    <a:lnTo>
                      <a:pt x="9648" y="115"/>
                    </a:lnTo>
                    <a:lnTo>
                      <a:pt x="10089" y="2448"/>
                    </a:lnTo>
                    <a:lnTo>
                      <a:pt x="10616" y="2363"/>
                    </a:lnTo>
                    <a:lnTo>
                      <a:pt x="10288" y="1"/>
                    </a:lnTo>
                    <a:close/>
                    <a:moveTo>
                      <a:pt x="7143" y="869"/>
                    </a:moveTo>
                    <a:lnTo>
                      <a:pt x="6546" y="1125"/>
                    </a:lnTo>
                    <a:lnTo>
                      <a:pt x="7570" y="3288"/>
                    </a:lnTo>
                    <a:lnTo>
                      <a:pt x="8054" y="3060"/>
                    </a:lnTo>
                    <a:lnTo>
                      <a:pt x="7143" y="869"/>
                    </a:lnTo>
                    <a:close/>
                    <a:moveTo>
                      <a:pt x="4312" y="2477"/>
                    </a:moveTo>
                    <a:lnTo>
                      <a:pt x="4056" y="2676"/>
                    </a:lnTo>
                    <a:lnTo>
                      <a:pt x="3799" y="2890"/>
                    </a:lnTo>
                    <a:lnTo>
                      <a:pt x="5322" y="4711"/>
                    </a:lnTo>
                    <a:lnTo>
                      <a:pt x="5749" y="4384"/>
                    </a:lnTo>
                    <a:lnTo>
                      <a:pt x="4312" y="2477"/>
                    </a:lnTo>
                    <a:close/>
                    <a:moveTo>
                      <a:pt x="1964" y="4739"/>
                    </a:moveTo>
                    <a:lnTo>
                      <a:pt x="1580" y="5266"/>
                    </a:lnTo>
                    <a:lnTo>
                      <a:pt x="3501" y="6661"/>
                    </a:lnTo>
                    <a:lnTo>
                      <a:pt x="3828" y="6234"/>
                    </a:lnTo>
                    <a:lnTo>
                      <a:pt x="1964" y="4739"/>
                    </a:lnTo>
                    <a:close/>
                    <a:moveTo>
                      <a:pt x="256" y="7529"/>
                    </a:moveTo>
                    <a:lnTo>
                      <a:pt x="0" y="8126"/>
                    </a:lnTo>
                    <a:lnTo>
                      <a:pt x="2220" y="8994"/>
                    </a:lnTo>
                    <a:lnTo>
                      <a:pt x="2433" y="8510"/>
                    </a:lnTo>
                    <a:lnTo>
                      <a:pt x="256" y="7529"/>
                    </a:lnTo>
                    <a:close/>
                    <a:moveTo>
                      <a:pt x="1124" y="10958"/>
                    </a:moveTo>
                    <a:lnTo>
                      <a:pt x="1352" y="11214"/>
                    </a:lnTo>
                    <a:lnTo>
                      <a:pt x="1594" y="11470"/>
                    </a:lnTo>
                    <a:lnTo>
                      <a:pt x="1651" y="11043"/>
                    </a:lnTo>
                    <a:lnTo>
                      <a:pt x="1124" y="10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>
                <a:off x="1627013" y="3575375"/>
                <a:ext cx="13175" cy="12850"/>
              </a:xfrm>
              <a:custGeom>
                <a:rect b="b" l="l" r="r" t="t"/>
                <a:pathLst>
                  <a:path extrusionOk="0" fill="none" h="514" w="527">
                    <a:moveTo>
                      <a:pt x="0" y="1"/>
                    </a:moveTo>
                    <a:lnTo>
                      <a:pt x="0" y="1"/>
                    </a:lnTo>
                    <a:lnTo>
                      <a:pt x="228" y="257"/>
                    </a:lnTo>
                    <a:lnTo>
                      <a:pt x="470" y="513"/>
                    </a:lnTo>
                    <a:lnTo>
                      <a:pt x="470" y="513"/>
                    </a:lnTo>
                    <a:lnTo>
                      <a:pt x="527" y="86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>
                <a:off x="1598913" y="3489650"/>
                <a:ext cx="60850" cy="36675"/>
              </a:xfrm>
              <a:custGeom>
                <a:rect b="b" l="l" r="r" t="t"/>
                <a:pathLst>
                  <a:path extrusionOk="0" fill="none" h="1467" w="2434">
                    <a:moveTo>
                      <a:pt x="256" y="1"/>
                    </a:moveTo>
                    <a:lnTo>
                      <a:pt x="256" y="1"/>
                    </a:lnTo>
                    <a:lnTo>
                      <a:pt x="0" y="598"/>
                    </a:lnTo>
                    <a:lnTo>
                      <a:pt x="2220" y="1466"/>
                    </a:lnTo>
                    <a:lnTo>
                      <a:pt x="2220" y="1466"/>
                    </a:lnTo>
                    <a:lnTo>
                      <a:pt x="2433" y="982"/>
                    </a:lnTo>
                    <a:lnTo>
                      <a:pt x="25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1638388" y="3419925"/>
                <a:ext cx="56225" cy="48050"/>
              </a:xfrm>
              <a:custGeom>
                <a:rect b="b" l="l" r="r" t="t"/>
                <a:pathLst>
                  <a:path extrusionOk="0" fill="none" h="1922" w="2249">
                    <a:moveTo>
                      <a:pt x="385" y="0"/>
                    </a:moveTo>
                    <a:lnTo>
                      <a:pt x="385" y="0"/>
                    </a:lnTo>
                    <a:lnTo>
                      <a:pt x="1" y="527"/>
                    </a:lnTo>
                    <a:lnTo>
                      <a:pt x="1922" y="1922"/>
                    </a:lnTo>
                    <a:lnTo>
                      <a:pt x="1922" y="1922"/>
                    </a:lnTo>
                    <a:lnTo>
                      <a:pt x="2249" y="1495"/>
                    </a:lnTo>
                    <a:lnTo>
                      <a:pt x="38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>
                <a:off x="1693888" y="3363350"/>
                <a:ext cx="48750" cy="55900"/>
              </a:xfrm>
              <a:custGeom>
                <a:rect b="b" l="l" r="r" t="t"/>
                <a:pathLst>
                  <a:path extrusionOk="0" fill="none" h="2236" w="1950">
                    <a:moveTo>
                      <a:pt x="513" y="1"/>
                    </a:moveTo>
                    <a:lnTo>
                      <a:pt x="513" y="1"/>
                    </a:lnTo>
                    <a:lnTo>
                      <a:pt x="257" y="200"/>
                    </a:lnTo>
                    <a:lnTo>
                      <a:pt x="0" y="414"/>
                    </a:lnTo>
                    <a:lnTo>
                      <a:pt x="1523" y="2235"/>
                    </a:lnTo>
                    <a:lnTo>
                      <a:pt x="1523" y="2235"/>
                    </a:lnTo>
                    <a:lnTo>
                      <a:pt x="1950" y="1908"/>
                    </a:lnTo>
                    <a:lnTo>
                      <a:pt x="51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>
                <a:off x="1762538" y="3323150"/>
                <a:ext cx="37750" cy="60525"/>
              </a:xfrm>
              <a:custGeom>
                <a:rect b="b" l="l" r="r" t="t"/>
                <a:pathLst>
                  <a:path extrusionOk="0" fill="none" h="2421" w="1510">
                    <a:moveTo>
                      <a:pt x="598" y="1"/>
                    </a:moveTo>
                    <a:lnTo>
                      <a:pt x="598" y="1"/>
                    </a:lnTo>
                    <a:lnTo>
                      <a:pt x="1" y="257"/>
                    </a:lnTo>
                    <a:lnTo>
                      <a:pt x="1025" y="2420"/>
                    </a:lnTo>
                    <a:lnTo>
                      <a:pt x="1025" y="2420"/>
                    </a:lnTo>
                    <a:lnTo>
                      <a:pt x="1509" y="2192"/>
                    </a:lnTo>
                    <a:lnTo>
                      <a:pt x="59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1917663" y="3318900"/>
                <a:ext cx="16025" cy="40575"/>
              </a:xfrm>
              <a:custGeom>
                <a:rect b="b" l="l" r="r" t="t"/>
                <a:pathLst>
                  <a:path extrusionOk="0" fill="none" h="1623" w="641">
                    <a:moveTo>
                      <a:pt x="100" y="0"/>
                    </a:moveTo>
                    <a:lnTo>
                      <a:pt x="0" y="1580"/>
                    </a:lnTo>
                    <a:lnTo>
                      <a:pt x="0" y="1580"/>
                    </a:lnTo>
                    <a:lnTo>
                      <a:pt x="541" y="1622"/>
                    </a:lnTo>
                    <a:lnTo>
                      <a:pt x="640" y="669"/>
                    </a:lnTo>
                    <a:lnTo>
                      <a:pt x="640" y="669"/>
                    </a:lnTo>
                    <a:lnTo>
                      <a:pt x="384" y="327"/>
                    </a:lnTo>
                    <a:lnTo>
                      <a:pt x="1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1"/>
              <p:cNvSpPr/>
              <p:nvPr/>
            </p:nvSpPr>
            <p:spPr>
              <a:xfrm>
                <a:off x="1840088" y="3301450"/>
                <a:ext cx="24225" cy="61225"/>
              </a:xfrm>
              <a:custGeom>
                <a:rect b="b" l="l" r="r" t="t"/>
                <a:pathLst>
                  <a:path extrusionOk="0" fill="none" h="2449" w="969">
                    <a:moveTo>
                      <a:pt x="641" y="1"/>
                    </a:moveTo>
                    <a:lnTo>
                      <a:pt x="641" y="1"/>
                    </a:lnTo>
                    <a:lnTo>
                      <a:pt x="314" y="58"/>
                    </a:lnTo>
                    <a:lnTo>
                      <a:pt x="1" y="115"/>
                    </a:lnTo>
                    <a:lnTo>
                      <a:pt x="442" y="2448"/>
                    </a:lnTo>
                    <a:lnTo>
                      <a:pt x="442" y="2448"/>
                    </a:lnTo>
                    <a:lnTo>
                      <a:pt x="969" y="2363"/>
                    </a:lnTo>
                    <a:lnTo>
                      <a:pt x="64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7" name="Google Shape;577;p21"/>
            <p:cNvSpPr/>
            <p:nvPr/>
          </p:nvSpPr>
          <p:spPr>
            <a:xfrm>
              <a:off x="1796350" y="3193150"/>
              <a:ext cx="231000" cy="231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21"/>
          <p:cNvGrpSpPr/>
          <p:nvPr/>
        </p:nvGrpSpPr>
        <p:grpSpPr>
          <a:xfrm>
            <a:off x="3971763" y="3771563"/>
            <a:ext cx="4725888" cy="650100"/>
            <a:chOff x="3961063" y="3237875"/>
            <a:chExt cx="4725888" cy="650100"/>
          </a:xfrm>
        </p:grpSpPr>
        <p:grpSp>
          <p:nvGrpSpPr>
            <p:cNvPr id="579" name="Google Shape;579;p21"/>
            <p:cNvGrpSpPr/>
            <p:nvPr/>
          </p:nvGrpSpPr>
          <p:grpSpPr>
            <a:xfrm>
              <a:off x="3961063" y="3237875"/>
              <a:ext cx="4725888" cy="650100"/>
              <a:chOff x="3961063" y="3237875"/>
              <a:chExt cx="4725888" cy="650100"/>
            </a:xfrm>
          </p:grpSpPr>
          <p:sp>
            <p:nvSpPr>
              <p:cNvPr id="580" name="Google Shape;580;p21"/>
              <p:cNvSpPr/>
              <p:nvPr/>
            </p:nvSpPr>
            <p:spPr>
              <a:xfrm>
                <a:off x="5010150" y="3237875"/>
                <a:ext cx="3676800" cy="650100"/>
              </a:xfrm>
              <a:prstGeom prst="roundRect">
                <a:avLst>
                  <a:gd fmla="val 50000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3961063" y="3330725"/>
                <a:ext cx="2130000" cy="464400"/>
              </a:xfrm>
              <a:prstGeom prst="roundRect">
                <a:avLst>
                  <a:gd fmla="val 50000" name="adj"/>
                </a:avLst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2" name="Google Shape;582;p21"/>
            <p:cNvGrpSpPr/>
            <p:nvPr/>
          </p:nvGrpSpPr>
          <p:grpSpPr>
            <a:xfrm>
              <a:off x="4122280" y="3397025"/>
              <a:ext cx="4412143" cy="331823"/>
              <a:chOff x="4122280" y="3397025"/>
              <a:chExt cx="4412143" cy="331823"/>
            </a:xfrm>
          </p:grpSpPr>
          <p:sp>
            <p:nvSpPr>
              <p:cNvPr id="583" name="Google Shape;583;p21"/>
              <p:cNvSpPr txBox="1"/>
              <p:nvPr/>
            </p:nvSpPr>
            <p:spPr>
              <a:xfrm>
                <a:off x="6553223" y="339704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3C78D8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Train: 0.90</a:t>
                </a:r>
                <a:br>
                  <a:rPr lang="en" sz="1500">
                    <a:solidFill>
                      <a:srgbClr val="3C78D8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</a:br>
                <a:r>
                  <a:rPr lang="en" sz="1500">
                    <a:solidFill>
                      <a:srgbClr val="3C78D8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Test: 0.85</a:t>
                </a:r>
                <a:endParaRPr sz="1500">
                  <a:solidFill>
                    <a:srgbClr val="3C78D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84" name="Google Shape;584;p21"/>
              <p:cNvSpPr txBox="1"/>
              <p:nvPr/>
            </p:nvSpPr>
            <p:spPr>
              <a:xfrm>
                <a:off x="4122280" y="3397025"/>
                <a:ext cx="17823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EfficientNet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585" name="Google Shape;585;p21"/>
          <p:cNvSpPr/>
          <p:nvPr/>
        </p:nvSpPr>
        <p:spPr>
          <a:xfrm>
            <a:off x="5071625" y="2692975"/>
            <a:ext cx="3676800" cy="650100"/>
          </a:xfrm>
          <a:prstGeom prst="roundRect">
            <a:avLst>
              <a:gd fmla="val 50000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