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74"/>
    <a:srgbClr val="353537"/>
    <a:srgbClr val="CACDCD"/>
    <a:srgbClr val="35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9076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534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857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567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082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6109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381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2261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4269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715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8945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984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399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914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9966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133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792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558892-AB69-4FFB-AF06-4748C454CC0D}" type="datetimeFigureOut">
              <a:rPr lang="th-TH" smtClean="0"/>
              <a:t>23/02/68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2A1A-6748-4953-8877-0F9DD0F200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6809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150727"/>
            <a:ext cx="780756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atin typeface="TH Kodchasal" panose="02000506000000020004" pitchFamily="2" charset="-34"/>
                <a:cs typeface="TH Kodchasal" panose="02000506000000020004" pitchFamily="2" charset="-34"/>
              </a:rPr>
              <a:t>	โปรเจ็ค </a:t>
            </a:r>
            <a:r>
              <a:rPr lang="en-US" sz="4800" b="1" dirty="0" smtClean="0">
                <a:latin typeface="TH Kodchasal" panose="02000506000000020004" pitchFamily="2" charset="-34"/>
                <a:cs typeface="TH Kodchasal" panose="02000506000000020004" pitchFamily="2" charset="-34"/>
              </a:rPr>
              <a:t>CG67</a:t>
            </a:r>
            <a:endParaRPr lang="th-TH" sz="48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103" y="1082205"/>
            <a:ext cx="1146777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Deadline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 13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มี.ค.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68</a:t>
            </a:r>
          </a:p>
          <a:p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ขอบเขต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โปรเจ็ค :  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ให้สร้าง/ตกแต่ง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room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โดยกำหนดให้ดาวโหลดไฟล์ </a:t>
            </a:r>
            <a:r>
              <a:rPr lang="en-US" sz="2400" b="1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project.blend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เพื่อทำการแก้ไข ซึ่งกำหนดขนาดห้องให้แล้ว </a:t>
            </a: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1" dirty="0" smtClean="0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 smtClean="0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หัวข้อ ร้านค้า</a:t>
            </a:r>
            <a:endParaRPr lang="en-US" sz="2400" b="1" dirty="0" smtClean="0">
              <a:solidFill>
                <a:schemeClr val="accent3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- 1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คน/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 ในห้อง ให้เพิ่มป้าย 1 ป้าย</a:t>
            </a:r>
            <a:r>
              <a:rPr lang="en-US" sz="2400" b="1" dirty="0" smtClean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ขนาดเท่าไหร่ก็ได้ โดยให้ออกแบบใส่รหัสนักศึกษาตัวเอง 3 ตัวท้ายลงบนป้าย เช่น 08-9  ให้เห็นชัดเจน</a:t>
            </a: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จำนวน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โมเดลที่สร้าง ต้องมากกว่าหรือเท่ากับจำนวนที่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มาใช้  </a:t>
            </a:r>
            <a:r>
              <a:rPr lang="th-TH" sz="2400" b="1" u="sng" dirty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ไม่นับรวมโมเดลซ้ำหรือเปลี่ยนแค่ </a:t>
            </a:r>
            <a:r>
              <a:rPr lang="en-US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texture </a:t>
            </a:r>
            <a:r>
              <a:rPr lang="th-TH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หรือใช้ </a:t>
            </a:r>
            <a:r>
              <a:rPr lang="en-US" sz="2400" b="1" u="sng" dirty="0" err="1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obj</a:t>
            </a:r>
            <a:r>
              <a:rPr lang="en-US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พื้นฐานใส่ </a:t>
            </a:r>
            <a:r>
              <a:rPr lang="en-US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texture </a:t>
            </a:r>
            <a:r>
              <a:rPr lang="th-TH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cube </a:t>
            </a:r>
            <a:r>
              <a:rPr lang="th-TH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ใส่ </a:t>
            </a:r>
            <a:r>
              <a:rPr lang="en-US" sz="2400" b="1" u="sng" dirty="0" smtClean="0">
                <a:solidFill>
                  <a:srgbClr val="FFFF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texture </a:t>
            </a:r>
            <a:endParaRPr lang="th-TH" sz="2400" b="1" u="sng" dirty="0" smtClean="0">
              <a:solidFill>
                <a:srgbClr val="FFFF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โมเดลขั้นต่ำสร้างเอง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obj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ไม่นับรวม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obj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เริ่มต้น</a:t>
            </a:r>
          </a:p>
          <a:p>
            <a:r>
              <a:rPr lang="th-TH" sz="2400" b="1" dirty="0" smtClean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u="sng" dirty="0" smtClean="0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ห้องสามารถจะเจาะ/เสริม อะไรก็ได้ </a:t>
            </a:r>
            <a:endParaRPr lang="th-TH" sz="4400" b="1" u="sng" dirty="0" smtClean="0">
              <a:solidFill>
                <a:srgbClr val="FFC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ห้องจะมีหรือไม่มีประตูก็ได้  แต่ต้องมีหน้าต่าง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ทรงสี่เหลี่ยมปกติ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สีเหลี่ยมยาวแนวตั้ง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วงกลมก็ได้ ออกแบบเอง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มีการจัดแสงให้สวยงาม </a:t>
            </a:r>
          </a:p>
        </p:txBody>
      </p:sp>
    </p:spTree>
    <p:extLst>
      <p:ext uri="{BB962C8B-B14F-4D97-AF65-F5344CB8AC3E}">
        <p14:creationId xmlns:p14="http://schemas.microsoft.com/office/powerpoint/2010/main" val="209560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" y="150727"/>
            <a:ext cx="7807568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th-TH" sz="4800" b="1" dirty="0" smtClean="0">
                <a:latin typeface="TH Kodchasal" panose="02000506000000020004" pitchFamily="2" charset="-34"/>
                <a:cs typeface="TH Kodchasal" panose="02000506000000020004" pitchFamily="2" charset="-34"/>
              </a:rPr>
              <a:t>	โปรเจ็ค </a:t>
            </a:r>
            <a:r>
              <a:rPr lang="en-US" sz="4800" b="1" dirty="0" smtClean="0">
                <a:latin typeface="TH Kodchasal" panose="02000506000000020004" pitchFamily="2" charset="-34"/>
                <a:cs typeface="TH Kodchasal" panose="02000506000000020004" pitchFamily="2" charset="-34"/>
              </a:rPr>
              <a:t>CG67</a:t>
            </a:r>
            <a:endParaRPr lang="th-TH" sz="4800" b="1" dirty="0">
              <a:latin typeface="TH Kodchasal" panose="02000506000000020004" pitchFamily="2" charset="-34"/>
              <a:cs typeface="TH Kodchasal" panose="02000506000000020004" pitchFamily="2" charset="-3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0103" y="1082205"/>
            <a:ext cx="1025312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Deadline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วันที่ 13 </a:t>
            </a:r>
            <a:r>
              <a:rPr lang="th-TH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มี.ค. </a:t>
            </a:r>
            <a:r>
              <a:rPr lang="th-TH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68</a:t>
            </a:r>
          </a:p>
          <a:p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 smtClean="0">
                <a:solidFill>
                  <a:schemeClr val="accent3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สิ่งที่ต้องเตรียมส่ง :</a:t>
            </a:r>
            <a:r>
              <a:rPr lang="th-TH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4000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folder project(.blend,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ไฟล์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texture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ที่ใช้, รูปถ่าย 8 รูป 8 มุม)  ชื่อ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folder .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ให้ตั้งเป็น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CGProject67_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รหัส3ตัวท้าย </a:t>
            </a: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CGProject67_08-9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เป็นต้น</a:t>
            </a:r>
            <a: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th-TH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pdf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แบบฟอร์มบันทึกการสร้างโปรเจ็ค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CG67 (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สามารถดาวโหลดแบบฟอร์มมากรอกข้อมูลได้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บีบอัด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folder project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เป็นไฟล์ .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zip/.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rar</a:t>
            </a:r>
            <a:endParaRPr lang="en-US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รูปถ่ายจำนวน 8 รูป 8 มุมมอง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 (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มุมอ. 3 ภาพ มุมของนศ. ไม่น้อยกว่า 3 ภาพ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กำหนดให้ 		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camera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Focal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Length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50mm</a:t>
            </a:r>
            <a:endParaRPr lang="th-TH" sz="2400" b="1" dirty="0" smtClean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รูปแรก ตำแหน่งกล้องอยู่ที่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Location(0,-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13,1.75)   Rotation(90,0,0)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รูปสอง ตำแหน่งกล้องอยู่ที่ 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Location(-0.15, 0,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15)   Rotation(0,0,0)</a:t>
            </a:r>
          </a:p>
          <a:p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		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รูปสาม </a:t>
            </a:r>
            <a:r>
              <a:rPr lang="th-TH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ตำแหน่งกล้องอยู่ที่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Location(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10, -8.5,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6)   Rotation(</a:t>
            </a:r>
            <a:r>
              <a:rPr lang="en-US" sz="24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68, 0, 50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/>
            </a:r>
            <a:br>
              <a:rPr lang="en-US" sz="4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</a:b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vdo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นำเสนอ(.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mp4,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ชื่อโปรเจ็ค ชื่อผู้จัดทำ, แรงบันดาลใจ/ที่มาของห้องนี้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,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บรรยายส่วนต่างๆในห้อง) ไม่เกิน 3 นาที </a:t>
            </a:r>
          </a:p>
          <a:p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- อัพโหลด </a:t>
            </a:r>
            <a:r>
              <a:rPr lang="en-US" sz="2400" b="1" dirty="0" err="1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vdo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ลงไดร์ตัวเอง แล้วแชร์ </a:t>
            </a:r>
            <a:r>
              <a:rPr lang="en-US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link </a:t>
            </a:r>
            <a:r>
              <a:rPr lang="th-TH" sz="2400" b="1" dirty="0" smtClean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โดยที่อ.สามารถเข้าถึงได้</a:t>
            </a:r>
            <a:endParaRPr lang="th-TH" sz="4400" b="1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399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20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Century Gothic</vt:lpstr>
      <vt:lpstr>Cordia New</vt:lpstr>
      <vt:lpstr>TH Kodchasal</vt:lpstr>
      <vt:lpstr>TH Sarabun New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Yosapat</dc:creator>
  <cp:lastModifiedBy>yos</cp:lastModifiedBy>
  <cp:revision>14</cp:revision>
  <dcterms:created xsi:type="dcterms:W3CDTF">2023-02-16T04:39:39Z</dcterms:created>
  <dcterms:modified xsi:type="dcterms:W3CDTF">2025-02-23T12:10:49Z</dcterms:modified>
</cp:coreProperties>
</file>