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6"/>
  </p:notesMasterIdLst>
  <p:sldIdLst>
    <p:sldId id="256" r:id="rId5"/>
    <p:sldId id="258" r:id="rId7"/>
    <p:sldId id="259" r:id="rId8"/>
    <p:sldId id="262" r:id="rId9"/>
    <p:sldId id="271" r:id="rId10"/>
    <p:sldId id="264" r:id="rId11"/>
    <p:sldId id="269" r:id="rId12"/>
    <p:sldId id="265" r:id="rId13"/>
    <p:sldId id="359" r:id="rId14"/>
    <p:sldId id="360" r:id="rId15"/>
    <p:sldId id="355" r:id="rId16"/>
    <p:sldId id="356" r:id="rId17"/>
    <p:sldId id="345" r:id="rId18"/>
    <p:sldId id="34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CE7"/>
    <a:srgbClr val="1ACACB"/>
    <a:srgbClr val="FFFFFF"/>
    <a:srgbClr val="0DA4F8"/>
    <a:srgbClr val="6572E3"/>
    <a:srgbClr val="2BDAA2"/>
    <a:srgbClr val="FAF9FF"/>
    <a:srgbClr val="FCFEFF"/>
    <a:srgbClr val="F9FAFF"/>
    <a:srgbClr val="DA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1" autoAdjust="0"/>
  </p:normalViewPr>
  <p:slideViewPr>
    <p:cSldViewPr snapToGrid="0" showGuides="1">
      <p:cViewPr varScale="1">
        <p:scale>
          <a:sx n="58" d="100"/>
          <a:sy n="58" d="100"/>
        </p:scale>
        <p:origin x="-84" y="-1122"/>
      </p:cViewPr>
      <p:guideLst>
        <p:guide orient="horz" pos="2160"/>
        <p:guide pos="37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6B315-51FC-44E0-84AB-9C7CD03758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8342889" y="862798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4525746" y="1507192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08601" y="2151586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986" y="1"/>
            <a:ext cx="12191014" cy="6141996"/>
          </a:xfrm>
          <a:custGeom>
            <a:avLst/>
            <a:gdLst>
              <a:gd name="connsiteX0" fmla="*/ 11796699 w 12191014"/>
              <a:gd name="connsiteY0" fmla="*/ 0 h 6141996"/>
              <a:gd name="connsiteX1" fmla="*/ 12191014 w 12191014"/>
              <a:gd name="connsiteY1" fmla="*/ 0 h 6141996"/>
              <a:gd name="connsiteX2" fmla="*/ 12191014 w 12191014"/>
              <a:gd name="connsiteY2" fmla="*/ 5344271 h 6141996"/>
              <a:gd name="connsiteX3" fmla="*/ 11971039 w 12191014"/>
              <a:gd name="connsiteY3" fmla="*/ 5507966 h 6141996"/>
              <a:gd name="connsiteX4" fmla="*/ 736973 w 12191014"/>
              <a:gd name="connsiteY4" fmla="*/ 1916171 h 6141996"/>
              <a:gd name="connsiteX5" fmla="*/ 361509 w 12191014"/>
              <a:gd name="connsiteY5" fmla="*/ 1555837 h 6141996"/>
              <a:gd name="connsiteX6" fmla="*/ 0 w 12191014"/>
              <a:gd name="connsiteY6" fmla="*/ 1193031 h 6141996"/>
              <a:gd name="connsiteX7" fmla="*/ 0 w 12191014"/>
              <a:gd name="connsiteY7" fmla="*/ 695081 h 6141996"/>
              <a:gd name="connsiteX8" fmla="*/ 246203 w 12191014"/>
              <a:gd name="connsiteY8" fmla="*/ 986220 h 6141996"/>
              <a:gd name="connsiteX9" fmla="*/ 506361 w 12191014"/>
              <a:gd name="connsiteY9" fmla="*/ 1275064 h 6141996"/>
              <a:gd name="connsiteX10" fmla="*/ 10981885 w 12191014"/>
              <a:gd name="connsiteY10" fmla="*/ 5107868 h 6141996"/>
              <a:gd name="connsiteX11" fmla="*/ 11825311 w 12191014"/>
              <a:gd name="connsiteY11" fmla="*/ 85056 h 6141996"/>
              <a:gd name="connsiteX12" fmla="*/ 3298548 w 12191014"/>
              <a:gd name="connsiteY12" fmla="*/ 0 h 6141996"/>
              <a:gd name="connsiteX13" fmla="*/ 4593008 w 12191014"/>
              <a:gd name="connsiteY13" fmla="*/ 0 h 6141996"/>
              <a:gd name="connsiteX14" fmla="*/ 4454707 w 12191014"/>
              <a:gd name="connsiteY14" fmla="*/ 82787 h 6141996"/>
              <a:gd name="connsiteX15" fmla="*/ 3551276 w 12191014"/>
              <a:gd name="connsiteY15" fmla="*/ 186172 h 6141996"/>
              <a:gd name="connsiteX16" fmla="*/ 3338352 w 12191014"/>
              <a:gd name="connsiteY16" fmla="*/ 43342 h 6141996"/>
              <a:gd name="connsiteX17" fmla="*/ 3129751 w 12191014"/>
              <a:gd name="connsiteY17" fmla="*/ 0 h 6141996"/>
              <a:gd name="connsiteX18" fmla="*/ 3265106 w 12191014"/>
              <a:gd name="connsiteY18" fmla="*/ 0 h 6141996"/>
              <a:gd name="connsiteX19" fmla="*/ 3319233 w 12191014"/>
              <a:gd name="connsiteY19" fmla="*/ 56713 h 6141996"/>
              <a:gd name="connsiteX20" fmla="*/ 3545151 w 12191014"/>
              <a:gd name="connsiteY20" fmla="*/ 205104 h 6141996"/>
              <a:gd name="connsiteX21" fmla="*/ 4600358 w 12191014"/>
              <a:gd name="connsiteY21" fmla="*/ 44921 h 6141996"/>
              <a:gd name="connsiteX22" fmla="*/ 4671552 w 12191014"/>
              <a:gd name="connsiteY22" fmla="*/ 0 h 6141996"/>
              <a:gd name="connsiteX23" fmla="*/ 5033236 w 12191014"/>
              <a:gd name="connsiteY23" fmla="*/ 0 h 6141996"/>
              <a:gd name="connsiteX24" fmla="*/ 4934296 w 12191014"/>
              <a:gd name="connsiteY24" fmla="*/ 91725 h 6141996"/>
              <a:gd name="connsiteX25" fmla="*/ 3660471 w 12191014"/>
              <a:gd name="connsiteY25" fmla="*/ 504949 h 6141996"/>
              <a:gd name="connsiteX26" fmla="*/ 3169970 w 12191014"/>
              <a:gd name="connsiteY26" fmla="*/ 80904 h 6141996"/>
              <a:gd name="connsiteX27" fmla="*/ 3016983 w 12191014"/>
              <a:gd name="connsiteY27" fmla="*/ 0 h 6141996"/>
              <a:gd name="connsiteX28" fmla="*/ 3089299 w 12191014"/>
              <a:gd name="connsiteY28" fmla="*/ 0 h 6141996"/>
              <a:gd name="connsiteX29" fmla="*/ 3135995 w 12191014"/>
              <a:gd name="connsiteY29" fmla="*/ 89838 h 6141996"/>
              <a:gd name="connsiteX30" fmla="*/ 3648123 w 12191014"/>
              <a:gd name="connsiteY30" fmla="*/ 523913 h 6141996"/>
              <a:gd name="connsiteX31" fmla="*/ 5100601 w 12191014"/>
              <a:gd name="connsiteY31" fmla="*/ 4970 h 6141996"/>
              <a:gd name="connsiteX32" fmla="*/ 5105521 w 12191014"/>
              <a:gd name="connsiteY32" fmla="*/ 0 h 6141996"/>
              <a:gd name="connsiteX33" fmla="*/ 5411446 w 12191014"/>
              <a:gd name="connsiteY33" fmla="*/ 0 h 6141996"/>
              <a:gd name="connsiteX34" fmla="*/ 5341491 w 12191014"/>
              <a:gd name="connsiteY34" fmla="*/ 90294 h 6141996"/>
              <a:gd name="connsiteX35" fmla="*/ 3809572 w 12191014"/>
              <a:gd name="connsiteY35" fmla="*/ 847012 h 6141996"/>
              <a:gd name="connsiteX36" fmla="*/ 3046566 w 12191014"/>
              <a:gd name="connsiteY36" fmla="*/ 86935 h 6141996"/>
              <a:gd name="connsiteX37" fmla="*/ 2913419 w 12191014"/>
              <a:gd name="connsiteY37" fmla="*/ 0 h 6141996"/>
              <a:gd name="connsiteX38" fmla="*/ 2965917 w 12191014"/>
              <a:gd name="connsiteY38" fmla="*/ 0 h 6141996"/>
              <a:gd name="connsiteX39" fmla="*/ 3000552 w 12191014"/>
              <a:gd name="connsiteY39" fmla="*/ 96238 h 6141996"/>
              <a:gd name="connsiteX40" fmla="*/ 3804551 w 12191014"/>
              <a:gd name="connsiteY40" fmla="*/ 869696 h 6141996"/>
              <a:gd name="connsiteX41" fmla="*/ 5408172 w 12191014"/>
              <a:gd name="connsiteY41" fmla="*/ 101639 h 6141996"/>
              <a:gd name="connsiteX42" fmla="*/ 5488504 w 12191014"/>
              <a:gd name="connsiteY42" fmla="*/ 0 h 6141996"/>
              <a:gd name="connsiteX43" fmla="*/ 5778788 w 12191014"/>
              <a:gd name="connsiteY43" fmla="*/ 0 h 6141996"/>
              <a:gd name="connsiteX44" fmla="*/ 5768343 w 12191014"/>
              <a:gd name="connsiteY44" fmla="*/ 18905 h 6141996"/>
              <a:gd name="connsiteX45" fmla="*/ 4012036 w 12191014"/>
              <a:gd name="connsiteY45" fmla="*/ 1211148 h 6141996"/>
              <a:gd name="connsiteX46" fmla="*/ 2997310 w 12191014"/>
              <a:gd name="connsiteY46" fmla="*/ 241730 h 6141996"/>
              <a:gd name="connsiteX47" fmla="*/ 2808394 w 12191014"/>
              <a:gd name="connsiteY47" fmla="*/ 0 h 6141996"/>
              <a:gd name="connsiteX48" fmla="*/ 2846925 w 12191014"/>
              <a:gd name="connsiteY48" fmla="*/ 0 h 6141996"/>
              <a:gd name="connsiteX49" fmla="*/ 2937865 w 12191014"/>
              <a:gd name="connsiteY49" fmla="*/ 251117 h 6141996"/>
              <a:gd name="connsiteX50" fmla="*/ 4005435 w 12191014"/>
              <a:gd name="connsiteY50" fmla="*/ 1238490 h 6141996"/>
              <a:gd name="connsiteX51" fmla="*/ 5841212 w 12191014"/>
              <a:gd name="connsiteY51" fmla="*/ 26827 h 6141996"/>
              <a:gd name="connsiteX52" fmla="*/ 5856289 w 12191014"/>
              <a:gd name="connsiteY52" fmla="*/ 0 h 6141996"/>
              <a:gd name="connsiteX53" fmla="*/ 6146432 w 12191014"/>
              <a:gd name="connsiteY53" fmla="*/ 0 h 6141996"/>
              <a:gd name="connsiteX54" fmla="*/ 6110323 w 12191014"/>
              <a:gd name="connsiteY54" fmla="*/ 84861 h 6141996"/>
              <a:gd name="connsiteX55" fmla="*/ 4276357 w 12191014"/>
              <a:gd name="connsiteY55" fmla="*/ 1598320 h 6141996"/>
              <a:gd name="connsiteX56" fmla="*/ 2822331 w 12191014"/>
              <a:gd name="connsiteY56" fmla="*/ 49289 h 6141996"/>
              <a:gd name="connsiteX57" fmla="*/ 2685982 w 12191014"/>
              <a:gd name="connsiteY57" fmla="*/ 0 h 6141996"/>
              <a:gd name="connsiteX58" fmla="*/ 2727319 w 12191014"/>
              <a:gd name="connsiteY58" fmla="*/ 0 h 6141996"/>
              <a:gd name="connsiteX59" fmla="*/ 2743912 w 12191014"/>
              <a:gd name="connsiteY59" fmla="*/ 55774 h 6141996"/>
              <a:gd name="connsiteX60" fmla="*/ 4271160 w 12191014"/>
              <a:gd name="connsiteY60" fmla="*/ 1630557 h 6141996"/>
              <a:gd name="connsiteX61" fmla="*/ 6193657 w 12191014"/>
              <a:gd name="connsiteY61" fmla="*/ 91724 h 6141996"/>
              <a:gd name="connsiteX62" fmla="*/ 6234074 w 12191014"/>
              <a:gd name="connsiteY62" fmla="*/ 0 h 6141996"/>
              <a:gd name="connsiteX63" fmla="*/ 6530669 w 12191014"/>
              <a:gd name="connsiteY63" fmla="*/ 0 h 6141996"/>
              <a:gd name="connsiteX64" fmla="*/ 6482877 w 12191014"/>
              <a:gd name="connsiteY64" fmla="*/ 149973 h 6141996"/>
              <a:gd name="connsiteX65" fmla="*/ 4611205 w 12191014"/>
              <a:gd name="connsiteY65" fmla="*/ 2004218 h 6141996"/>
              <a:gd name="connsiteX66" fmla="*/ 2733780 w 12191014"/>
              <a:gd name="connsiteY66" fmla="*/ 149973 h 6141996"/>
              <a:gd name="connsiteX67" fmla="*/ 2536273 w 12191014"/>
              <a:gd name="connsiteY67" fmla="*/ 0 h 6141996"/>
              <a:gd name="connsiteX68" fmla="*/ 2590966 w 12191014"/>
              <a:gd name="connsiteY68" fmla="*/ 0 h 6141996"/>
              <a:gd name="connsiteX69" fmla="*/ 2642798 w 12191014"/>
              <a:gd name="connsiteY69" fmla="*/ 156730 h 6141996"/>
              <a:gd name="connsiteX70" fmla="*/ 4610929 w 12191014"/>
              <a:gd name="connsiteY70" fmla="*/ 2036852 h 6141996"/>
              <a:gd name="connsiteX71" fmla="*/ 6573308 w 12191014"/>
              <a:gd name="connsiteY71" fmla="*/ 156730 h 6141996"/>
              <a:gd name="connsiteX72" fmla="*/ 6625133 w 12191014"/>
              <a:gd name="connsiteY72" fmla="*/ 0 h 6141996"/>
              <a:gd name="connsiteX73" fmla="*/ 6941206 w 12191014"/>
              <a:gd name="connsiteY73" fmla="*/ 0 h 6141996"/>
              <a:gd name="connsiteX74" fmla="*/ 6894459 w 12191014"/>
              <a:gd name="connsiteY74" fmla="*/ 213681 h 6141996"/>
              <a:gd name="connsiteX75" fmla="*/ 5020187 w 12191014"/>
              <a:gd name="connsiteY75" fmla="*/ 2419794 h 6141996"/>
              <a:gd name="connsiteX76" fmla="*/ 2630673 w 12191014"/>
              <a:gd name="connsiteY76" fmla="*/ 258909 h 6141996"/>
              <a:gd name="connsiteX77" fmla="*/ 2354690 w 12191014"/>
              <a:gd name="connsiteY77" fmla="*/ 0 h 6141996"/>
              <a:gd name="connsiteX78" fmla="*/ 2424862 w 12191014"/>
              <a:gd name="connsiteY78" fmla="*/ 0 h 6141996"/>
              <a:gd name="connsiteX79" fmla="*/ 2525745 w 12191014"/>
              <a:gd name="connsiteY79" fmla="*/ 268360 h 6141996"/>
              <a:gd name="connsiteX80" fmla="*/ 5020467 w 12191014"/>
              <a:gd name="connsiteY80" fmla="*/ 2455468 h 6141996"/>
              <a:gd name="connsiteX81" fmla="*/ 6994513 w 12191014"/>
              <a:gd name="connsiteY81" fmla="*/ 220126 h 6141996"/>
              <a:gd name="connsiteX82" fmla="*/ 7045992 w 12191014"/>
              <a:gd name="connsiteY82" fmla="*/ 0 h 6141996"/>
              <a:gd name="connsiteX83" fmla="*/ 7394007 w 12191014"/>
              <a:gd name="connsiteY83" fmla="*/ 0 h 6141996"/>
              <a:gd name="connsiteX84" fmla="*/ 7358331 w 12191014"/>
              <a:gd name="connsiteY84" fmla="*/ 274043 h 6141996"/>
              <a:gd name="connsiteX85" fmla="*/ 5516108 w 12191014"/>
              <a:gd name="connsiteY85" fmla="*/ 2847464 h 6141996"/>
              <a:gd name="connsiteX86" fmla="*/ 2363227 w 12191014"/>
              <a:gd name="connsiteY86" fmla="*/ 24058 h 6141996"/>
              <a:gd name="connsiteX87" fmla="*/ 2126791 w 12191014"/>
              <a:gd name="connsiteY87" fmla="*/ 0 h 6141996"/>
              <a:gd name="connsiteX88" fmla="*/ 2220831 w 12191014"/>
              <a:gd name="connsiteY88" fmla="*/ 0 h 6141996"/>
              <a:gd name="connsiteX89" fmla="*/ 2231878 w 12191014"/>
              <a:gd name="connsiteY89" fmla="*/ 30091 h 6141996"/>
              <a:gd name="connsiteX90" fmla="*/ 5522785 w 12191014"/>
              <a:gd name="connsiteY90" fmla="*/ 2890219 h 6141996"/>
              <a:gd name="connsiteX91" fmla="*/ 7465484 w 12191014"/>
              <a:gd name="connsiteY91" fmla="*/ 280988 h 6141996"/>
              <a:gd name="connsiteX92" fmla="*/ 7506130 w 12191014"/>
              <a:gd name="connsiteY92" fmla="*/ 0 h 6141996"/>
              <a:gd name="connsiteX93" fmla="*/ 7892295 w 12191014"/>
              <a:gd name="connsiteY93" fmla="*/ 0 h 6141996"/>
              <a:gd name="connsiteX94" fmla="*/ 7876687 w 12191014"/>
              <a:gd name="connsiteY94" fmla="*/ 331691 h 6141996"/>
              <a:gd name="connsiteX95" fmla="*/ 6110761 w 12191014"/>
              <a:gd name="connsiteY95" fmla="*/ 3273139 h 6141996"/>
              <a:gd name="connsiteX96" fmla="*/ 2164764 w 12191014"/>
              <a:gd name="connsiteY96" fmla="*/ 92274 h 6141996"/>
              <a:gd name="connsiteX97" fmla="*/ 1842093 w 12191014"/>
              <a:gd name="connsiteY97" fmla="*/ 0 h 6141996"/>
              <a:gd name="connsiteX98" fmla="*/ 1973217 w 12191014"/>
              <a:gd name="connsiteY98" fmla="*/ 0 h 6141996"/>
              <a:gd name="connsiteX99" fmla="*/ 2015118 w 12191014"/>
              <a:gd name="connsiteY99" fmla="*/ 99772 h 6141996"/>
              <a:gd name="connsiteX100" fmla="*/ 6121225 w 12191014"/>
              <a:gd name="connsiteY100" fmla="*/ 3318739 h 6141996"/>
              <a:gd name="connsiteX101" fmla="*/ 8013586 w 12191014"/>
              <a:gd name="connsiteY101" fmla="*/ 291 h 6141996"/>
              <a:gd name="connsiteX102" fmla="*/ 8013589 w 12191014"/>
              <a:gd name="connsiteY102" fmla="*/ 0 h 6141996"/>
              <a:gd name="connsiteX103" fmla="*/ 8444307 w 12191014"/>
              <a:gd name="connsiteY103" fmla="*/ 0 h 6141996"/>
              <a:gd name="connsiteX104" fmla="*/ 8446155 w 12191014"/>
              <a:gd name="connsiteY104" fmla="*/ 22276 h 6141996"/>
              <a:gd name="connsiteX105" fmla="*/ 6812933 w 12191014"/>
              <a:gd name="connsiteY105" fmla="*/ 3692378 h 6141996"/>
              <a:gd name="connsiteX106" fmla="*/ 1920739 w 12191014"/>
              <a:gd name="connsiteY106" fmla="*/ 165998 h 6141996"/>
              <a:gd name="connsiteX107" fmla="*/ 1479939 w 12191014"/>
              <a:gd name="connsiteY107" fmla="*/ 0 h 6141996"/>
              <a:gd name="connsiteX108" fmla="*/ 1659361 w 12191014"/>
              <a:gd name="connsiteY108" fmla="*/ 0 h 6141996"/>
              <a:gd name="connsiteX109" fmla="*/ 1743855 w 12191014"/>
              <a:gd name="connsiteY109" fmla="*/ 175959 h 6141996"/>
              <a:gd name="connsiteX110" fmla="*/ 6830929 w 12191014"/>
              <a:gd name="connsiteY110" fmla="*/ 3738637 h 6141996"/>
              <a:gd name="connsiteX111" fmla="*/ 8584811 w 12191014"/>
              <a:gd name="connsiteY111" fmla="*/ 25695 h 6141996"/>
              <a:gd name="connsiteX112" fmla="*/ 8583148 w 12191014"/>
              <a:gd name="connsiteY112" fmla="*/ 0 h 6141996"/>
              <a:gd name="connsiteX113" fmla="*/ 9077020 w 12191014"/>
              <a:gd name="connsiteY113" fmla="*/ 0 h 6141996"/>
              <a:gd name="connsiteX114" fmla="*/ 9084145 w 12191014"/>
              <a:gd name="connsiteY114" fmla="*/ 44989 h 6141996"/>
              <a:gd name="connsiteX115" fmla="*/ 7638106 w 12191014"/>
              <a:gd name="connsiteY115" fmla="*/ 4093836 h 6141996"/>
              <a:gd name="connsiteX116" fmla="*/ 1617557 w 12191014"/>
              <a:gd name="connsiteY116" fmla="*/ 246136 h 6141996"/>
              <a:gd name="connsiteX117" fmla="*/ 1040449 w 12191014"/>
              <a:gd name="connsiteY117" fmla="*/ 0 h 6141996"/>
              <a:gd name="connsiteX118" fmla="*/ 1273773 w 12191014"/>
              <a:gd name="connsiteY118" fmla="*/ 0 h 6141996"/>
              <a:gd name="connsiteX119" fmla="*/ 1419501 w 12191014"/>
              <a:gd name="connsiteY119" fmla="*/ 258519 h 6141996"/>
              <a:gd name="connsiteX120" fmla="*/ 7661201 w 12191014"/>
              <a:gd name="connsiteY120" fmla="*/ 4144233 h 6141996"/>
              <a:gd name="connsiteX121" fmla="*/ 9233171 w 12191014"/>
              <a:gd name="connsiteY121" fmla="*/ 48367 h 6141996"/>
              <a:gd name="connsiteX122" fmla="*/ 9226383 w 12191014"/>
              <a:gd name="connsiteY122" fmla="*/ 0 h 6141996"/>
              <a:gd name="connsiteX123" fmla="*/ 9799931 w 12191014"/>
              <a:gd name="connsiteY123" fmla="*/ 0 h 6141996"/>
              <a:gd name="connsiteX124" fmla="*/ 9814413 w 12191014"/>
              <a:gd name="connsiteY124" fmla="*/ 62684 h 6141996"/>
              <a:gd name="connsiteX125" fmla="*/ 8589420 w 12191014"/>
              <a:gd name="connsiteY125" fmla="*/ 4462503 h 6141996"/>
              <a:gd name="connsiteX126" fmla="*/ 1106015 w 12191014"/>
              <a:gd name="connsiteY126" fmla="*/ 108192 h 6141996"/>
              <a:gd name="connsiteX127" fmla="*/ 486763 w 12191014"/>
              <a:gd name="connsiteY127" fmla="*/ 0 h 6141996"/>
              <a:gd name="connsiteX128" fmla="*/ 792653 w 12191014"/>
              <a:gd name="connsiteY128" fmla="*/ 0 h 6141996"/>
              <a:gd name="connsiteX129" fmla="*/ 852561 w 12191014"/>
              <a:gd name="connsiteY129" fmla="*/ 98918 h 6141996"/>
              <a:gd name="connsiteX130" fmla="*/ 8623606 w 12191014"/>
              <a:gd name="connsiteY130" fmla="*/ 4517326 h 6141996"/>
              <a:gd name="connsiteX131" fmla="*/ 9978209 w 12191014"/>
              <a:gd name="connsiteY131" fmla="*/ 65996 h 6141996"/>
              <a:gd name="connsiteX132" fmla="*/ 9964462 w 12191014"/>
              <a:gd name="connsiteY132" fmla="*/ 0 h 6141996"/>
              <a:gd name="connsiteX133" fmla="*/ 10630345 w 12191014"/>
              <a:gd name="connsiteY133" fmla="*/ 0 h 6141996"/>
              <a:gd name="connsiteX134" fmla="*/ 10652856 w 12191014"/>
              <a:gd name="connsiteY134" fmla="*/ 75182 h 6141996"/>
              <a:gd name="connsiteX135" fmla="*/ 9678577 w 12191014"/>
              <a:gd name="connsiteY135" fmla="*/ 4784829 h 6141996"/>
              <a:gd name="connsiteX136" fmla="*/ 939034 w 12191014"/>
              <a:gd name="connsiteY136" fmla="*/ 638535 h 6141996"/>
              <a:gd name="connsiteX137" fmla="*/ 585216 w 12191014"/>
              <a:gd name="connsiteY137" fmla="*/ 146768 h 6141996"/>
              <a:gd name="connsiteX138" fmla="*/ 0 w 12191014"/>
              <a:gd name="connsiteY138" fmla="*/ 0 h 6141996"/>
              <a:gd name="connsiteX139" fmla="*/ 193993 w 12191014"/>
              <a:gd name="connsiteY139" fmla="*/ 0 h 6141996"/>
              <a:gd name="connsiteX140" fmla="*/ 314643 w 12191014"/>
              <a:gd name="connsiteY140" fmla="*/ 181375 h 6141996"/>
              <a:gd name="connsiteX141" fmla="*/ 656211 w 12191014"/>
              <a:gd name="connsiteY141" fmla="*/ 652401 h 6141996"/>
              <a:gd name="connsiteX142" fmla="*/ 9724333 w 12191014"/>
              <a:gd name="connsiteY142" fmla="*/ 4844933 h 6141996"/>
              <a:gd name="connsiteX143" fmla="*/ 10833005 w 12191014"/>
              <a:gd name="connsiteY143" fmla="*/ 78554 h 6141996"/>
              <a:gd name="connsiteX144" fmla="*/ 10811460 w 12191014"/>
              <a:gd name="connsiteY144" fmla="*/ 0 h 6141996"/>
              <a:gd name="connsiteX145" fmla="*/ 11597959 w 12191014"/>
              <a:gd name="connsiteY145" fmla="*/ 0 h 6141996"/>
              <a:gd name="connsiteX146" fmla="*/ 11627705 w 12191014"/>
              <a:gd name="connsiteY146" fmla="*/ 81695 h 6141996"/>
              <a:gd name="connsiteX147" fmla="*/ 10923423 w 12191014"/>
              <a:gd name="connsiteY147" fmla="*/ 5047872 h 6141996"/>
              <a:gd name="connsiteX148" fmla="*/ 817627 w 12191014"/>
              <a:gd name="connsiteY148" fmla="*/ 1238156 h 6141996"/>
              <a:gd name="connsiteX149" fmla="*/ 393189 w 12191014"/>
              <a:gd name="connsiteY149" fmla="*/ 757330 h 6141996"/>
              <a:gd name="connsiteX150" fmla="*/ 0 w 12191014"/>
              <a:gd name="connsiteY150" fmla="*/ 270800 h 614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191014" h="6141996">
                <a:moveTo>
                  <a:pt x="11796699" y="0"/>
                </a:moveTo>
                <a:lnTo>
                  <a:pt x="12191014" y="0"/>
                </a:lnTo>
                <a:lnTo>
                  <a:pt x="12191014" y="5344271"/>
                </a:lnTo>
                <a:lnTo>
                  <a:pt x="11971039" y="5507966"/>
                </a:lnTo>
                <a:cubicBezTo>
                  <a:pt x="9599511" y="7110530"/>
                  <a:pt x="4719164" y="5588987"/>
                  <a:pt x="736973" y="1916171"/>
                </a:cubicBezTo>
                <a:cubicBezTo>
                  <a:pt x="610137" y="1796252"/>
                  <a:pt x="484742" y="1676333"/>
                  <a:pt x="361509" y="1555837"/>
                </a:cubicBezTo>
                <a:lnTo>
                  <a:pt x="0" y="1193031"/>
                </a:lnTo>
                <a:lnTo>
                  <a:pt x="0" y="695081"/>
                </a:lnTo>
                <a:lnTo>
                  <a:pt x="246203" y="986220"/>
                </a:lnTo>
                <a:cubicBezTo>
                  <a:pt x="330520" y="1083655"/>
                  <a:pt x="416999" y="1180513"/>
                  <a:pt x="506361" y="1275064"/>
                </a:cubicBezTo>
                <a:cubicBezTo>
                  <a:pt x="4023186" y="5149379"/>
                  <a:pt x="8716127" y="6865147"/>
                  <a:pt x="10981885" y="5107868"/>
                </a:cubicBezTo>
                <a:cubicBezTo>
                  <a:pt x="12257454" y="4117669"/>
                  <a:pt x="12494259" y="2235645"/>
                  <a:pt x="11825311" y="85056"/>
                </a:cubicBezTo>
                <a:close/>
                <a:moveTo>
                  <a:pt x="3298548" y="0"/>
                </a:moveTo>
                <a:lnTo>
                  <a:pt x="4593008" y="0"/>
                </a:lnTo>
                <a:lnTo>
                  <a:pt x="4454707" y="82787"/>
                </a:lnTo>
                <a:cubicBezTo>
                  <a:pt x="4131418" y="252425"/>
                  <a:pt x="3814322" y="298513"/>
                  <a:pt x="3551276" y="186172"/>
                </a:cubicBezTo>
                <a:cubicBezTo>
                  <a:pt x="3471282" y="151606"/>
                  <a:pt x="3400205" y="103429"/>
                  <a:pt x="3338352" y="43342"/>
                </a:cubicBezTo>
                <a:close/>
                <a:moveTo>
                  <a:pt x="3129751" y="0"/>
                </a:moveTo>
                <a:lnTo>
                  <a:pt x="3265106" y="0"/>
                </a:lnTo>
                <a:lnTo>
                  <a:pt x="3319233" y="56713"/>
                </a:lnTo>
                <a:cubicBezTo>
                  <a:pt x="3385417" y="118826"/>
                  <a:pt x="3460825" y="168777"/>
                  <a:pt x="3545151" y="205104"/>
                </a:cubicBezTo>
                <a:cubicBezTo>
                  <a:pt x="3850387" y="335133"/>
                  <a:pt x="4226479" y="266749"/>
                  <a:pt x="4600358" y="44921"/>
                </a:cubicBezTo>
                <a:lnTo>
                  <a:pt x="4671552" y="0"/>
                </a:lnTo>
                <a:lnTo>
                  <a:pt x="5033236" y="0"/>
                </a:lnTo>
                <a:lnTo>
                  <a:pt x="4934296" y="91725"/>
                </a:lnTo>
                <a:cubicBezTo>
                  <a:pt x="4508066" y="466892"/>
                  <a:pt x="4045348" y="636420"/>
                  <a:pt x="3660471" y="504949"/>
                </a:cubicBezTo>
                <a:cubicBezTo>
                  <a:pt x="3451455" y="435754"/>
                  <a:pt x="3287485" y="287273"/>
                  <a:pt x="3169970" y="80904"/>
                </a:cubicBezTo>
                <a:close/>
                <a:moveTo>
                  <a:pt x="3016983" y="0"/>
                </a:moveTo>
                <a:lnTo>
                  <a:pt x="3089299" y="0"/>
                </a:lnTo>
                <a:lnTo>
                  <a:pt x="3135995" y="89838"/>
                </a:lnTo>
                <a:cubicBezTo>
                  <a:pt x="3260719" y="300339"/>
                  <a:pt x="3431898" y="451792"/>
                  <a:pt x="3648123" y="523913"/>
                </a:cubicBezTo>
                <a:cubicBezTo>
                  <a:pt x="4093186" y="673923"/>
                  <a:pt x="4625799" y="461330"/>
                  <a:pt x="5100601" y="4970"/>
                </a:cubicBezTo>
                <a:lnTo>
                  <a:pt x="5105521" y="0"/>
                </a:lnTo>
                <a:lnTo>
                  <a:pt x="5411446" y="0"/>
                </a:lnTo>
                <a:lnTo>
                  <a:pt x="5341491" y="90294"/>
                </a:lnTo>
                <a:cubicBezTo>
                  <a:pt x="4873040" y="664890"/>
                  <a:pt x="4310854" y="970771"/>
                  <a:pt x="3809572" y="847012"/>
                </a:cubicBezTo>
                <a:cubicBezTo>
                  <a:pt x="3463611" y="760468"/>
                  <a:pt x="3205222" y="484391"/>
                  <a:pt x="3046566" y="86935"/>
                </a:cubicBezTo>
                <a:close/>
                <a:moveTo>
                  <a:pt x="2913419" y="0"/>
                </a:moveTo>
                <a:lnTo>
                  <a:pt x="2965917" y="0"/>
                </a:lnTo>
                <a:lnTo>
                  <a:pt x="3000552" y="96238"/>
                </a:lnTo>
                <a:cubicBezTo>
                  <a:pt x="3171294" y="502001"/>
                  <a:pt x="3445778" y="783180"/>
                  <a:pt x="3804551" y="869696"/>
                </a:cubicBezTo>
                <a:cubicBezTo>
                  <a:pt x="4329025" y="1000913"/>
                  <a:pt x="4918179" y="690445"/>
                  <a:pt x="5408172" y="101639"/>
                </a:cubicBezTo>
                <a:lnTo>
                  <a:pt x="5488504" y="0"/>
                </a:lnTo>
                <a:lnTo>
                  <a:pt x="5778788" y="0"/>
                </a:lnTo>
                <a:lnTo>
                  <a:pt x="5768343" y="18905"/>
                </a:lnTo>
                <a:cubicBezTo>
                  <a:pt x="5293591" y="831124"/>
                  <a:pt x="4637370" y="1316121"/>
                  <a:pt x="4012036" y="1211148"/>
                </a:cubicBezTo>
                <a:cubicBezTo>
                  <a:pt x="3566811" y="1138474"/>
                  <a:pt x="3215601" y="777700"/>
                  <a:pt x="2997310" y="241730"/>
                </a:cubicBezTo>
                <a:close/>
                <a:moveTo>
                  <a:pt x="2808394" y="0"/>
                </a:moveTo>
                <a:lnTo>
                  <a:pt x="2846925" y="0"/>
                </a:lnTo>
                <a:lnTo>
                  <a:pt x="2937865" y="251117"/>
                </a:lnTo>
                <a:cubicBezTo>
                  <a:pt x="3168888" y="795621"/>
                  <a:pt x="3538525" y="1162372"/>
                  <a:pt x="4005435" y="1238490"/>
                </a:cubicBezTo>
                <a:cubicBezTo>
                  <a:pt x="4661125" y="1347477"/>
                  <a:pt x="5347711" y="856026"/>
                  <a:pt x="5841212" y="26827"/>
                </a:cubicBezTo>
                <a:lnTo>
                  <a:pt x="5856289" y="0"/>
                </a:lnTo>
                <a:lnTo>
                  <a:pt x="6146432" y="0"/>
                </a:lnTo>
                <a:lnTo>
                  <a:pt x="6110323" y="84861"/>
                </a:lnTo>
                <a:cubicBezTo>
                  <a:pt x="5672223" y="1047330"/>
                  <a:pt x="4987531" y="1654832"/>
                  <a:pt x="4276357" y="1598320"/>
                </a:cubicBezTo>
                <a:cubicBezTo>
                  <a:pt x="3620667" y="1545845"/>
                  <a:pt x="3097374" y="938847"/>
                  <a:pt x="2822331" y="49289"/>
                </a:cubicBezTo>
                <a:close/>
                <a:moveTo>
                  <a:pt x="2685982" y="0"/>
                </a:moveTo>
                <a:lnTo>
                  <a:pt x="2727319" y="0"/>
                </a:lnTo>
                <a:lnTo>
                  <a:pt x="2743912" y="55774"/>
                </a:lnTo>
                <a:cubicBezTo>
                  <a:pt x="3037510" y="959498"/>
                  <a:pt x="3590352" y="1574047"/>
                  <a:pt x="4271160" y="1630557"/>
                </a:cubicBezTo>
                <a:cubicBezTo>
                  <a:pt x="5017528" y="1691105"/>
                  <a:pt x="5733008" y="1069996"/>
                  <a:pt x="6193657" y="91724"/>
                </a:cubicBezTo>
                <a:lnTo>
                  <a:pt x="6234074" y="0"/>
                </a:lnTo>
                <a:lnTo>
                  <a:pt x="6530669" y="0"/>
                </a:lnTo>
                <a:lnTo>
                  <a:pt x="6482877" y="149973"/>
                </a:lnTo>
                <a:cubicBezTo>
                  <a:pt x="6097637" y="1262521"/>
                  <a:pt x="5402961" y="2004218"/>
                  <a:pt x="4611205" y="2004218"/>
                </a:cubicBezTo>
                <a:cubicBezTo>
                  <a:pt x="3814407" y="2004218"/>
                  <a:pt x="3119099" y="1262521"/>
                  <a:pt x="2733780" y="149973"/>
                </a:cubicBezTo>
                <a:close/>
                <a:moveTo>
                  <a:pt x="2536273" y="0"/>
                </a:moveTo>
                <a:lnTo>
                  <a:pt x="2590966" y="0"/>
                </a:lnTo>
                <a:lnTo>
                  <a:pt x="2642798" y="156730"/>
                </a:lnTo>
                <a:cubicBezTo>
                  <a:pt x="3048025" y="1284450"/>
                  <a:pt x="3778725" y="2036852"/>
                  <a:pt x="4610929" y="2036852"/>
                </a:cubicBezTo>
                <a:cubicBezTo>
                  <a:pt x="5438090" y="2036852"/>
                  <a:pt x="6168160" y="1284450"/>
                  <a:pt x="6573308" y="156730"/>
                </a:cubicBezTo>
                <a:lnTo>
                  <a:pt x="6625133" y="0"/>
                </a:lnTo>
                <a:lnTo>
                  <a:pt x="6941206" y="0"/>
                </a:lnTo>
                <a:lnTo>
                  <a:pt x="6894459" y="213681"/>
                </a:lnTo>
                <a:cubicBezTo>
                  <a:pt x="6585613" y="1473614"/>
                  <a:pt x="5897784" y="2351165"/>
                  <a:pt x="5020187" y="2419794"/>
                </a:cubicBezTo>
                <a:cubicBezTo>
                  <a:pt x="4071979" y="2496498"/>
                  <a:pt x="3163488" y="1612388"/>
                  <a:pt x="2630673" y="258909"/>
                </a:cubicBezTo>
                <a:close/>
                <a:moveTo>
                  <a:pt x="2354690" y="0"/>
                </a:moveTo>
                <a:lnTo>
                  <a:pt x="2424862" y="0"/>
                </a:lnTo>
                <a:lnTo>
                  <a:pt x="2525745" y="268360"/>
                </a:lnTo>
                <a:cubicBezTo>
                  <a:pt x="3083376" y="1642364"/>
                  <a:pt x="4032065" y="2536174"/>
                  <a:pt x="5020467" y="2455468"/>
                </a:cubicBezTo>
                <a:cubicBezTo>
                  <a:pt x="5938269" y="2382834"/>
                  <a:pt x="6661920" y="1494573"/>
                  <a:pt x="6994513" y="220126"/>
                </a:cubicBezTo>
                <a:lnTo>
                  <a:pt x="7045992" y="0"/>
                </a:lnTo>
                <a:lnTo>
                  <a:pt x="7394007" y="0"/>
                </a:lnTo>
                <a:lnTo>
                  <a:pt x="7358331" y="274043"/>
                </a:lnTo>
                <a:cubicBezTo>
                  <a:pt x="7139912" y="1674718"/>
                  <a:pt x="6469210" y="2690089"/>
                  <a:pt x="5516108" y="2847464"/>
                </a:cubicBezTo>
                <a:cubicBezTo>
                  <a:pt x="4327432" y="3037698"/>
                  <a:pt x="3062777" y="1845766"/>
                  <a:pt x="2363227" y="24058"/>
                </a:cubicBezTo>
                <a:close/>
                <a:moveTo>
                  <a:pt x="2126791" y="0"/>
                </a:moveTo>
                <a:lnTo>
                  <a:pt x="2220831" y="0"/>
                </a:lnTo>
                <a:lnTo>
                  <a:pt x="2231878" y="30091"/>
                </a:lnTo>
                <a:cubicBezTo>
                  <a:pt x="2966596" y="1881106"/>
                  <a:pt x="4285222" y="3089176"/>
                  <a:pt x="5522785" y="2890219"/>
                </a:cubicBezTo>
                <a:cubicBezTo>
                  <a:pt x="6516438" y="2724709"/>
                  <a:pt x="7223218" y="1697341"/>
                  <a:pt x="7465484" y="280988"/>
                </a:cubicBezTo>
                <a:lnTo>
                  <a:pt x="7506130" y="0"/>
                </a:lnTo>
                <a:lnTo>
                  <a:pt x="7892295" y="0"/>
                </a:lnTo>
                <a:lnTo>
                  <a:pt x="7876687" y="331691"/>
                </a:lnTo>
                <a:cubicBezTo>
                  <a:pt x="7765799" y="1867319"/>
                  <a:pt x="7134678" y="3018820"/>
                  <a:pt x="6110761" y="3273139"/>
                </a:cubicBezTo>
                <a:cubicBezTo>
                  <a:pt x="4743498" y="3610501"/>
                  <a:pt x="3117846" y="2244834"/>
                  <a:pt x="2164764" y="92274"/>
                </a:cubicBezTo>
                <a:close/>
                <a:moveTo>
                  <a:pt x="1842093" y="0"/>
                </a:moveTo>
                <a:lnTo>
                  <a:pt x="1973217" y="0"/>
                </a:lnTo>
                <a:lnTo>
                  <a:pt x="2015118" y="99772"/>
                </a:lnTo>
                <a:cubicBezTo>
                  <a:pt x="3004488" y="2288691"/>
                  <a:pt x="4694578" y="3673350"/>
                  <a:pt x="6121225" y="3318739"/>
                </a:cubicBezTo>
                <a:cubicBezTo>
                  <a:pt x="7266867" y="3033321"/>
                  <a:pt x="7951482" y="1718125"/>
                  <a:pt x="8013586" y="291"/>
                </a:cubicBezTo>
                <a:lnTo>
                  <a:pt x="8013589" y="0"/>
                </a:lnTo>
                <a:lnTo>
                  <a:pt x="8444307" y="0"/>
                </a:lnTo>
                <a:lnTo>
                  <a:pt x="8446155" y="22276"/>
                </a:lnTo>
                <a:cubicBezTo>
                  <a:pt x="8554024" y="1851753"/>
                  <a:pt x="7974786" y="3303171"/>
                  <a:pt x="6812933" y="3692378"/>
                </a:cubicBezTo>
                <a:cubicBezTo>
                  <a:pt x="5261995" y="4215646"/>
                  <a:pt x="3194302" y="2675305"/>
                  <a:pt x="1920739" y="165998"/>
                </a:cubicBezTo>
                <a:close/>
                <a:moveTo>
                  <a:pt x="1479939" y="0"/>
                </a:moveTo>
                <a:lnTo>
                  <a:pt x="1659361" y="0"/>
                </a:lnTo>
                <a:lnTo>
                  <a:pt x="1743855" y="175959"/>
                </a:lnTo>
                <a:cubicBezTo>
                  <a:pt x="3060127" y="2732883"/>
                  <a:pt x="5203965" y="4287870"/>
                  <a:pt x="6830929" y="3738637"/>
                </a:cubicBezTo>
                <a:cubicBezTo>
                  <a:pt x="8041695" y="3336443"/>
                  <a:pt x="8659576" y="1872005"/>
                  <a:pt x="8584811" y="25695"/>
                </a:cubicBezTo>
                <a:lnTo>
                  <a:pt x="8583148" y="0"/>
                </a:lnTo>
                <a:lnTo>
                  <a:pt x="9077020" y="0"/>
                </a:lnTo>
                <a:lnTo>
                  <a:pt x="9084145" y="44989"/>
                </a:lnTo>
                <a:cubicBezTo>
                  <a:pt x="9345136" y="1989077"/>
                  <a:pt x="8848871" y="3570552"/>
                  <a:pt x="7638106" y="4093836"/>
                </a:cubicBezTo>
                <a:cubicBezTo>
                  <a:pt x="5892226" y="4842003"/>
                  <a:pt x="3289960" y="3141329"/>
                  <a:pt x="1617557" y="246136"/>
                </a:cubicBezTo>
                <a:close/>
                <a:moveTo>
                  <a:pt x="1040449" y="0"/>
                </a:moveTo>
                <a:lnTo>
                  <a:pt x="1273773" y="0"/>
                </a:lnTo>
                <a:lnTo>
                  <a:pt x="1419501" y="258519"/>
                </a:lnTo>
                <a:cubicBezTo>
                  <a:pt x="3140932" y="3212880"/>
                  <a:pt x="5834311" y="4931261"/>
                  <a:pt x="7661201" y="4144233"/>
                </a:cubicBezTo>
                <a:cubicBezTo>
                  <a:pt x="8920566" y="3603691"/>
                  <a:pt x="9460391" y="2009095"/>
                  <a:pt x="9233171" y="48367"/>
                </a:cubicBezTo>
                <a:lnTo>
                  <a:pt x="9226383" y="0"/>
                </a:lnTo>
                <a:lnTo>
                  <a:pt x="9799931" y="0"/>
                </a:lnTo>
                <a:lnTo>
                  <a:pt x="9814413" y="62684"/>
                </a:lnTo>
                <a:cubicBezTo>
                  <a:pt x="10234568" y="2097365"/>
                  <a:pt x="9832570" y="3800881"/>
                  <a:pt x="8589420" y="4462503"/>
                </a:cubicBezTo>
                <a:cubicBezTo>
                  <a:pt x="6617675" y="5514180"/>
                  <a:pt x="3262251" y="3567655"/>
                  <a:pt x="1106015" y="108192"/>
                </a:cubicBezTo>
                <a:close/>
                <a:moveTo>
                  <a:pt x="486763" y="0"/>
                </a:moveTo>
                <a:lnTo>
                  <a:pt x="792653" y="0"/>
                </a:lnTo>
                <a:lnTo>
                  <a:pt x="852561" y="98918"/>
                </a:lnTo>
                <a:cubicBezTo>
                  <a:pt x="3066272" y="3645636"/>
                  <a:pt x="6548252" y="5624234"/>
                  <a:pt x="8623606" y="4517326"/>
                </a:cubicBezTo>
                <a:cubicBezTo>
                  <a:pt x="9909893" y="3829832"/>
                  <a:pt x="10355093" y="2116773"/>
                  <a:pt x="9978209" y="65996"/>
                </a:cubicBezTo>
                <a:lnTo>
                  <a:pt x="9964462" y="0"/>
                </a:lnTo>
                <a:lnTo>
                  <a:pt x="10630345" y="0"/>
                </a:lnTo>
                <a:lnTo>
                  <a:pt x="10652856" y="75182"/>
                </a:lnTo>
                <a:cubicBezTo>
                  <a:pt x="11229349" y="2174569"/>
                  <a:pt x="10937840" y="3976267"/>
                  <a:pt x="9678577" y="4784829"/>
                </a:cubicBezTo>
                <a:cubicBezTo>
                  <a:pt x="7608989" y="6126955"/>
                  <a:pt x="3694642" y="4272884"/>
                  <a:pt x="939034" y="638535"/>
                </a:cubicBezTo>
                <a:cubicBezTo>
                  <a:pt x="817972" y="474805"/>
                  <a:pt x="699793" y="311075"/>
                  <a:pt x="585216" y="146768"/>
                </a:cubicBezTo>
                <a:close/>
                <a:moveTo>
                  <a:pt x="0" y="0"/>
                </a:moveTo>
                <a:lnTo>
                  <a:pt x="193993" y="0"/>
                </a:lnTo>
                <a:lnTo>
                  <a:pt x="314643" y="181375"/>
                </a:lnTo>
                <a:cubicBezTo>
                  <a:pt x="424176" y="338768"/>
                  <a:pt x="538032" y="495585"/>
                  <a:pt x="656211" y="652401"/>
                </a:cubicBezTo>
                <a:cubicBezTo>
                  <a:pt x="3486757" y="4379096"/>
                  <a:pt x="7545216" y="6256280"/>
                  <a:pt x="9724333" y="4844933"/>
                </a:cubicBezTo>
                <a:cubicBezTo>
                  <a:pt x="11021426" y="4006081"/>
                  <a:pt x="11360900" y="2194332"/>
                  <a:pt x="10833005" y="78554"/>
                </a:cubicBezTo>
                <a:lnTo>
                  <a:pt x="10811460" y="0"/>
                </a:lnTo>
                <a:lnTo>
                  <a:pt x="11597959" y="0"/>
                </a:lnTo>
                <a:lnTo>
                  <a:pt x="11627705" y="81695"/>
                </a:lnTo>
                <a:cubicBezTo>
                  <a:pt x="12350564" y="2215934"/>
                  <a:pt x="12166471" y="4087948"/>
                  <a:pt x="10923423" y="5047872"/>
                </a:cubicBezTo>
                <a:cubicBezTo>
                  <a:pt x="8767366" y="6717505"/>
                  <a:pt x="4241952" y="5010974"/>
                  <a:pt x="817627" y="1238156"/>
                </a:cubicBezTo>
                <a:cubicBezTo>
                  <a:pt x="670623" y="1079034"/>
                  <a:pt x="529384" y="918758"/>
                  <a:pt x="393189" y="757330"/>
                </a:cubicBezTo>
                <a:lnTo>
                  <a:pt x="0" y="270800"/>
                </a:lnTo>
                <a:close/>
              </a:path>
            </a:pathLst>
          </a:cu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79426" y="0"/>
            <a:ext cx="6694415" cy="6858000"/>
          </a:xfrm>
          <a:custGeom>
            <a:avLst/>
            <a:gdLst>
              <a:gd name="connsiteX0" fmla="*/ 4503486 w 6694415"/>
              <a:gd name="connsiteY0" fmla="*/ 2951742 h 6858000"/>
              <a:gd name="connsiteX1" fmla="*/ 5459785 w 6694415"/>
              <a:gd name="connsiteY1" fmla="*/ 3347853 h 6858000"/>
              <a:gd name="connsiteX2" fmla="*/ 5459785 w 6694415"/>
              <a:gd name="connsiteY2" fmla="*/ 5260450 h 6858000"/>
              <a:gd name="connsiteX3" fmla="*/ 3862235 w 6694415"/>
              <a:gd name="connsiteY3" fmla="*/ 6858000 h 6858000"/>
              <a:gd name="connsiteX4" fmla="*/ 37042 w 6694415"/>
              <a:gd name="connsiteY4" fmla="*/ 6858000 h 6858000"/>
              <a:gd name="connsiteX5" fmla="*/ 3547188 w 6694415"/>
              <a:gd name="connsiteY5" fmla="*/ 3347853 h 6858000"/>
              <a:gd name="connsiteX6" fmla="*/ 4503486 w 6694415"/>
              <a:gd name="connsiteY6" fmla="*/ 2951742 h 6858000"/>
              <a:gd name="connsiteX7" fmla="*/ 2871192 w 6694415"/>
              <a:gd name="connsiteY7" fmla="*/ 0 h 6858000"/>
              <a:gd name="connsiteX8" fmla="*/ 6694415 w 6694415"/>
              <a:gd name="connsiteY8" fmla="*/ 0 h 6858000"/>
              <a:gd name="connsiteX9" fmla="*/ 6675887 w 6694415"/>
              <a:gd name="connsiteY9" fmla="*/ 20498 h 6858000"/>
              <a:gd name="connsiteX10" fmla="*/ 2308708 w 6694415"/>
              <a:gd name="connsiteY10" fmla="*/ 4387676 h 6858000"/>
              <a:gd name="connsiteX11" fmla="*/ 396110 w 6694415"/>
              <a:gd name="connsiteY11" fmla="*/ 4387676 h 6858000"/>
              <a:gd name="connsiteX12" fmla="*/ 396112 w 6694415"/>
              <a:gd name="connsiteY12" fmla="*/ 4387677 h 6858000"/>
              <a:gd name="connsiteX13" fmla="*/ 396112 w 6694415"/>
              <a:gd name="connsiteY13" fmla="*/ 2475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4415" h="6858000">
                <a:moveTo>
                  <a:pt x="4503486" y="2951742"/>
                </a:moveTo>
                <a:cubicBezTo>
                  <a:pt x="4849599" y="2951742"/>
                  <a:pt x="5195711" y="3083779"/>
                  <a:pt x="5459785" y="3347853"/>
                </a:cubicBezTo>
                <a:cubicBezTo>
                  <a:pt x="5987933" y="3876002"/>
                  <a:pt x="5987933" y="4732301"/>
                  <a:pt x="5459785" y="5260450"/>
                </a:cubicBezTo>
                <a:lnTo>
                  <a:pt x="3862235" y="6858000"/>
                </a:lnTo>
                <a:lnTo>
                  <a:pt x="37042" y="6858000"/>
                </a:lnTo>
                <a:lnTo>
                  <a:pt x="3547188" y="3347853"/>
                </a:lnTo>
                <a:cubicBezTo>
                  <a:pt x="3811262" y="3083779"/>
                  <a:pt x="4157375" y="2951742"/>
                  <a:pt x="4503486" y="2951742"/>
                </a:cubicBezTo>
                <a:close/>
                <a:moveTo>
                  <a:pt x="2871192" y="0"/>
                </a:moveTo>
                <a:lnTo>
                  <a:pt x="6694415" y="0"/>
                </a:lnTo>
                <a:lnTo>
                  <a:pt x="6675887" y="20498"/>
                </a:lnTo>
                <a:lnTo>
                  <a:pt x="2308708" y="4387676"/>
                </a:lnTo>
                <a:cubicBezTo>
                  <a:pt x="1780559" y="4915824"/>
                  <a:pt x="924258" y="4915825"/>
                  <a:pt x="396110" y="4387676"/>
                </a:cubicBezTo>
                <a:cubicBezTo>
                  <a:pt x="396111" y="4387676"/>
                  <a:pt x="396111" y="4387677"/>
                  <a:pt x="396112" y="4387677"/>
                </a:cubicBezTo>
                <a:cubicBezTo>
                  <a:pt x="-132037" y="3859529"/>
                  <a:pt x="-132037" y="3003229"/>
                  <a:pt x="396112" y="247508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419100" dist="342900" dir="5400000" sx="89000" sy="89000" algn="t" rotWithShape="0">
              <a:prstClr val="black">
                <a:alpha val="16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47156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8791" y="0"/>
            <a:ext cx="3010990" cy="208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989"/>
            <a:ext cx="3010990" cy="208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8691" y="0"/>
            <a:ext cx="3013309" cy="208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7582" y="2159081"/>
            <a:ext cx="3010990" cy="20700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3041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46397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29753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817" y="2015941"/>
            <a:ext cx="3501506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53323" y="2015941"/>
            <a:ext cx="3501505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4828" y="2015941"/>
            <a:ext cx="3501506" cy="256149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800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63760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15115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966470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32544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063760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515115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966470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132544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5110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27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38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9270" y="4214303"/>
            <a:ext cx="2704766" cy="21102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9779" y="2104006"/>
            <a:ext cx="4761020" cy="4220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035" y="2104006"/>
            <a:ext cx="2704767" cy="21102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56047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79214" y="4723361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25856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06311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62069" y="0"/>
            <a:ext cx="4073711" cy="68580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502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74307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31289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7142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34337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2786063"/>
            <a:ext cx="4207335" cy="4071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63186" y="2906635"/>
            <a:ext cx="2984585" cy="39513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744837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04896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72005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79370" y="2479404"/>
            <a:ext cx="4179946" cy="31141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87667"/>
            <a:ext cx="5863059" cy="486160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185257" y="2650228"/>
            <a:ext cx="3804836" cy="23658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2381513" y="974411"/>
            <a:ext cx="1903036" cy="1902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Drag Here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204311" y="974411"/>
            <a:ext cx="1903036" cy="1902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Drag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1999" cy="33909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3044538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6086989" y="0"/>
            <a:ext cx="3043535" cy="6858000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131527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238896" y="2699255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48763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238896" y="4373597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748763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8234275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8234275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6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51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600687" y="1113555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6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51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600687" y="28003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6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51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600687" y="4509197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3458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8342889" y="862798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4525746" y="1507192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08601" y="2151586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6111" y="641479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5519938" y="0"/>
            <a:ext cx="6691933" cy="6858000"/>
          </a:xfrm>
          <a:custGeom>
            <a:avLst/>
            <a:gdLst>
              <a:gd name="connsiteX0" fmla="*/ 1714500 w 6691933"/>
              <a:gd name="connsiteY0" fmla="*/ 0 h 6858000"/>
              <a:gd name="connsiteX1" fmla="*/ 6691933 w 6691933"/>
              <a:gd name="connsiteY1" fmla="*/ 0 h 6858000"/>
              <a:gd name="connsiteX2" fmla="*/ 6691933 w 6691933"/>
              <a:gd name="connsiteY2" fmla="*/ 6858000 h 6858000"/>
              <a:gd name="connsiteX3" fmla="*/ 0 w 66919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933" h="6858000">
                <a:moveTo>
                  <a:pt x="1714500" y="0"/>
                </a:moveTo>
                <a:lnTo>
                  <a:pt x="6691933" y="0"/>
                </a:lnTo>
                <a:lnTo>
                  <a:pt x="66919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5" Type="http://schemas.openxmlformats.org/officeDocument/2006/relationships/theme" Target="../theme/theme3.xml"/><Relationship Id="rId34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3D75-E184-4330-BAAB-898F2AE9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F26D-5AE9-4BE2-9521-25FE291A7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04B9-3E26-4911-8856-3221100F78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A227-3507-49D9-9F17-9BD7382868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tags" Target="../tags/tag3.xml"/><Relationship Id="rId4" Type="http://schemas.openxmlformats.org/officeDocument/2006/relationships/image" Target="../media/image26.jpeg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8.png"/><Relationship Id="rId7" Type="http://schemas.openxmlformats.org/officeDocument/2006/relationships/image" Target="../media/image3.svg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59479" y="0"/>
            <a:ext cx="4953002" cy="4460598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-1" y="3919249"/>
            <a:ext cx="12192000" cy="2938751"/>
            <a:chOff x="0" y="4530119"/>
            <a:chExt cx="10833078" cy="261119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0" y="4543660"/>
              <a:ext cx="7219559" cy="259765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 flipH="1">
              <a:off x="7122679" y="4530119"/>
              <a:ext cx="3710399" cy="2611197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0" y="980441"/>
            <a:ext cx="12192000" cy="313944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/>
          <p:cNvSpPr txBox="1"/>
          <p:nvPr/>
        </p:nvSpPr>
        <p:spPr>
          <a:xfrm>
            <a:off x="1525904" y="1667045"/>
            <a:ext cx="89325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 全球</a:t>
            </a:r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疫情分析</a:t>
            </a:r>
            <a:endParaRPr lang="zh-CN" altLang="en-US" sz="8000" b="1" i="1" dirty="0" smtClean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606611" y="2799080"/>
            <a:ext cx="2658737" cy="448243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459479" y="1301376"/>
            <a:ext cx="550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阿里巴巴普惠体 L" panose="00020600040101010101" pitchFamily="18" charset="-122"/>
              </a:rPr>
              <a:t>坚决打赢新型肺炎防治的硬仗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阿里巴巴普惠体 L" panose="00020600040101010101" pitchFamily="18" charset="-122"/>
            </a:endParaRPr>
          </a:p>
        </p:txBody>
      </p:sp>
      <p:sp>
        <p:nvSpPr>
          <p:cNvPr id="4" name="文本框 3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/>
          <p:cNvSpPr txBox="1"/>
          <p:nvPr/>
        </p:nvSpPr>
        <p:spPr>
          <a:xfrm>
            <a:off x="1199515" y="3051175"/>
            <a:ext cx="2959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8000" b="1" i="1" dirty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/>
          <p:cNvSpPr txBox="1"/>
          <p:nvPr/>
        </p:nvSpPr>
        <p:spPr>
          <a:xfrm>
            <a:off x="5753100" y="3513455"/>
            <a:ext cx="7002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6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组名：</a:t>
            </a:r>
            <a:r>
              <a:rPr lang="en-US" altLang="zh-CN" sz="6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Nice</a:t>
            </a:r>
            <a:endParaRPr lang="en-US" altLang="zh-CN" sz="6000" b="1" i="1" dirty="0" smtClean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268026" y="45937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项目特点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6" name="文本框 5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3611374" y="1042897"/>
            <a:ext cx="2072640" cy="337185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技术亮点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295275" y="1651635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elasticsearch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技术的搜索框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搜索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340"/>
            <a:ext cx="4147185" cy="812800"/>
          </a:xfrm>
          <a:prstGeom prst="rect">
            <a:avLst/>
          </a:prstGeom>
        </p:spPr>
      </p:pic>
      <p:sp>
        <p:nvSpPr>
          <p:cNvPr id="3" name="文本框 2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1007110" y="3042285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服务器上定时运行爬虫更新数据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" y="3429635"/>
            <a:ext cx="5483225" cy="3429000"/>
          </a:xfrm>
          <a:prstGeom prst="rect">
            <a:avLst/>
          </a:prstGeom>
        </p:spPr>
      </p:pic>
      <p:sp>
        <p:nvSpPr>
          <p:cNvPr id="9" name="文本框 8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8030845" y="1742440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Hive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中数据导出进行数据分析清洗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40" y="2292350"/>
            <a:ext cx="4709160" cy="1805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610" y="4213860"/>
            <a:ext cx="4579620" cy="170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5" grpId="0" bldLvl="0" animBg="1"/>
      <p:bldP spid="3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-300" y="1477917"/>
            <a:ext cx="5939002" cy="3664896"/>
          </a:xfrm>
          <a:custGeom>
            <a:avLst/>
            <a:gdLst>
              <a:gd name="connsiteX0" fmla="*/ 0 w 3779912"/>
              <a:gd name="connsiteY0" fmla="*/ 0 h 2808312"/>
              <a:gd name="connsiteX1" fmla="*/ 3779912 w 3779912"/>
              <a:gd name="connsiteY1" fmla="*/ 0 h 2808312"/>
              <a:gd name="connsiteX2" fmla="*/ 3779912 w 3779912"/>
              <a:gd name="connsiteY2" fmla="*/ 2808312 h 2808312"/>
              <a:gd name="connsiteX3" fmla="*/ 0 w 3779912"/>
              <a:gd name="connsiteY3" fmla="*/ 2808312 h 2808312"/>
              <a:gd name="connsiteX4" fmla="*/ 0 w 3779912"/>
              <a:gd name="connsiteY4" fmla="*/ 0 h 2808312"/>
              <a:gd name="connsiteX0-1" fmla="*/ 0 w 3779912"/>
              <a:gd name="connsiteY0-2" fmla="*/ 0 h 2808312"/>
              <a:gd name="connsiteX1-3" fmla="*/ 3779912 w 3779912"/>
              <a:gd name="connsiteY1-4" fmla="*/ 0 h 2808312"/>
              <a:gd name="connsiteX2-5" fmla="*/ 3433548 w 3779912"/>
              <a:gd name="connsiteY2-6" fmla="*/ 2808312 h 2808312"/>
              <a:gd name="connsiteX3-7" fmla="*/ 0 w 3779912"/>
              <a:gd name="connsiteY3-8" fmla="*/ 2808312 h 2808312"/>
              <a:gd name="connsiteX4-9" fmla="*/ 0 w 3779912"/>
              <a:gd name="connsiteY4-10" fmla="*/ 0 h 2808312"/>
              <a:gd name="connsiteX0-11" fmla="*/ 0 w 3779912"/>
              <a:gd name="connsiteY0-12" fmla="*/ 0 h 2808312"/>
              <a:gd name="connsiteX1-13" fmla="*/ 3779912 w 3779912"/>
              <a:gd name="connsiteY1-14" fmla="*/ 0 h 2808312"/>
              <a:gd name="connsiteX2-15" fmla="*/ 3267293 w 3779912"/>
              <a:gd name="connsiteY2-16" fmla="*/ 2794457 h 2808312"/>
              <a:gd name="connsiteX3-17" fmla="*/ 0 w 3779912"/>
              <a:gd name="connsiteY3-18" fmla="*/ 2808312 h 2808312"/>
              <a:gd name="connsiteX4-19" fmla="*/ 0 w 3779912"/>
              <a:gd name="connsiteY4-20" fmla="*/ 0 h 2808312"/>
              <a:gd name="connsiteX0-21" fmla="*/ 0 w 3779912"/>
              <a:gd name="connsiteY0-22" fmla="*/ 0 h 2808312"/>
              <a:gd name="connsiteX1-23" fmla="*/ 3779912 w 3779912"/>
              <a:gd name="connsiteY1-24" fmla="*/ 0 h 2808312"/>
              <a:gd name="connsiteX2-25" fmla="*/ 3087184 w 3779912"/>
              <a:gd name="connsiteY2-26" fmla="*/ 2794457 h 2808312"/>
              <a:gd name="connsiteX3-27" fmla="*/ 0 w 3779912"/>
              <a:gd name="connsiteY3-28" fmla="*/ 2808312 h 2808312"/>
              <a:gd name="connsiteX4-29" fmla="*/ 0 w 3779912"/>
              <a:gd name="connsiteY4-30" fmla="*/ 0 h 2808312"/>
              <a:gd name="connsiteX0-31" fmla="*/ 0 w 3779912"/>
              <a:gd name="connsiteY0-32" fmla="*/ 0 h 2808312"/>
              <a:gd name="connsiteX1-33" fmla="*/ 3779912 w 3779912"/>
              <a:gd name="connsiteY1-34" fmla="*/ 0 h 2808312"/>
              <a:gd name="connsiteX2-35" fmla="*/ 3087184 w 3779912"/>
              <a:gd name="connsiteY2-36" fmla="*/ 2794457 h 2808312"/>
              <a:gd name="connsiteX3-37" fmla="*/ 0 w 3779912"/>
              <a:gd name="connsiteY3-38" fmla="*/ 2808312 h 2808312"/>
              <a:gd name="connsiteX4-39" fmla="*/ 79866 w 3779912"/>
              <a:gd name="connsiteY4-40" fmla="*/ 76207 h 2808312"/>
              <a:gd name="connsiteX0-41" fmla="*/ 0 w 3779912"/>
              <a:gd name="connsiteY0-42" fmla="*/ 0 h 2808312"/>
              <a:gd name="connsiteX1-43" fmla="*/ 3779912 w 3779912"/>
              <a:gd name="connsiteY1-44" fmla="*/ 0 h 2808312"/>
              <a:gd name="connsiteX2-45" fmla="*/ 3087184 w 3779912"/>
              <a:gd name="connsiteY2-46" fmla="*/ 2794457 h 2808312"/>
              <a:gd name="connsiteX3-47" fmla="*/ 0 w 3779912"/>
              <a:gd name="connsiteY3-48" fmla="*/ 2808312 h 2808312"/>
              <a:gd name="connsiteX0-49" fmla="*/ 0 w 3779912"/>
              <a:gd name="connsiteY0-50" fmla="*/ 0 h 2808312"/>
              <a:gd name="connsiteX1-51" fmla="*/ 3779912 w 3779912"/>
              <a:gd name="connsiteY1-52" fmla="*/ 0 h 2808312"/>
              <a:gd name="connsiteX2-53" fmla="*/ 3050881 w 3779912"/>
              <a:gd name="connsiteY2-54" fmla="*/ 2794457 h 2808312"/>
              <a:gd name="connsiteX3-55" fmla="*/ 0 w 3779912"/>
              <a:gd name="connsiteY3-56" fmla="*/ 2808312 h 2808312"/>
              <a:gd name="connsiteX0-57" fmla="*/ 0 w 3985628"/>
              <a:gd name="connsiteY0-58" fmla="*/ 0 h 2808312"/>
              <a:gd name="connsiteX1-59" fmla="*/ 3985628 w 3985628"/>
              <a:gd name="connsiteY1-60" fmla="*/ 0 h 2808312"/>
              <a:gd name="connsiteX2-61" fmla="*/ 3050881 w 3985628"/>
              <a:gd name="connsiteY2-62" fmla="*/ 2794457 h 2808312"/>
              <a:gd name="connsiteX3-63" fmla="*/ 0 w 3985628"/>
              <a:gd name="connsiteY3-64" fmla="*/ 2808312 h 2808312"/>
              <a:gd name="connsiteX0-65" fmla="*/ 0 w 4046133"/>
              <a:gd name="connsiteY0-66" fmla="*/ 0 h 2808312"/>
              <a:gd name="connsiteX1-67" fmla="*/ 4046133 w 4046133"/>
              <a:gd name="connsiteY1-68" fmla="*/ 0 h 2808312"/>
              <a:gd name="connsiteX2-69" fmla="*/ 3050881 w 4046133"/>
              <a:gd name="connsiteY2-70" fmla="*/ 2794457 h 2808312"/>
              <a:gd name="connsiteX3-71" fmla="*/ 0 w 4046133"/>
              <a:gd name="connsiteY3-72" fmla="*/ 2808312 h 28083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46133" h="2808312">
                <a:moveTo>
                  <a:pt x="0" y="0"/>
                </a:moveTo>
                <a:lnTo>
                  <a:pt x="4046133" y="0"/>
                </a:lnTo>
                <a:lnTo>
                  <a:pt x="3050881" y="2794457"/>
                </a:lnTo>
                <a:lnTo>
                  <a:pt x="0" y="2808312"/>
                </a:lnTo>
              </a:path>
            </a:pathLst>
          </a:cu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p>
            <a:pPr algn="ctr"/>
            <a:endParaRPr lang="zh-CN" altLang="en-US" sz="27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8026" y="45937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展望与总结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6" name="MH_Picture_1"/>
          <p:cNvSpPr/>
          <p:nvPr>
            <p:custDataLst>
              <p:tags r:id="rId3"/>
            </p:custDataLst>
          </p:nvPr>
        </p:nvSpPr>
        <p:spPr>
          <a:xfrm>
            <a:off x="-11734" y="2209095"/>
            <a:ext cx="5464234" cy="2810421"/>
          </a:xfrm>
          <a:custGeom>
            <a:avLst/>
            <a:gdLst>
              <a:gd name="connsiteX0" fmla="*/ 0 w 3779912"/>
              <a:gd name="connsiteY0" fmla="*/ 0 h 2808312"/>
              <a:gd name="connsiteX1" fmla="*/ 3779912 w 3779912"/>
              <a:gd name="connsiteY1" fmla="*/ 0 h 2808312"/>
              <a:gd name="connsiteX2" fmla="*/ 3779912 w 3779912"/>
              <a:gd name="connsiteY2" fmla="*/ 2808312 h 2808312"/>
              <a:gd name="connsiteX3" fmla="*/ 0 w 3779912"/>
              <a:gd name="connsiteY3" fmla="*/ 2808312 h 2808312"/>
              <a:gd name="connsiteX4" fmla="*/ 0 w 3779912"/>
              <a:gd name="connsiteY4" fmla="*/ 0 h 2808312"/>
              <a:gd name="connsiteX0-1" fmla="*/ 0 w 3779912"/>
              <a:gd name="connsiteY0-2" fmla="*/ 0 h 2808312"/>
              <a:gd name="connsiteX1-3" fmla="*/ 3779912 w 3779912"/>
              <a:gd name="connsiteY1-4" fmla="*/ 0 h 2808312"/>
              <a:gd name="connsiteX2-5" fmla="*/ 3433548 w 3779912"/>
              <a:gd name="connsiteY2-6" fmla="*/ 2808312 h 2808312"/>
              <a:gd name="connsiteX3-7" fmla="*/ 0 w 3779912"/>
              <a:gd name="connsiteY3-8" fmla="*/ 2808312 h 2808312"/>
              <a:gd name="connsiteX4-9" fmla="*/ 0 w 3779912"/>
              <a:gd name="connsiteY4-10" fmla="*/ 0 h 2808312"/>
              <a:gd name="connsiteX0-11" fmla="*/ 0 w 3779912"/>
              <a:gd name="connsiteY0-12" fmla="*/ 0 h 2808312"/>
              <a:gd name="connsiteX1-13" fmla="*/ 3779912 w 3779912"/>
              <a:gd name="connsiteY1-14" fmla="*/ 0 h 2808312"/>
              <a:gd name="connsiteX2-15" fmla="*/ 3267293 w 3779912"/>
              <a:gd name="connsiteY2-16" fmla="*/ 2794457 h 2808312"/>
              <a:gd name="connsiteX3-17" fmla="*/ 0 w 3779912"/>
              <a:gd name="connsiteY3-18" fmla="*/ 2808312 h 2808312"/>
              <a:gd name="connsiteX4-19" fmla="*/ 0 w 3779912"/>
              <a:gd name="connsiteY4-20" fmla="*/ 0 h 2808312"/>
              <a:gd name="connsiteX0-21" fmla="*/ 0 w 3779912"/>
              <a:gd name="connsiteY0-22" fmla="*/ 0 h 2808312"/>
              <a:gd name="connsiteX1-23" fmla="*/ 3779912 w 3779912"/>
              <a:gd name="connsiteY1-24" fmla="*/ 0 h 2808312"/>
              <a:gd name="connsiteX2-25" fmla="*/ 3087184 w 3779912"/>
              <a:gd name="connsiteY2-26" fmla="*/ 2794457 h 2808312"/>
              <a:gd name="connsiteX3-27" fmla="*/ 0 w 3779912"/>
              <a:gd name="connsiteY3-28" fmla="*/ 2808312 h 2808312"/>
              <a:gd name="connsiteX4-29" fmla="*/ 0 w 3779912"/>
              <a:gd name="connsiteY4-30" fmla="*/ 0 h 2808312"/>
              <a:gd name="connsiteX0-31" fmla="*/ 0 w 3779912"/>
              <a:gd name="connsiteY0-32" fmla="*/ 0 h 2813533"/>
              <a:gd name="connsiteX1-33" fmla="*/ 3779912 w 3779912"/>
              <a:gd name="connsiteY1-34" fmla="*/ 0 h 2813533"/>
              <a:gd name="connsiteX2-35" fmla="*/ 3379675 w 3779912"/>
              <a:gd name="connsiteY2-36" fmla="*/ 2813533 h 2813533"/>
              <a:gd name="connsiteX3-37" fmla="*/ 0 w 3779912"/>
              <a:gd name="connsiteY3-38" fmla="*/ 2808312 h 2813533"/>
              <a:gd name="connsiteX4-39" fmla="*/ 0 w 3779912"/>
              <a:gd name="connsiteY4-40" fmla="*/ 0 h 2813533"/>
              <a:gd name="connsiteX0-41" fmla="*/ 0 w 4116913"/>
              <a:gd name="connsiteY0-42" fmla="*/ 0 h 2813533"/>
              <a:gd name="connsiteX1-43" fmla="*/ 4116913 w 4116913"/>
              <a:gd name="connsiteY1-44" fmla="*/ 6359 h 2813533"/>
              <a:gd name="connsiteX2-45" fmla="*/ 3379675 w 4116913"/>
              <a:gd name="connsiteY2-46" fmla="*/ 2813533 h 2813533"/>
              <a:gd name="connsiteX3-47" fmla="*/ 0 w 4116913"/>
              <a:gd name="connsiteY3-48" fmla="*/ 2808312 h 2813533"/>
              <a:gd name="connsiteX4-49" fmla="*/ 0 w 4116913"/>
              <a:gd name="connsiteY4-50" fmla="*/ 0 h 2813533"/>
              <a:gd name="connsiteX0-51" fmla="*/ 0 w 4104196"/>
              <a:gd name="connsiteY0-52" fmla="*/ 0 h 2813533"/>
              <a:gd name="connsiteX1-53" fmla="*/ 4104196 w 4104196"/>
              <a:gd name="connsiteY1-54" fmla="*/ 6359 h 2813533"/>
              <a:gd name="connsiteX2-55" fmla="*/ 3379675 w 4104196"/>
              <a:gd name="connsiteY2-56" fmla="*/ 2813533 h 2813533"/>
              <a:gd name="connsiteX3-57" fmla="*/ 0 w 4104196"/>
              <a:gd name="connsiteY3-58" fmla="*/ 2808312 h 2813533"/>
              <a:gd name="connsiteX4-59" fmla="*/ 0 w 4104196"/>
              <a:gd name="connsiteY4-60" fmla="*/ 0 h 2813533"/>
              <a:gd name="connsiteX0-61" fmla="*/ 0 w 4104196"/>
              <a:gd name="connsiteY0-62" fmla="*/ 0 h 2813533"/>
              <a:gd name="connsiteX1-63" fmla="*/ 4104196 w 4104196"/>
              <a:gd name="connsiteY1-64" fmla="*/ 6359 h 2813533"/>
              <a:gd name="connsiteX2-65" fmla="*/ 3405109 w 4104196"/>
              <a:gd name="connsiteY2-66" fmla="*/ 2813533 h 2813533"/>
              <a:gd name="connsiteX3-67" fmla="*/ 0 w 4104196"/>
              <a:gd name="connsiteY3-68" fmla="*/ 2808312 h 2813533"/>
              <a:gd name="connsiteX4-69" fmla="*/ 0 w 4104196"/>
              <a:gd name="connsiteY4-70" fmla="*/ 0 h 28135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04196" h="2813533">
                <a:moveTo>
                  <a:pt x="0" y="0"/>
                </a:moveTo>
                <a:lnTo>
                  <a:pt x="4104196" y="6359"/>
                </a:lnTo>
                <a:lnTo>
                  <a:pt x="3405109" y="2813533"/>
                </a:lnTo>
                <a:lnTo>
                  <a:pt x="0" y="2808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MH_Picture_2"/>
          <p:cNvSpPr/>
          <p:nvPr>
            <p:custDataLst>
              <p:tags r:id="rId5"/>
            </p:custDataLst>
          </p:nvPr>
        </p:nvSpPr>
        <p:spPr>
          <a:xfrm>
            <a:off x="4464543" y="3476291"/>
            <a:ext cx="7727166" cy="3211993"/>
          </a:xfrm>
          <a:custGeom>
            <a:avLst/>
            <a:gdLst>
              <a:gd name="connsiteX0" fmla="*/ 0 w 4932040"/>
              <a:gd name="connsiteY0" fmla="*/ 0 h 2808312"/>
              <a:gd name="connsiteX1" fmla="*/ 4932040 w 4932040"/>
              <a:gd name="connsiteY1" fmla="*/ 0 h 2808312"/>
              <a:gd name="connsiteX2" fmla="*/ 4932040 w 4932040"/>
              <a:gd name="connsiteY2" fmla="*/ 2808312 h 2808312"/>
              <a:gd name="connsiteX3" fmla="*/ 0 w 4932040"/>
              <a:gd name="connsiteY3" fmla="*/ 2808312 h 2808312"/>
              <a:gd name="connsiteX4" fmla="*/ 0 w 4932040"/>
              <a:gd name="connsiteY4" fmla="*/ 0 h 2808312"/>
              <a:gd name="connsiteX0-1" fmla="*/ 457200 w 5389240"/>
              <a:gd name="connsiteY0-2" fmla="*/ 0 h 2808312"/>
              <a:gd name="connsiteX1-3" fmla="*/ 5389240 w 5389240"/>
              <a:gd name="connsiteY1-4" fmla="*/ 0 h 2808312"/>
              <a:gd name="connsiteX2-5" fmla="*/ 5389240 w 5389240"/>
              <a:gd name="connsiteY2-6" fmla="*/ 2808312 h 2808312"/>
              <a:gd name="connsiteX3-7" fmla="*/ 0 w 5389240"/>
              <a:gd name="connsiteY3-8" fmla="*/ 2808312 h 2808312"/>
              <a:gd name="connsiteX4-9" fmla="*/ 457200 w 5389240"/>
              <a:gd name="connsiteY4-10" fmla="*/ 0 h 2808312"/>
              <a:gd name="connsiteX0-11" fmla="*/ 651164 w 5583204"/>
              <a:gd name="connsiteY0-12" fmla="*/ 0 h 2808312"/>
              <a:gd name="connsiteX1-13" fmla="*/ 5583204 w 5583204"/>
              <a:gd name="connsiteY1-14" fmla="*/ 0 h 2808312"/>
              <a:gd name="connsiteX2-15" fmla="*/ 5583204 w 5583204"/>
              <a:gd name="connsiteY2-16" fmla="*/ 2808312 h 2808312"/>
              <a:gd name="connsiteX3-17" fmla="*/ 0 w 5583204"/>
              <a:gd name="connsiteY3-18" fmla="*/ 2766749 h 2808312"/>
              <a:gd name="connsiteX4-19" fmla="*/ 651164 w 5583204"/>
              <a:gd name="connsiteY4-20" fmla="*/ 0 h 2808312"/>
              <a:gd name="connsiteX0-21" fmla="*/ 794394 w 5726434"/>
              <a:gd name="connsiteY0-22" fmla="*/ 0 h 3211249"/>
              <a:gd name="connsiteX1-23" fmla="*/ 5726434 w 5726434"/>
              <a:gd name="connsiteY1-24" fmla="*/ 0 h 3211249"/>
              <a:gd name="connsiteX2-25" fmla="*/ 5726434 w 5726434"/>
              <a:gd name="connsiteY2-26" fmla="*/ 2808312 h 3211249"/>
              <a:gd name="connsiteX3-27" fmla="*/ 0 w 5726434"/>
              <a:gd name="connsiteY3-28" fmla="*/ 3211249 h 3211249"/>
              <a:gd name="connsiteX4-29" fmla="*/ 794394 w 5726434"/>
              <a:gd name="connsiteY4-30" fmla="*/ 0 h 3211249"/>
              <a:gd name="connsiteX0-31" fmla="*/ 794394 w 5726434"/>
              <a:gd name="connsiteY0-32" fmla="*/ 0 h 3211249"/>
              <a:gd name="connsiteX1-33" fmla="*/ 5726434 w 5726434"/>
              <a:gd name="connsiteY1-34" fmla="*/ 0 h 3211249"/>
              <a:gd name="connsiteX2-35" fmla="*/ 5716885 w 5726434"/>
              <a:gd name="connsiteY2-36" fmla="*/ 3202012 h 3211249"/>
              <a:gd name="connsiteX3-37" fmla="*/ 0 w 5726434"/>
              <a:gd name="connsiteY3-38" fmla="*/ 3211249 h 3211249"/>
              <a:gd name="connsiteX4-39" fmla="*/ 794394 w 5726434"/>
              <a:gd name="connsiteY4-40" fmla="*/ 0 h 32112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726434" h="3211249">
                <a:moveTo>
                  <a:pt x="794394" y="0"/>
                </a:moveTo>
                <a:lnTo>
                  <a:pt x="5726434" y="0"/>
                </a:lnTo>
                <a:lnTo>
                  <a:pt x="5716885" y="3202012"/>
                </a:lnTo>
                <a:lnTo>
                  <a:pt x="0" y="3211249"/>
                </a:lnTo>
                <a:lnTo>
                  <a:pt x="794394" y="0"/>
                </a:lnTo>
                <a:close/>
              </a:path>
            </a:pathLst>
          </a:custGeom>
          <a:blipFill dpi="0" rotWithShape="1">
            <a:blip r:embed="rId6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960" y="5403215"/>
            <a:ext cx="437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1ACAC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展望：新型冠状病毒对国家，甚至对世界都造成很大的损失，唯有彻底解决病毒传播，世界才能重新按下开启键。</a:t>
            </a:r>
            <a:endParaRPr lang="zh-CN" altLang="en-US">
              <a:solidFill>
                <a:srgbClr val="1ACAC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68415" y="1477645"/>
            <a:ext cx="5502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总结：如今疫情仍然很严峻，我们还不能掉以轻心，时间过去那么久，疫情还有复发的地方。在没有疫苗研发出之前，我们也要积极响应学校要求好好打卡，为学校，为国家做出一份小小的贡献。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Изображение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7536160" y="2423176"/>
            <a:ext cx="4153973" cy="4389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964898" y="2816550"/>
            <a:ext cx="1377222" cy="2441250"/>
          </a:xfrm>
          <a:prstGeom prst="rect">
            <a:avLst/>
          </a:prstGeom>
        </p:spPr>
      </p:pic>
      <p:grpSp>
        <p:nvGrpSpPr>
          <p:cNvPr id="32" name="Группа 15"/>
          <p:cNvGrpSpPr/>
          <p:nvPr/>
        </p:nvGrpSpPr>
        <p:grpSpPr>
          <a:xfrm>
            <a:off x="6047940" y="947521"/>
            <a:ext cx="3825553" cy="1975528"/>
            <a:chOff x="4520714" y="703021"/>
            <a:chExt cx="2869165" cy="1481646"/>
          </a:xfrm>
        </p:grpSpPr>
        <p:sp>
          <p:nvSpPr>
            <p:cNvPr id="33" name="Овал 19"/>
            <p:cNvSpPr/>
            <p:nvPr/>
          </p:nvSpPr>
          <p:spPr>
            <a:xfrm>
              <a:off x="5846802" y="703021"/>
              <a:ext cx="288032" cy="288032"/>
            </a:xfrm>
            <a:prstGeom prst="ellips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Овал 20"/>
            <p:cNvSpPr/>
            <p:nvPr/>
          </p:nvSpPr>
          <p:spPr>
            <a:xfrm>
              <a:off x="5256076" y="1419622"/>
              <a:ext cx="180020" cy="180020"/>
            </a:xfrm>
            <a:prstGeom prst="ellips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Полилиния 21"/>
            <p:cNvSpPr/>
            <p:nvPr/>
          </p:nvSpPr>
          <p:spPr>
            <a:xfrm rot="933950">
              <a:off x="4520714" y="867599"/>
              <a:ext cx="432195" cy="372582"/>
            </a:xfrm>
            <a:custGeom>
              <a:avLst/>
              <a:gdLst>
                <a:gd name="connsiteX0" fmla="*/ 151983 w 501175"/>
                <a:gd name="connsiteY0" fmla="*/ 66624 h 432048"/>
                <a:gd name="connsiteX1" fmla="*/ 77283 w 501175"/>
                <a:gd name="connsiteY1" fmla="*/ 216024 h 432048"/>
                <a:gd name="connsiteX2" fmla="*/ 151983 w 501175"/>
                <a:gd name="connsiteY2" fmla="*/ 365424 h 432048"/>
                <a:gd name="connsiteX3" fmla="*/ 349191 w 501175"/>
                <a:gd name="connsiteY3" fmla="*/ 365424 h 432048"/>
                <a:gd name="connsiteX4" fmla="*/ 423891 w 501175"/>
                <a:gd name="connsiteY4" fmla="*/ 216024 h 432048"/>
                <a:gd name="connsiteX5" fmla="*/ 349191 w 501175"/>
                <a:gd name="connsiteY5" fmla="*/ 66624 h 432048"/>
                <a:gd name="connsiteX6" fmla="*/ 108012 w 501175"/>
                <a:gd name="connsiteY6" fmla="*/ 0 h 432048"/>
                <a:gd name="connsiteX7" fmla="*/ 393163 w 501175"/>
                <a:gd name="connsiteY7" fmla="*/ 0 h 432048"/>
                <a:gd name="connsiteX8" fmla="*/ 501175 w 501175"/>
                <a:gd name="connsiteY8" fmla="*/ 216024 h 432048"/>
                <a:gd name="connsiteX9" fmla="*/ 393163 w 501175"/>
                <a:gd name="connsiteY9" fmla="*/ 432048 h 432048"/>
                <a:gd name="connsiteX10" fmla="*/ 108012 w 501175"/>
                <a:gd name="connsiteY10" fmla="*/ 432048 h 432048"/>
                <a:gd name="connsiteX11" fmla="*/ 0 w 501175"/>
                <a:gd name="connsiteY11" fmla="*/ 21602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75" h="432048">
                  <a:moveTo>
                    <a:pt x="151983" y="66624"/>
                  </a:moveTo>
                  <a:lnTo>
                    <a:pt x="77283" y="216024"/>
                  </a:lnTo>
                  <a:lnTo>
                    <a:pt x="151983" y="365424"/>
                  </a:lnTo>
                  <a:lnTo>
                    <a:pt x="349191" y="365424"/>
                  </a:lnTo>
                  <a:lnTo>
                    <a:pt x="423891" y="216024"/>
                  </a:lnTo>
                  <a:lnTo>
                    <a:pt x="349191" y="66624"/>
                  </a:lnTo>
                  <a:close/>
                  <a:moveTo>
                    <a:pt x="108012" y="0"/>
                  </a:moveTo>
                  <a:lnTo>
                    <a:pt x="393163" y="0"/>
                  </a:lnTo>
                  <a:lnTo>
                    <a:pt x="501175" y="216024"/>
                  </a:lnTo>
                  <a:lnTo>
                    <a:pt x="393163" y="432048"/>
                  </a:lnTo>
                  <a:lnTo>
                    <a:pt x="108012" y="432048"/>
                  </a:lnTo>
                  <a:lnTo>
                    <a:pt x="0" y="216024"/>
                  </a:lnTo>
                  <a:close/>
                </a:path>
              </a:pathLst>
            </a:cu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36" name="Полилиния 22"/>
            <p:cNvSpPr/>
            <p:nvPr/>
          </p:nvSpPr>
          <p:spPr>
            <a:xfrm rot="2222876">
              <a:off x="4693126" y="1917951"/>
              <a:ext cx="309390" cy="266716"/>
            </a:xfrm>
            <a:custGeom>
              <a:avLst/>
              <a:gdLst>
                <a:gd name="connsiteX0" fmla="*/ 151983 w 501175"/>
                <a:gd name="connsiteY0" fmla="*/ 66624 h 432048"/>
                <a:gd name="connsiteX1" fmla="*/ 77283 w 501175"/>
                <a:gd name="connsiteY1" fmla="*/ 216024 h 432048"/>
                <a:gd name="connsiteX2" fmla="*/ 151983 w 501175"/>
                <a:gd name="connsiteY2" fmla="*/ 365424 h 432048"/>
                <a:gd name="connsiteX3" fmla="*/ 349191 w 501175"/>
                <a:gd name="connsiteY3" fmla="*/ 365424 h 432048"/>
                <a:gd name="connsiteX4" fmla="*/ 423891 w 501175"/>
                <a:gd name="connsiteY4" fmla="*/ 216024 h 432048"/>
                <a:gd name="connsiteX5" fmla="*/ 349191 w 501175"/>
                <a:gd name="connsiteY5" fmla="*/ 66624 h 432048"/>
                <a:gd name="connsiteX6" fmla="*/ 108012 w 501175"/>
                <a:gd name="connsiteY6" fmla="*/ 0 h 432048"/>
                <a:gd name="connsiteX7" fmla="*/ 393163 w 501175"/>
                <a:gd name="connsiteY7" fmla="*/ 0 h 432048"/>
                <a:gd name="connsiteX8" fmla="*/ 501175 w 501175"/>
                <a:gd name="connsiteY8" fmla="*/ 216024 h 432048"/>
                <a:gd name="connsiteX9" fmla="*/ 393163 w 501175"/>
                <a:gd name="connsiteY9" fmla="*/ 432048 h 432048"/>
                <a:gd name="connsiteX10" fmla="*/ 108012 w 501175"/>
                <a:gd name="connsiteY10" fmla="*/ 432048 h 432048"/>
                <a:gd name="connsiteX11" fmla="*/ 0 w 501175"/>
                <a:gd name="connsiteY11" fmla="*/ 21602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75" h="432048">
                  <a:moveTo>
                    <a:pt x="151983" y="66624"/>
                  </a:moveTo>
                  <a:lnTo>
                    <a:pt x="77283" y="216024"/>
                  </a:lnTo>
                  <a:lnTo>
                    <a:pt x="151983" y="365424"/>
                  </a:lnTo>
                  <a:lnTo>
                    <a:pt x="349191" y="365424"/>
                  </a:lnTo>
                  <a:lnTo>
                    <a:pt x="423891" y="216024"/>
                  </a:lnTo>
                  <a:lnTo>
                    <a:pt x="349191" y="66624"/>
                  </a:lnTo>
                  <a:close/>
                  <a:moveTo>
                    <a:pt x="108012" y="0"/>
                  </a:moveTo>
                  <a:lnTo>
                    <a:pt x="393163" y="0"/>
                  </a:lnTo>
                  <a:lnTo>
                    <a:pt x="501175" y="216024"/>
                  </a:lnTo>
                  <a:lnTo>
                    <a:pt x="393163" y="432048"/>
                  </a:lnTo>
                  <a:lnTo>
                    <a:pt x="108012" y="432048"/>
                  </a:lnTo>
                  <a:lnTo>
                    <a:pt x="0" y="216024"/>
                  </a:lnTo>
                  <a:close/>
                </a:path>
              </a:pathLst>
            </a:cu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eaLnBrk="0" hangingPunct="0"/>
              <a:endParaRPr lang="ru-RU" dirty="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Полилиния 23"/>
            <p:cNvSpPr/>
            <p:nvPr/>
          </p:nvSpPr>
          <p:spPr>
            <a:xfrm rot="9024030">
              <a:off x="7029839" y="1342652"/>
              <a:ext cx="360040" cy="310379"/>
            </a:xfrm>
            <a:custGeom>
              <a:avLst/>
              <a:gdLst>
                <a:gd name="connsiteX0" fmla="*/ 252028 w 504056"/>
                <a:gd name="connsiteY0" fmla="*/ 144018 h 434531"/>
                <a:gd name="connsiteX1" fmla="*/ 111341 w 504056"/>
                <a:gd name="connsiteY1" fmla="*/ 360042 h 434531"/>
                <a:gd name="connsiteX2" fmla="*/ 392714 w 504056"/>
                <a:gd name="connsiteY2" fmla="*/ 360042 h 434531"/>
                <a:gd name="connsiteX3" fmla="*/ 252028 w 504056"/>
                <a:gd name="connsiteY3" fmla="*/ 0 h 434531"/>
                <a:gd name="connsiteX4" fmla="*/ 504056 w 504056"/>
                <a:gd name="connsiteY4" fmla="*/ 434531 h 434531"/>
                <a:gd name="connsiteX5" fmla="*/ 0 w 504056"/>
                <a:gd name="connsiteY5" fmla="*/ 434531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56" h="434531">
                  <a:moveTo>
                    <a:pt x="252028" y="144018"/>
                  </a:moveTo>
                  <a:lnTo>
                    <a:pt x="111341" y="360042"/>
                  </a:lnTo>
                  <a:lnTo>
                    <a:pt x="392714" y="360042"/>
                  </a:lnTo>
                  <a:close/>
                  <a:moveTo>
                    <a:pt x="252028" y="0"/>
                  </a:moveTo>
                  <a:lnTo>
                    <a:pt x="504056" y="434531"/>
                  </a:lnTo>
                  <a:lnTo>
                    <a:pt x="0" y="434531"/>
                  </a:lnTo>
                  <a:close/>
                </a:path>
              </a:pathLst>
            </a:cu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grpSp>
          <p:nvGrpSpPr>
            <p:cNvPr id="38" name="Группа 14"/>
            <p:cNvGrpSpPr/>
            <p:nvPr/>
          </p:nvGrpSpPr>
          <p:grpSpPr>
            <a:xfrm>
              <a:off x="5580112" y="1491630"/>
              <a:ext cx="554722" cy="554722"/>
              <a:chOff x="5580112" y="1491630"/>
              <a:chExt cx="554722" cy="554722"/>
            </a:xfrm>
          </p:grpSpPr>
          <p:sp>
            <p:nvSpPr>
              <p:cNvPr id="39" name="Овал 12"/>
              <p:cNvSpPr/>
              <p:nvPr/>
            </p:nvSpPr>
            <p:spPr>
              <a:xfrm>
                <a:off x="5580112" y="1491630"/>
                <a:ext cx="554722" cy="554722"/>
              </a:xfrm>
              <a:prstGeom prst="ellipse">
                <a:avLst/>
              </a:prstGeom>
              <a:gradFill>
                <a:gsLst>
                  <a:gs pos="0">
                    <a:srgbClr val="0DA4F8"/>
                  </a:gs>
                  <a:gs pos="100000">
                    <a:srgbClr val="2F6CE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eaLnBrk="0" hangingPunct="0"/>
                <a:endParaRPr lang="ru-RU">
                  <a:solidFill>
                    <a:schemeClr val="lt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0" name="Группа 24"/>
              <p:cNvGrpSpPr/>
              <p:nvPr/>
            </p:nvGrpSpPr>
            <p:grpSpPr>
              <a:xfrm>
                <a:off x="5740700" y="1666663"/>
                <a:ext cx="235300" cy="185007"/>
                <a:chOff x="4853514" y="2242727"/>
                <a:chExt cx="415925" cy="327025"/>
              </a:xfrm>
              <a:solidFill>
                <a:srgbClr val="FFFFFF"/>
              </a:solidFill>
            </p:grpSpPr>
            <p:sp>
              <p:nvSpPr>
                <p:cNvPr id="41" name="Freeform 101"/>
                <p:cNvSpPr>
                  <a:spLocks noChangeArrowheads="1"/>
                </p:cNvSpPr>
                <p:nvPr/>
              </p:nvSpPr>
              <p:spPr bwMode="auto">
                <a:xfrm>
                  <a:off x="4853514" y="2242727"/>
                  <a:ext cx="415925" cy="327025"/>
                </a:xfrm>
                <a:custGeom>
                  <a:avLst/>
                  <a:gdLst>
                    <a:gd name="T0" fmla="*/ 1031 w 1156"/>
                    <a:gd name="T1" fmla="*/ 906 h 907"/>
                    <a:gd name="T2" fmla="*/ 1031 w 1156"/>
                    <a:gd name="T3" fmla="*/ 906 h 907"/>
                    <a:gd name="T4" fmla="*/ 97 w 1156"/>
                    <a:gd name="T5" fmla="*/ 906 h 907"/>
                    <a:gd name="T6" fmla="*/ 0 w 1156"/>
                    <a:gd name="T7" fmla="*/ 810 h 907"/>
                    <a:gd name="T8" fmla="*/ 0 w 1156"/>
                    <a:gd name="T9" fmla="*/ 288 h 907"/>
                    <a:gd name="T10" fmla="*/ 97 w 1156"/>
                    <a:gd name="T11" fmla="*/ 178 h 907"/>
                    <a:gd name="T12" fmla="*/ 371 w 1156"/>
                    <a:gd name="T13" fmla="*/ 178 h 907"/>
                    <a:gd name="T14" fmla="*/ 399 w 1156"/>
                    <a:gd name="T15" fmla="*/ 82 h 907"/>
                    <a:gd name="T16" fmla="*/ 495 w 1156"/>
                    <a:gd name="T17" fmla="*/ 0 h 907"/>
                    <a:gd name="T18" fmla="*/ 647 w 1156"/>
                    <a:gd name="T19" fmla="*/ 0 h 907"/>
                    <a:gd name="T20" fmla="*/ 742 w 1156"/>
                    <a:gd name="T21" fmla="*/ 82 h 907"/>
                    <a:gd name="T22" fmla="*/ 770 w 1156"/>
                    <a:gd name="T23" fmla="*/ 178 h 907"/>
                    <a:gd name="T24" fmla="*/ 1031 w 1156"/>
                    <a:gd name="T25" fmla="*/ 178 h 907"/>
                    <a:gd name="T26" fmla="*/ 1155 w 1156"/>
                    <a:gd name="T27" fmla="*/ 288 h 907"/>
                    <a:gd name="T28" fmla="*/ 1155 w 1156"/>
                    <a:gd name="T29" fmla="*/ 810 h 907"/>
                    <a:gd name="T30" fmla="*/ 1031 w 1156"/>
                    <a:gd name="T31" fmla="*/ 906 h 907"/>
                    <a:gd name="T32" fmla="*/ 97 w 1156"/>
                    <a:gd name="T33" fmla="*/ 233 h 907"/>
                    <a:gd name="T34" fmla="*/ 97 w 1156"/>
                    <a:gd name="T35" fmla="*/ 233 h 907"/>
                    <a:gd name="T36" fmla="*/ 55 w 1156"/>
                    <a:gd name="T37" fmla="*/ 288 h 907"/>
                    <a:gd name="T38" fmla="*/ 55 w 1156"/>
                    <a:gd name="T39" fmla="*/ 810 h 907"/>
                    <a:gd name="T40" fmla="*/ 97 w 1156"/>
                    <a:gd name="T41" fmla="*/ 851 h 907"/>
                    <a:gd name="T42" fmla="*/ 1031 w 1156"/>
                    <a:gd name="T43" fmla="*/ 851 h 907"/>
                    <a:gd name="T44" fmla="*/ 1100 w 1156"/>
                    <a:gd name="T45" fmla="*/ 810 h 907"/>
                    <a:gd name="T46" fmla="*/ 1100 w 1156"/>
                    <a:gd name="T47" fmla="*/ 288 h 907"/>
                    <a:gd name="T48" fmla="*/ 1031 w 1156"/>
                    <a:gd name="T49" fmla="*/ 233 h 907"/>
                    <a:gd name="T50" fmla="*/ 742 w 1156"/>
                    <a:gd name="T51" fmla="*/ 233 h 907"/>
                    <a:gd name="T52" fmla="*/ 715 w 1156"/>
                    <a:gd name="T53" fmla="*/ 206 h 907"/>
                    <a:gd name="T54" fmla="*/ 687 w 1156"/>
                    <a:gd name="T55" fmla="*/ 96 h 907"/>
                    <a:gd name="T56" fmla="*/ 647 w 1156"/>
                    <a:gd name="T57" fmla="*/ 55 h 907"/>
                    <a:gd name="T58" fmla="*/ 495 w 1156"/>
                    <a:gd name="T59" fmla="*/ 55 h 907"/>
                    <a:gd name="T60" fmla="*/ 454 w 1156"/>
                    <a:gd name="T61" fmla="*/ 96 h 907"/>
                    <a:gd name="T62" fmla="*/ 427 w 1156"/>
                    <a:gd name="T63" fmla="*/ 206 h 907"/>
                    <a:gd name="T64" fmla="*/ 399 w 1156"/>
                    <a:gd name="T65" fmla="*/ 233 h 907"/>
                    <a:gd name="T66" fmla="*/ 97 w 1156"/>
                    <a:gd name="T67" fmla="*/ 233 h 9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56" h="907">
                      <a:moveTo>
                        <a:pt x="1031" y="906"/>
                      </a:moveTo>
                      <a:lnTo>
                        <a:pt x="1031" y="906"/>
                      </a:lnTo>
                      <a:cubicBezTo>
                        <a:pt x="97" y="906"/>
                        <a:pt x="97" y="906"/>
                        <a:pt x="97" y="906"/>
                      </a:cubicBezTo>
                      <a:cubicBezTo>
                        <a:pt x="42" y="906"/>
                        <a:pt x="0" y="865"/>
                        <a:pt x="0" y="810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33"/>
                        <a:pt x="42" y="178"/>
                        <a:pt x="97" y="178"/>
                      </a:cubicBezTo>
                      <a:cubicBezTo>
                        <a:pt x="371" y="178"/>
                        <a:pt x="371" y="178"/>
                        <a:pt x="371" y="178"/>
                      </a:cubicBezTo>
                      <a:cubicBezTo>
                        <a:pt x="399" y="82"/>
                        <a:pt x="399" y="82"/>
                        <a:pt x="399" y="82"/>
                      </a:cubicBezTo>
                      <a:cubicBezTo>
                        <a:pt x="413" y="27"/>
                        <a:pt x="454" y="0"/>
                        <a:pt x="495" y="0"/>
                      </a:cubicBezTo>
                      <a:cubicBezTo>
                        <a:pt x="647" y="0"/>
                        <a:pt x="647" y="0"/>
                        <a:pt x="647" y="0"/>
                      </a:cubicBezTo>
                      <a:cubicBezTo>
                        <a:pt x="687" y="0"/>
                        <a:pt x="729" y="27"/>
                        <a:pt x="742" y="82"/>
                      </a:cubicBezTo>
                      <a:cubicBezTo>
                        <a:pt x="770" y="178"/>
                        <a:pt x="770" y="178"/>
                        <a:pt x="770" y="178"/>
                      </a:cubicBezTo>
                      <a:cubicBezTo>
                        <a:pt x="1031" y="178"/>
                        <a:pt x="1031" y="178"/>
                        <a:pt x="1031" y="178"/>
                      </a:cubicBezTo>
                      <a:cubicBezTo>
                        <a:pt x="1100" y="178"/>
                        <a:pt x="1155" y="233"/>
                        <a:pt x="1155" y="288"/>
                      </a:cubicBezTo>
                      <a:cubicBezTo>
                        <a:pt x="1155" y="810"/>
                        <a:pt x="1155" y="810"/>
                        <a:pt x="1155" y="810"/>
                      </a:cubicBezTo>
                      <a:cubicBezTo>
                        <a:pt x="1155" y="865"/>
                        <a:pt x="1100" y="906"/>
                        <a:pt x="1031" y="906"/>
                      </a:cubicBezTo>
                      <a:close/>
                      <a:moveTo>
                        <a:pt x="97" y="233"/>
                      </a:moveTo>
                      <a:lnTo>
                        <a:pt x="97" y="233"/>
                      </a:lnTo>
                      <a:cubicBezTo>
                        <a:pt x="69" y="233"/>
                        <a:pt x="55" y="261"/>
                        <a:pt x="55" y="288"/>
                      </a:cubicBezTo>
                      <a:cubicBezTo>
                        <a:pt x="55" y="810"/>
                        <a:pt x="55" y="810"/>
                        <a:pt x="55" y="810"/>
                      </a:cubicBezTo>
                      <a:cubicBezTo>
                        <a:pt x="55" y="837"/>
                        <a:pt x="69" y="851"/>
                        <a:pt x="97" y="851"/>
                      </a:cubicBezTo>
                      <a:cubicBezTo>
                        <a:pt x="1031" y="851"/>
                        <a:pt x="1031" y="851"/>
                        <a:pt x="1031" y="851"/>
                      </a:cubicBezTo>
                      <a:cubicBezTo>
                        <a:pt x="1072" y="851"/>
                        <a:pt x="1100" y="837"/>
                        <a:pt x="1100" y="810"/>
                      </a:cubicBezTo>
                      <a:cubicBezTo>
                        <a:pt x="1100" y="288"/>
                        <a:pt x="1100" y="288"/>
                        <a:pt x="1100" y="288"/>
                      </a:cubicBezTo>
                      <a:cubicBezTo>
                        <a:pt x="1100" y="261"/>
                        <a:pt x="1059" y="233"/>
                        <a:pt x="1031" y="233"/>
                      </a:cubicBezTo>
                      <a:cubicBezTo>
                        <a:pt x="742" y="233"/>
                        <a:pt x="742" y="233"/>
                        <a:pt x="742" y="233"/>
                      </a:cubicBezTo>
                      <a:cubicBezTo>
                        <a:pt x="729" y="233"/>
                        <a:pt x="715" y="220"/>
                        <a:pt x="715" y="206"/>
                      </a:cubicBezTo>
                      <a:cubicBezTo>
                        <a:pt x="687" y="96"/>
                        <a:pt x="687" y="96"/>
                        <a:pt x="687" y="96"/>
                      </a:cubicBezTo>
                      <a:cubicBezTo>
                        <a:pt x="687" y="68"/>
                        <a:pt x="660" y="55"/>
                        <a:pt x="647" y="55"/>
                      </a:cubicBezTo>
                      <a:cubicBezTo>
                        <a:pt x="495" y="55"/>
                        <a:pt x="495" y="55"/>
                        <a:pt x="495" y="55"/>
                      </a:cubicBezTo>
                      <a:cubicBezTo>
                        <a:pt x="482" y="55"/>
                        <a:pt x="454" y="68"/>
                        <a:pt x="454" y="96"/>
                      </a:cubicBezTo>
                      <a:cubicBezTo>
                        <a:pt x="427" y="206"/>
                        <a:pt x="427" y="206"/>
                        <a:pt x="427" y="206"/>
                      </a:cubicBezTo>
                      <a:cubicBezTo>
                        <a:pt x="427" y="220"/>
                        <a:pt x="413" y="233"/>
                        <a:pt x="399" y="233"/>
                      </a:cubicBezTo>
                      <a:lnTo>
                        <a:pt x="97" y="2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ru-RU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42" name="Группа 26"/>
                <p:cNvGrpSpPr/>
                <p:nvPr/>
              </p:nvGrpSpPr>
              <p:grpSpPr>
                <a:xfrm>
                  <a:off x="4902726" y="2266540"/>
                  <a:ext cx="306388" cy="268287"/>
                  <a:chOff x="4902726" y="2266540"/>
                  <a:chExt cx="306388" cy="268287"/>
                </a:xfrm>
                <a:grpFill/>
              </p:grpSpPr>
              <p:sp>
                <p:nvSpPr>
                  <p:cNvPr id="43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4986864" y="2371315"/>
                    <a:ext cx="133350" cy="128587"/>
                  </a:xfrm>
                  <a:custGeom>
                    <a:avLst/>
                    <a:gdLst>
                      <a:gd name="T0" fmla="*/ 193 w 372"/>
                      <a:gd name="T1" fmla="*/ 356 h 357"/>
                      <a:gd name="T2" fmla="*/ 193 w 372"/>
                      <a:gd name="T3" fmla="*/ 356 h 357"/>
                      <a:gd name="T4" fmla="*/ 0 w 372"/>
                      <a:gd name="T5" fmla="*/ 178 h 357"/>
                      <a:gd name="T6" fmla="*/ 193 w 372"/>
                      <a:gd name="T7" fmla="*/ 0 h 357"/>
                      <a:gd name="T8" fmla="*/ 371 w 372"/>
                      <a:gd name="T9" fmla="*/ 178 h 357"/>
                      <a:gd name="T10" fmla="*/ 193 w 372"/>
                      <a:gd name="T11" fmla="*/ 356 h 357"/>
                      <a:gd name="T12" fmla="*/ 193 w 372"/>
                      <a:gd name="T13" fmla="*/ 55 h 357"/>
                      <a:gd name="T14" fmla="*/ 193 w 372"/>
                      <a:gd name="T15" fmla="*/ 55 h 357"/>
                      <a:gd name="T16" fmla="*/ 56 w 372"/>
                      <a:gd name="T17" fmla="*/ 178 h 357"/>
                      <a:gd name="T18" fmla="*/ 193 w 372"/>
                      <a:gd name="T19" fmla="*/ 301 h 357"/>
                      <a:gd name="T20" fmla="*/ 316 w 372"/>
                      <a:gd name="T21" fmla="*/ 178 h 357"/>
                      <a:gd name="T22" fmla="*/ 193 w 372"/>
                      <a:gd name="T23" fmla="*/ 55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72" h="357">
                        <a:moveTo>
                          <a:pt x="193" y="356"/>
                        </a:moveTo>
                        <a:lnTo>
                          <a:pt x="193" y="356"/>
                        </a:lnTo>
                        <a:cubicBezTo>
                          <a:pt x="83" y="356"/>
                          <a:pt x="0" y="274"/>
                          <a:pt x="0" y="178"/>
                        </a:cubicBezTo>
                        <a:cubicBezTo>
                          <a:pt x="0" y="82"/>
                          <a:pt x="83" y="0"/>
                          <a:pt x="193" y="0"/>
                        </a:cubicBezTo>
                        <a:cubicBezTo>
                          <a:pt x="289" y="0"/>
                          <a:pt x="371" y="82"/>
                          <a:pt x="371" y="178"/>
                        </a:cubicBezTo>
                        <a:cubicBezTo>
                          <a:pt x="371" y="274"/>
                          <a:pt x="289" y="356"/>
                          <a:pt x="193" y="356"/>
                        </a:cubicBezTo>
                        <a:close/>
                        <a:moveTo>
                          <a:pt x="193" y="55"/>
                        </a:moveTo>
                        <a:lnTo>
                          <a:pt x="193" y="55"/>
                        </a:lnTo>
                        <a:cubicBezTo>
                          <a:pt x="124" y="55"/>
                          <a:pt x="56" y="109"/>
                          <a:pt x="56" y="178"/>
                        </a:cubicBezTo>
                        <a:cubicBezTo>
                          <a:pt x="56" y="246"/>
                          <a:pt x="124" y="301"/>
                          <a:pt x="193" y="301"/>
                        </a:cubicBezTo>
                        <a:cubicBezTo>
                          <a:pt x="261" y="301"/>
                          <a:pt x="316" y="246"/>
                          <a:pt x="316" y="178"/>
                        </a:cubicBezTo>
                        <a:cubicBezTo>
                          <a:pt x="316" y="109"/>
                          <a:pt x="261" y="55"/>
                          <a:pt x="193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bevel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4" name="Freeform 103"/>
                  <p:cNvSpPr>
                    <a:spLocks noChangeArrowheads="1"/>
                  </p:cNvSpPr>
                  <p:nvPr/>
                </p:nvSpPr>
                <p:spPr bwMode="auto">
                  <a:xfrm>
                    <a:off x="4951939" y="2336390"/>
                    <a:ext cx="203200" cy="198437"/>
                  </a:xfrm>
                  <a:custGeom>
                    <a:avLst/>
                    <a:gdLst>
                      <a:gd name="T0" fmla="*/ 289 w 565"/>
                      <a:gd name="T1" fmla="*/ 549 h 550"/>
                      <a:gd name="T2" fmla="*/ 289 w 565"/>
                      <a:gd name="T3" fmla="*/ 549 h 550"/>
                      <a:gd name="T4" fmla="*/ 0 w 565"/>
                      <a:gd name="T5" fmla="*/ 274 h 550"/>
                      <a:gd name="T6" fmla="*/ 289 w 565"/>
                      <a:gd name="T7" fmla="*/ 0 h 550"/>
                      <a:gd name="T8" fmla="*/ 564 w 565"/>
                      <a:gd name="T9" fmla="*/ 274 h 550"/>
                      <a:gd name="T10" fmla="*/ 289 w 565"/>
                      <a:gd name="T11" fmla="*/ 549 h 550"/>
                      <a:gd name="T12" fmla="*/ 289 w 565"/>
                      <a:gd name="T13" fmla="*/ 55 h 550"/>
                      <a:gd name="T14" fmla="*/ 289 w 565"/>
                      <a:gd name="T15" fmla="*/ 55 h 550"/>
                      <a:gd name="T16" fmla="*/ 55 w 565"/>
                      <a:gd name="T17" fmla="*/ 274 h 550"/>
                      <a:gd name="T18" fmla="*/ 289 w 565"/>
                      <a:gd name="T19" fmla="*/ 494 h 550"/>
                      <a:gd name="T20" fmla="*/ 509 w 565"/>
                      <a:gd name="T21" fmla="*/ 274 h 550"/>
                      <a:gd name="T22" fmla="*/ 289 w 565"/>
                      <a:gd name="T23" fmla="*/ 55 h 5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65" h="550">
                        <a:moveTo>
                          <a:pt x="289" y="549"/>
                        </a:moveTo>
                        <a:lnTo>
                          <a:pt x="289" y="549"/>
                        </a:lnTo>
                        <a:cubicBezTo>
                          <a:pt x="124" y="549"/>
                          <a:pt x="0" y="425"/>
                          <a:pt x="0" y="274"/>
                        </a:cubicBezTo>
                        <a:cubicBezTo>
                          <a:pt x="0" y="124"/>
                          <a:pt x="124" y="0"/>
                          <a:pt x="289" y="0"/>
                        </a:cubicBezTo>
                        <a:cubicBezTo>
                          <a:pt x="440" y="0"/>
                          <a:pt x="564" y="124"/>
                          <a:pt x="564" y="274"/>
                        </a:cubicBezTo>
                        <a:cubicBezTo>
                          <a:pt x="564" y="425"/>
                          <a:pt x="440" y="549"/>
                          <a:pt x="289" y="549"/>
                        </a:cubicBezTo>
                        <a:close/>
                        <a:moveTo>
                          <a:pt x="289" y="55"/>
                        </a:moveTo>
                        <a:lnTo>
                          <a:pt x="289" y="55"/>
                        </a:lnTo>
                        <a:cubicBezTo>
                          <a:pt x="165" y="55"/>
                          <a:pt x="55" y="151"/>
                          <a:pt x="55" y="274"/>
                        </a:cubicBezTo>
                        <a:cubicBezTo>
                          <a:pt x="55" y="397"/>
                          <a:pt x="165" y="494"/>
                          <a:pt x="289" y="494"/>
                        </a:cubicBezTo>
                        <a:cubicBezTo>
                          <a:pt x="412" y="494"/>
                          <a:pt x="509" y="397"/>
                          <a:pt x="509" y="274"/>
                        </a:cubicBezTo>
                        <a:cubicBezTo>
                          <a:pt x="509" y="151"/>
                          <a:pt x="412" y="55"/>
                          <a:pt x="289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bevel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5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4902726" y="2266540"/>
                    <a:ext cx="74613" cy="20637"/>
                  </a:xfrm>
                  <a:custGeom>
                    <a:avLst/>
                    <a:gdLst>
                      <a:gd name="T0" fmla="*/ 179 w 207"/>
                      <a:gd name="T1" fmla="*/ 55 h 56"/>
                      <a:gd name="T2" fmla="*/ 179 w 207"/>
                      <a:gd name="T3" fmla="*/ 55 h 56"/>
                      <a:gd name="T4" fmla="*/ 27 w 207"/>
                      <a:gd name="T5" fmla="*/ 55 h 56"/>
                      <a:gd name="T6" fmla="*/ 0 w 207"/>
                      <a:gd name="T7" fmla="*/ 28 h 56"/>
                      <a:gd name="T8" fmla="*/ 27 w 207"/>
                      <a:gd name="T9" fmla="*/ 0 h 56"/>
                      <a:gd name="T10" fmla="*/ 179 w 207"/>
                      <a:gd name="T11" fmla="*/ 0 h 56"/>
                      <a:gd name="T12" fmla="*/ 206 w 207"/>
                      <a:gd name="T13" fmla="*/ 28 h 56"/>
                      <a:gd name="T14" fmla="*/ 179 w 207"/>
                      <a:gd name="T15" fmla="*/ 55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7" h="56">
                        <a:moveTo>
                          <a:pt x="179" y="55"/>
                        </a:moveTo>
                        <a:lnTo>
                          <a:pt x="179" y="55"/>
                        </a:lnTo>
                        <a:cubicBezTo>
                          <a:pt x="27" y="55"/>
                          <a:pt x="27" y="55"/>
                          <a:pt x="27" y="55"/>
                        </a:cubicBezTo>
                        <a:cubicBezTo>
                          <a:pt x="13" y="55"/>
                          <a:pt x="0" y="42"/>
                          <a:pt x="0" y="28"/>
                        </a:cubicBezTo>
                        <a:cubicBezTo>
                          <a:pt x="0" y="14"/>
                          <a:pt x="13" y="0"/>
                          <a:pt x="27" y="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92" y="0"/>
                          <a:pt x="206" y="14"/>
                          <a:pt x="206" y="28"/>
                        </a:cubicBezTo>
                        <a:cubicBezTo>
                          <a:pt x="206" y="42"/>
                          <a:pt x="192" y="55"/>
                          <a:pt x="179" y="5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bevel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6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5155139" y="2271302"/>
                    <a:ext cx="53975" cy="39688"/>
                  </a:xfrm>
                  <a:custGeom>
                    <a:avLst/>
                    <a:gdLst>
                      <a:gd name="T0" fmla="*/ 68 w 152"/>
                      <a:gd name="T1" fmla="*/ 0 h 111"/>
                      <a:gd name="T2" fmla="*/ 68 w 152"/>
                      <a:gd name="T3" fmla="*/ 0 h 111"/>
                      <a:gd name="T4" fmla="*/ 68 w 152"/>
                      <a:gd name="T5" fmla="*/ 0 h 111"/>
                      <a:gd name="T6" fmla="*/ 151 w 152"/>
                      <a:gd name="T7" fmla="*/ 83 h 111"/>
                      <a:gd name="T8" fmla="*/ 151 w 152"/>
                      <a:gd name="T9" fmla="*/ 110 h 111"/>
                      <a:gd name="T10" fmla="*/ 0 w 152"/>
                      <a:gd name="T11" fmla="*/ 110 h 111"/>
                      <a:gd name="T12" fmla="*/ 0 w 152"/>
                      <a:gd name="T13" fmla="*/ 83 h 111"/>
                      <a:gd name="T14" fmla="*/ 68 w 152"/>
                      <a:gd name="T15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2" h="111">
                        <a:moveTo>
                          <a:pt x="68" y="0"/>
                        </a:moveTo>
                        <a:lnTo>
                          <a:pt x="68" y="0"/>
                        </a:lnTo>
                        <a:lnTo>
                          <a:pt x="68" y="0"/>
                        </a:lnTo>
                        <a:cubicBezTo>
                          <a:pt x="123" y="0"/>
                          <a:pt x="151" y="41"/>
                          <a:pt x="151" y="83"/>
                        </a:cubicBezTo>
                        <a:cubicBezTo>
                          <a:pt x="151" y="110"/>
                          <a:pt x="151" y="110"/>
                          <a:pt x="151" y="110"/>
                        </a:cubicBez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0" y="83"/>
                          <a:pt x="0" y="83"/>
                          <a:pt x="0" y="83"/>
                        </a:cubicBezTo>
                        <a:cubicBezTo>
                          <a:pt x="0" y="41"/>
                          <a:pt x="13" y="0"/>
                          <a:pt x="6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bevel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</p:grpSp>
      </p:grpSp>
      <p:sp>
        <p:nvSpPr>
          <p:cNvPr id="7" name="矩形 6"/>
          <p:cNvSpPr/>
          <p:nvPr/>
        </p:nvSpPr>
        <p:spPr>
          <a:xfrm>
            <a:off x="1268026" y="45937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任务完成度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2250" y="1881505"/>
            <a:ext cx="4356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项目完成度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1" name="iśḻíḋe"/>
          <p:cNvGrpSpPr/>
          <p:nvPr/>
        </p:nvGrpSpPr>
        <p:grpSpPr>
          <a:xfrm>
            <a:off x="461010" y="1731645"/>
            <a:ext cx="806450" cy="822325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102" name="iṣḻiḋê"/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ï$ľïḋé"/>
            <p:cNvSpPr/>
            <p:nvPr/>
          </p:nvSpPr>
          <p:spPr>
            <a:xfrm>
              <a:off x="911682" y="5376580"/>
              <a:ext cx="172652" cy="156149"/>
            </a:xfrm>
            <a:custGeom>
              <a:avLst/>
              <a:gdLst>
                <a:gd name="connsiteX0" fmla="*/ 503202 w 607568"/>
                <a:gd name="connsiteY0" fmla="*/ 459310 h 549494"/>
                <a:gd name="connsiteX1" fmla="*/ 548364 w 607568"/>
                <a:gd name="connsiteY1" fmla="*/ 504402 h 549494"/>
                <a:gd name="connsiteX2" fmla="*/ 503202 w 607568"/>
                <a:gd name="connsiteY2" fmla="*/ 549494 h 549494"/>
                <a:gd name="connsiteX3" fmla="*/ 458040 w 607568"/>
                <a:gd name="connsiteY3" fmla="*/ 504402 h 549494"/>
                <a:gd name="connsiteX4" fmla="*/ 503202 w 607568"/>
                <a:gd name="connsiteY4" fmla="*/ 459310 h 549494"/>
                <a:gd name="connsiteX5" fmla="*/ 197795 w 607568"/>
                <a:gd name="connsiteY5" fmla="*/ 459310 h 549494"/>
                <a:gd name="connsiteX6" fmla="*/ 242957 w 607568"/>
                <a:gd name="connsiteY6" fmla="*/ 504402 h 549494"/>
                <a:gd name="connsiteX7" fmla="*/ 197795 w 607568"/>
                <a:gd name="connsiteY7" fmla="*/ 549494 h 549494"/>
                <a:gd name="connsiteX8" fmla="*/ 152633 w 607568"/>
                <a:gd name="connsiteY8" fmla="*/ 504402 h 549494"/>
                <a:gd name="connsiteX9" fmla="*/ 197795 w 607568"/>
                <a:gd name="connsiteY9" fmla="*/ 459310 h 549494"/>
                <a:gd name="connsiteX10" fmla="*/ 143318 w 607568"/>
                <a:gd name="connsiteY10" fmla="*/ 390791 h 549494"/>
                <a:gd name="connsiteX11" fmla="*/ 554573 w 607568"/>
                <a:gd name="connsiteY11" fmla="*/ 390791 h 549494"/>
                <a:gd name="connsiteX12" fmla="*/ 554573 w 607568"/>
                <a:gd name="connsiteY12" fmla="*/ 437435 h 549494"/>
                <a:gd name="connsiteX13" fmla="*/ 143318 w 607568"/>
                <a:gd name="connsiteY13" fmla="*/ 437435 h 549494"/>
                <a:gd name="connsiteX14" fmla="*/ 115304 w 607568"/>
                <a:gd name="connsiteY14" fmla="*/ 313028 h 549494"/>
                <a:gd name="connsiteX15" fmla="*/ 582659 w 607568"/>
                <a:gd name="connsiteY15" fmla="*/ 313028 h 549494"/>
                <a:gd name="connsiteX16" fmla="*/ 582659 w 607568"/>
                <a:gd name="connsiteY16" fmla="*/ 359672 h 549494"/>
                <a:gd name="connsiteX17" fmla="*/ 115304 w 607568"/>
                <a:gd name="connsiteY17" fmla="*/ 359672 h 549494"/>
                <a:gd name="connsiteX18" fmla="*/ 0 w 607568"/>
                <a:gd name="connsiteY18" fmla="*/ 169922 h 549494"/>
                <a:gd name="connsiteX19" fmla="*/ 78962 w 607568"/>
                <a:gd name="connsiteY19" fmla="*/ 169922 h 549494"/>
                <a:gd name="connsiteX20" fmla="*/ 108516 w 607568"/>
                <a:gd name="connsiteY20" fmla="*/ 235254 h 549494"/>
                <a:gd name="connsiteX21" fmla="*/ 607568 w 607568"/>
                <a:gd name="connsiteY21" fmla="*/ 235254 h 549494"/>
                <a:gd name="connsiteX22" fmla="*/ 607568 w 607568"/>
                <a:gd name="connsiteY22" fmla="*/ 281909 h 549494"/>
                <a:gd name="connsiteX23" fmla="*/ 78428 w 607568"/>
                <a:gd name="connsiteY23" fmla="*/ 281909 h 549494"/>
                <a:gd name="connsiteX24" fmla="*/ 48798 w 607568"/>
                <a:gd name="connsiteY24" fmla="*/ 216577 h 549494"/>
                <a:gd name="connsiteX25" fmla="*/ 0 w 607568"/>
                <a:gd name="connsiteY25" fmla="*/ 216577 h 549494"/>
                <a:gd name="connsiteX26" fmla="*/ 257720 w 607568"/>
                <a:gd name="connsiteY26" fmla="*/ 0 h 549494"/>
                <a:gd name="connsiteX27" fmla="*/ 254207 w 607568"/>
                <a:gd name="connsiteY27" fmla="*/ 30201 h 549494"/>
                <a:gd name="connsiteX28" fmla="*/ 407797 w 607568"/>
                <a:gd name="connsiteY28" fmla="*/ 197372 h 549494"/>
                <a:gd name="connsiteX29" fmla="*/ 241147 w 607568"/>
                <a:gd name="connsiteY29" fmla="*/ 144063 h 549494"/>
                <a:gd name="connsiteX30" fmla="*/ 237633 w 607568"/>
                <a:gd name="connsiteY30" fmla="*/ 174264 h 549494"/>
                <a:gd name="connsiteX31" fmla="*/ 115586 w 607568"/>
                <a:gd name="connsiteY31" fmla="*/ 71993 h 5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568" h="549494">
                  <a:moveTo>
                    <a:pt x="503202" y="459310"/>
                  </a:moveTo>
                  <a:cubicBezTo>
                    <a:pt x="528144" y="459310"/>
                    <a:pt x="548364" y="479498"/>
                    <a:pt x="548364" y="504402"/>
                  </a:cubicBezTo>
                  <a:cubicBezTo>
                    <a:pt x="548364" y="529306"/>
                    <a:pt x="528144" y="549494"/>
                    <a:pt x="503202" y="549494"/>
                  </a:cubicBezTo>
                  <a:cubicBezTo>
                    <a:pt x="478260" y="549494"/>
                    <a:pt x="458040" y="529306"/>
                    <a:pt x="458040" y="504402"/>
                  </a:cubicBezTo>
                  <a:cubicBezTo>
                    <a:pt x="458040" y="479498"/>
                    <a:pt x="478260" y="459310"/>
                    <a:pt x="503202" y="459310"/>
                  </a:cubicBezTo>
                  <a:close/>
                  <a:moveTo>
                    <a:pt x="197795" y="459310"/>
                  </a:moveTo>
                  <a:cubicBezTo>
                    <a:pt x="222737" y="459310"/>
                    <a:pt x="242957" y="479498"/>
                    <a:pt x="242957" y="504402"/>
                  </a:cubicBezTo>
                  <a:cubicBezTo>
                    <a:pt x="242957" y="529306"/>
                    <a:pt x="222737" y="549494"/>
                    <a:pt x="197795" y="549494"/>
                  </a:cubicBezTo>
                  <a:cubicBezTo>
                    <a:pt x="172853" y="549494"/>
                    <a:pt x="152633" y="529306"/>
                    <a:pt x="152633" y="504402"/>
                  </a:cubicBezTo>
                  <a:cubicBezTo>
                    <a:pt x="152633" y="479498"/>
                    <a:pt x="172853" y="459310"/>
                    <a:pt x="197795" y="459310"/>
                  </a:cubicBezTo>
                  <a:close/>
                  <a:moveTo>
                    <a:pt x="143318" y="390791"/>
                  </a:moveTo>
                  <a:lnTo>
                    <a:pt x="554573" y="390791"/>
                  </a:lnTo>
                  <a:lnTo>
                    <a:pt x="554573" y="437435"/>
                  </a:lnTo>
                  <a:lnTo>
                    <a:pt x="143318" y="437435"/>
                  </a:lnTo>
                  <a:close/>
                  <a:moveTo>
                    <a:pt x="115304" y="313028"/>
                  </a:moveTo>
                  <a:lnTo>
                    <a:pt x="582659" y="313028"/>
                  </a:lnTo>
                  <a:lnTo>
                    <a:pt x="582659" y="359672"/>
                  </a:lnTo>
                  <a:lnTo>
                    <a:pt x="115304" y="359672"/>
                  </a:lnTo>
                  <a:close/>
                  <a:moveTo>
                    <a:pt x="0" y="169922"/>
                  </a:moveTo>
                  <a:lnTo>
                    <a:pt x="78962" y="169922"/>
                  </a:lnTo>
                  <a:lnTo>
                    <a:pt x="108516" y="235254"/>
                  </a:lnTo>
                  <a:lnTo>
                    <a:pt x="607568" y="235254"/>
                  </a:lnTo>
                  <a:lnTo>
                    <a:pt x="607568" y="281909"/>
                  </a:lnTo>
                  <a:lnTo>
                    <a:pt x="78428" y="281909"/>
                  </a:lnTo>
                  <a:lnTo>
                    <a:pt x="48798" y="216577"/>
                  </a:lnTo>
                  <a:lnTo>
                    <a:pt x="0" y="216577"/>
                  </a:lnTo>
                  <a:close/>
                  <a:moveTo>
                    <a:pt x="257720" y="0"/>
                  </a:moveTo>
                  <a:lnTo>
                    <a:pt x="254207" y="30201"/>
                  </a:lnTo>
                  <a:cubicBezTo>
                    <a:pt x="405964" y="47665"/>
                    <a:pt x="407797" y="197372"/>
                    <a:pt x="407797" y="197372"/>
                  </a:cubicBezTo>
                  <a:cubicBezTo>
                    <a:pt x="407797" y="197372"/>
                    <a:pt x="364340" y="158248"/>
                    <a:pt x="241147" y="144063"/>
                  </a:cubicBezTo>
                  <a:lnTo>
                    <a:pt x="237633" y="174264"/>
                  </a:lnTo>
                  <a:lnTo>
                    <a:pt x="115586" y="719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89380" y="2553970"/>
            <a:ext cx="356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项目预期完成度在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27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号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实际完成度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27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号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104" name="í$ļiḋè"/>
          <p:cNvGrpSpPr/>
          <p:nvPr/>
        </p:nvGrpSpPr>
        <p:grpSpPr>
          <a:xfrm>
            <a:off x="441325" y="4443095"/>
            <a:ext cx="806450" cy="822960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105" name="ïśľiďé"/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</a:p>
          </p:txBody>
        </p:sp>
        <p:sp>
          <p:nvSpPr>
            <p:cNvPr id="106" name="íšḷíḋe"/>
            <p:cNvSpPr/>
            <p:nvPr/>
          </p:nvSpPr>
          <p:spPr>
            <a:xfrm>
              <a:off x="921870" y="5368329"/>
              <a:ext cx="152276" cy="172652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22095" y="45034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组员完成度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92250" y="5328285"/>
            <a:ext cx="356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组员分工明确并按计划完成，完成度百分之百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H_Other_1"/>
          <p:cNvSpPr/>
          <p:nvPr>
            <p:custDataLst>
              <p:tags r:id="rId1"/>
            </p:custDataLst>
          </p:nvPr>
        </p:nvSpPr>
        <p:spPr>
          <a:xfrm>
            <a:off x="869285" y="3894070"/>
            <a:ext cx="0" cy="861427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MH_Other_2"/>
          <p:cNvSpPr/>
          <p:nvPr>
            <p:custDataLst>
              <p:tags r:id="rId2"/>
            </p:custDataLst>
          </p:nvPr>
        </p:nvSpPr>
        <p:spPr>
          <a:xfrm>
            <a:off x="2861443" y="3056627"/>
            <a:ext cx="48283" cy="1698865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MH_Other_3"/>
          <p:cNvSpPr/>
          <p:nvPr>
            <p:custDataLst>
              <p:tags r:id="rId3"/>
            </p:custDataLst>
          </p:nvPr>
        </p:nvSpPr>
        <p:spPr>
          <a:xfrm>
            <a:off x="5123565" y="3894070"/>
            <a:ext cx="0" cy="861427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MH_Other_4"/>
          <p:cNvSpPr/>
          <p:nvPr>
            <p:custDataLst>
              <p:tags r:id="rId4"/>
            </p:custDataLst>
          </p:nvPr>
        </p:nvSpPr>
        <p:spPr>
          <a:xfrm flipH="1">
            <a:off x="7230242" y="3056627"/>
            <a:ext cx="48283" cy="1698865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文本框 146"/>
          <p:cNvSpPr txBox="1"/>
          <p:nvPr/>
        </p:nvSpPr>
        <p:spPr>
          <a:xfrm>
            <a:off x="1247521" y="2689817"/>
            <a:ext cx="1808749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200"/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3" name="文本框 145"/>
          <p:cNvSpPr txBox="1"/>
          <p:nvPr/>
        </p:nvSpPr>
        <p:spPr>
          <a:xfrm>
            <a:off x="125483" y="2140811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5B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组长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5B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后端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5B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5B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4" name="文本框 146"/>
          <p:cNvSpPr txBox="1"/>
          <p:nvPr/>
        </p:nvSpPr>
        <p:spPr>
          <a:xfrm>
            <a:off x="282474" y="2396830"/>
            <a:ext cx="1822773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200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文本框 145"/>
          <p:cNvSpPr txBox="1"/>
          <p:nvPr/>
        </p:nvSpPr>
        <p:spPr>
          <a:xfrm>
            <a:off x="2105922" y="1158213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文档撰写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实验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7" name="文本框 145"/>
          <p:cNvSpPr txBox="1"/>
          <p:nvPr/>
        </p:nvSpPr>
        <p:spPr>
          <a:xfrm>
            <a:off x="4092083" y="2690086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前端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8" name="文本框 146"/>
          <p:cNvSpPr txBox="1"/>
          <p:nvPr/>
        </p:nvSpPr>
        <p:spPr>
          <a:xfrm>
            <a:off x="9023373" y="2113620"/>
            <a:ext cx="1792743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200"/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9" name="文本框 145"/>
          <p:cNvSpPr txBox="1"/>
          <p:nvPr/>
        </p:nvSpPr>
        <p:spPr>
          <a:xfrm>
            <a:off x="6294785" y="1219808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数据爬取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实验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631528" y="4874974"/>
            <a:ext cx="1558352" cy="1435807"/>
            <a:chOff x="1079779" y="3655384"/>
            <a:chExt cx="1168916" cy="1076606"/>
          </a:xfrm>
        </p:grpSpPr>
        <p:sp>
          <p:nvSpPr>
            <p:cNvPr id="61" name="MH_SubTitle_1"/>
            <p:cNvSpPr/>
            <p:nvPr>
              <p:custDataLst>
                <p:tags r:id="rId5"/>
              </p:custDataLst>
            </p:nvPr>
          </p:nvSpPr>
          <p:spPr>
            <a:xfrm>
              <a:off x="1079779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66369" y="0"/>
                  </a:moveTo>
                  <a:cubicBezTo>
                    <a:pt x="985098" y="0"/>
                    <a:pt x="1162413" y="177315"/>
                    <a:pt x="1162413" y="396044"/>
                  </a:cubicBezTo>
                  <a:cubicBezTo>
                    <a:pt x="1162413" y="550110"/>
                    <a:pt x="1074441" y="683629"/>
                    <a:pt x="945205" y="747570"/>
                  </a:cubicBezTo>
                  <a:cubicBezTo>
                    <a:pt x="1243758" y="823667"/>
                    <a:pt x="1469352" y="1079873"/>
                    <a:pt x="1502962" y="1393564"/>
                  </a:cubicBezTo>
                  <a:lnTo>
                    <a:pt x="0" y="1393564"/>
                  </a:lnTo>
                  <a:cubicBezTo>
                    <a:pt x="34346" y="1073000"/>
                    <a:pt x="269183" y="812468"/>
                    <a:pt x="577188" y="741955"/>
                  </a:cubicBezTo>
                  <a:cubicBezTo>
                    <a:pt x="453549" y="676307"/>
                    <a:pt x="370325" y="545894"/>
                    <a:pt x="370325" y="396044"/>
                  </a:cubicBezTo>
                  <a:cubicBezTo>
                    <a:pt x="370325" y="177315"/>
                    <a:pt x="547640" y="0"/>
                    <a:pt x="766369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65B0"/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65B0">
                      <a:lumMod val="60000"/>
                      <a:lumOff val="40000"/>
                    </a:srgbClr>
                  </a:gs>
                  <a:gs pos="100000">
                    <a:srgbClr val="0065B0">
                      <a:lumMod val="75000"/>
                    </a:srgbClr>
                  </a:gs>
                  <a:gs pos="0">
                    <a:srgbClr val="0065B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42374" y="4363630"/>
              <a:ext cx="1043726" cy="31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施雄</a:t>
              </a:r>
              <a:endPara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105787" y="4874974"/>
            <a:ext cx="1558352" cy="1435807"/>
            <a:chOff x="3009911" y="3655384"/>
            <a:chExt cx="1168916" cy="1076606"/>
          </a:xfrm>
        </p:grpSpPr>
        <p:sp>
          <p:nvSpPr>
            <p:cNvPr id="64" name="MH_SubTitle_2"/>
            <p:cNvSpPr/>
            <p:nvPr>
              <p:custDataLst>
                <p:tags r:id="rId6"/>
              </p:custDataLst>
            </p:nvPr>
          </p:nvSpPr>
          <p:spPr>
            <a:xfrm>
              <a:off x="3009911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51481" y="0"/>
                  </a:moveTo>
                  <a:cubicBezTo>
                    <a:pt x="970210" y="0"/>
                    <a:pt x="1147525" y="177315"/>
                    <a:pt x="1147525" y="396044"/>
                  </a:cubicBezTo>
                  <a:cubicBezTo>
                    <a:pt x="1147525" y="548003"/>
                    <a:pt x="1061942" y="679974"/>
                    <a:pt x="935490" y="744763"/>
                  </a:cubicBezTo>
                  <a:cubicBezTo>
                    <a:pt x="1238785" y="818053"/>
                    <a:pt x="1468984" y="1076431"/>
                    <a:pt x="1502962" y="1393564"/>
                  </a:cubicBezTo>
                  <a:lnTo>
                    <a:pt x="0" y="1393564"/>
                  </a:lnTo>
                  <a:cubicBezTo>
                    <a:pt x="33979" y="1076431"/>
                    <a:pt x="264178" y="818053"/>
                    <a:pt x="567473" y="744763"/>
                  </a:cubicBezTo>
                  <a:cubicBezTo>
                    <a:pt x="441020" y="679974"/>
                    <a:pt x="355437" y="548003"/>
                    <a:pt x="355437" y="396044"/>
                  </a:cubicBezTo>
                  <a:cubicBezTo>
                    <a:pt x="355437" y="177315"/>
                    <a:pt x="532752" y="0"/>
                    <a:pt x="751481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B0F0"/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B0F0">
                      <a:lumMod val="60000"/>
                      <a:lumOff val="40000"/>
                    </a:srgbClr>
                  </a:gs>
                  <a:gs pos="100000">
                    <a:srgbClr val="00B0F0">
                      <a:lumMod val="75000"/>
                    </a:srgbClr>
                  </a:gs>
                  <a:gs pos="0">
                    <a:srgbClr val="00B0F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wrap="none" lIns="0" rIns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72506" y="4363630"/>
              <a:ext cx="1043726" cy="31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梅家晨</a:t>
              </a:r>
              <a:endPara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4453" y="4874974"/>
            <a:ext cx="1558352" cy="1435807"/>
            <a:chOff x="4942527" y="3655384"/>
            <a:chExt cx="1168916" cy="1076606"/>
          </a:xfrm>
        </p:grpSpPr>
        <p:sp>
          <p:nvSpPr>
            <p:cNvPr id="67" name="MH_SubTitle_3"/>
            <p:cNvSpPr/>
            <p:nvPr>
              <p:custDataLst>
                <p:tags r:id="rId7"/>
              </p:custDataLst>
            </p:nvPr>
          </p:nvSpPr>
          <p:spPr>
            <a:xfrm>
              <a:off x="4942527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36593" y="0"/>
                  </a:moveTo>
                  <a:cubicBezTo>
                    <a:pt x="955322" y="0"/>
                    <a:pt x="1132637" y="177315"/>
                    <a:pt x="1132637" y="396044"/>
                  </a:cubicBezTo>
                  <a:cubicBezTo>
                    <a:pt x="1132637" y="545894"/>
                    <a:pt x="1049414" y="676307"/>
                    <a:pt x="925774" y="741955"/>
                  </a:cubicBezTo>
                  <a:cubicBezTo>
                    <a:pt x="1233780" y="812467"/>
                    <a:pt x="1468616" y="1072999"/>
                    <a:pt x="1502962" y="1393564"/>
                  </a:cubicBezTo>
                  <a:lnTo>
                    <a:pt x="0" y="1393564"/>
                  </a:lnTo>
                  <a:cubicBezTo>
                    <a:pt x="33610" y="1079873"/>
                    <a:pt x="259205" y="823667"/>
                    <a:pt x="557757" y="747571"/>
                  </a:cubicBezTo>
                  <a:cubicBezTo>
                    <a:pt x="428521" y="683629"/>
                    <a:pt x="340549" y="550110"/>
                    <a:pt x="340549" y="396044"/>
                  </a:cubicBezTo>
                  <a:cubicBezTo>
                    <a:pt x="340549" y="177315"/>
                    <a:pt x="517864" y="0"/>
                    <a:pt x="736593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65B0"/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65B0">
                      <a:lumMod val="60000"/>
                      <a:lumOff val="40000"/>
                    </a:srgbClr>
                  </a:gs>
                  <a:gs pos="100000">
                    <a:srgbClr val="0065B0">
                      <a:lumMod val="75000"/>
                    </a:srgbClr>
                  </a:gs>
                  <a:gs pos="0">
                    <a:srgbClr val="0065B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05122" y="4363630"/>
              <a:ext cx="1043726" cy="31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沈晓珺</a:t>
              </a:r>
              <a:endPara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75172" y="4874974"/>
            <a:ext cx="1558352" cy="1435807"/>
            <a:chOff x="6875145" y="3655384"/>
            <a:chExt cx="1168916" cy="1076606"/>
          </a:xfrm>
        </p:grpSpPr>
        <p:sp>
          <p:nvSpPr>
            <p:cNvPr id="70" name="MH_SubTitle_4"/>
            <p:cNvSpPr/>
            <p:nvPr>
              <p:custDataLst>
                <p:tags r:id="rId8"/>
              </p:custDataLst>
            </p:nvPr>
          </p:nvSpPr>
          <p:spPr>
            <a:xfrm>
              <a:off x="6875145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21705" y="0"/>
                  </a:moveTo>
                  <a:cubicBezTo>
                    <a:pt x="940434" y="0"/>
                    <a:pt x="1117749" y="177315"/>
                    <a:pt x="1117749" y="396044"/>
                  </a:cubicBezTo>
                  <a:cubicBezTo>
                    <a:pt x="1117749" y="543784"/>
                    <a:pt x="1036853" y="672629"/>
                    <a:pt x="916059" y="739148"/>
                  </a:cubicBezTo>
                  <a:cubicBezTo>
                    <a:pt x="1228745" y="806914"/>
                    <a:pt x="1468249" y="1069578"/>
                    <a:pt x="1502962" y="1393564"/>
                  </a:cubicBezTo>
                  <a:lnTo>
                    <a:pt x="0" y="1393564"/>
                  </a:lnTo>
                  <a:cubicBezTo>
                    <a:pt x="33240" y="1083322"/>
                    <a:pt x="254267" y="829309"/>
                    <a:pt x="548042" y="750378"/>
                  </a:cubicBezTo>
                  <a:cubicBezTo>
                    <a:pt x="416051" y="687270"/>
                    <a:pt x="325661" y="552213"/>
                    <a:pt x="325661" y="396044"/>
                  </a:cubicBezTo>
                  <a:cubicBezTo>
                    <a:pt x="325661" y="177315"/>
                    <a:pt x="502976" y="0"/>
                    <a:pt x="721705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B0F0"/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B0F0">
                      <a:lumMod val="60000"/>
                      <a:lumOff val="40000"/>
                    </a:srgbClr>
                  </a:gs>
                  <a:gs pos="100000">
                    <a:srgbClr val="00B0F0">
                      <a:lumMod val="75000"/>
                    </a:srgbClr>
                  </a:gs>
                  <a:gs pos="0">
                    <a:srgbClr val="00B0F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wrap="none" lIns="0" rIns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37740" y="4363630"/>
              <a:ext cx="1043726" cy="31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刘星</a:t>
              </a:r>
              <a:endPara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1268026" y="45937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0778" y="4874974"/>
            <a:ext cx="1558352" cy="1435807"/>
            <a:chOff x="1079779" y="3655384"/>
            <a:chExt cx="1168916" cy="1076606"/>
          </a:xfrm>
        </p:grpSpPr>
        <p:sp>
          <p:nvSpPr>
            <p:cNvPr id="3" name="MH_SubTitle_1"/>
            <p:cNvSpPr/>
            <p:nvPr>
              <p:custDataLst>
                <p:tags r:id="rId10"/>
              </p:custDataLst>
            </p:nvPr>
          </p:nvSpPr>
          <p:spPr>
            <a:xfrm>
              <a:off x="1079779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66369" y="0"/>
                  </a:moveTo>
                  <a:cubicBezTo>
                    <a:pt x="985098" y="0"/>
                    <a:pt x="1162413" y="177315"/>
                    <a:pt x="1162413" y="396044"/>
                  </a:cubicBezTo>
                  <a:cubicBezTo>
                    <a:pt x="1162413" y="550110"/>
                    <a:pt x="1074441" y="683629"/>
                    <a:pt x="945205" y="747570"/>
                  </a:cubicBezTo>
                  <a:cubicBezTo>
                    <a:pt x="1243758" y="823667"/>
                    <a:pt x="1469352" y="1079873"/>
                    <a:pt x="1502962" y="1393564"/>
                  </a:cubicBezTo>
                  <a:lnTo>
                    <a:pt x="0" y="1393564"/>
                  </a:lnTo>
                  <a:cubicBezTo>
                    <a:pt x="34346" y="1073000"/>
                    <a:pt x="269183" y="812468"/>
                    <a:pt x="577188" y="741955"/>
                  </a:cubicBezTo>
                  <a:cubicBezTo>
                    <a:pt x="453549" y="676307"/>
                    <a:pt x="370325" y="545894"/>
                    <a:pt x="370325" y="396044"/>
                  </a:cubicBezTo>
                  <a:cubicBezTo>
                    <a:pt x="370325" y="177315"/>
                    <a:pt x="547640" y="0"/>
                    <a:pt x="766369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65B0"/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65B0">
                      <a:lumMod val="60000"/>
                      <a:lumOff val="40000"/>
                    </a:srgbClr>
                  </a:gs>
                  <a:gs pos="100000">
                    <a:srgbClr val="0065B0">
                      <a:lumMod val="75000"/>
                    </a:srgbClr>
                  </a:gs>
                  <a:gs pos="0">
                    <a:srgbClr val="0065B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4" name="TextBox 61"/>
            <p:cNvSpPr txBox="1"/>
            <p:nvPr/>
          </p:nvSpPr>
          <p:spPr>
            <a:xfrm>
              <a:off x="1142374" y="4363630"/>
              <a:ext cx="1043726" cy="31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舒俊杰</a:t>
              </a:r>
              <a:endPara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511867" y="4874974"/>
            <a:ext cx="1558352" cy="1435807"/>
            <a:chOff x="6875145" y="3655384"/>
            <a:chExt cx="1168916" cy="1076606"/>
          </a:xfrm>
        </p:grpSpPr>
        <p:sp>
          <p:nvSpPr>
            <p:cNvPr id="6" name="MH_SubTitle_4"/>
            <p:cNvSpPr/>
            <p:nvPr>
              <p:custDataLst>
                <p:tags r:id="rId11"/>
              </p:custDataLst>
            </p:nvPr>
          </p:nvSpPr>
          <p:spPr>
            <a:xfrm>
              <a:off x="6875145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21705" y="0"/>
                  </a:moveTo>
                  <a:cubicBezTo>
                    <a:pt x="940434" y="0"/>
                    <a:pt x="1117749" y="177315"/>
                    <a:pt x="1117749" y="396044"/>
                  </a:cubicBezTo>
                  <a:cubicBezTo>
                    <a:pt x="1117749" y="543784"/>
                    <a:pt x="1036853" y="672629"/>
                    <a:pt x="916059" y="739148"/>
                  </a:cubicBezTo>
                  <a:cubicBezTo>
                    <a:pt x="1228745" y="806914"/>
                    <a:pt x="1468249" y="1069578"/>
                    <a:pt x="1502962" y="1393564"/>
                  </a:cubicBezTo>
                  <a:lnTo>
                    <a:pt x="0" y="1393564"/>
                  </a:lnTo>
                  <a:cubicBezTo>
                    <a:pt x="33240" y="1083322"/>
                    <a:pt x="254267" y="829309"/>
                    <a:pt x="548042" y="750378"/>
                  </a:cubicBezTo>
                  <a:cubicBezTo>
                    <a:pt x="416051" y="687270"/>
                    <a:pt x="325661" y="552213"/>
                    <a:pt x="325661" y="396044"/>
                  </a:cubicBezTo>
                  <a:cubicBezTo>
                    <a:pt x="325661" y="177315"/>
                    <a:pt x="502976" y="0"/>
                    <a:pt x="721705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B0F0"/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B0F0">
                      <a:lumMod val="60000"/>
                      <a:lumOff val="40000"/>
                    </a:srgbClr>
                  </a:gs>
                  <a:gs pos="100000">
                    <a:srgbClr val="00B0F0">
                      <a:lumMod val="75000"/>
                    </a:srgbClr>
                  </a:gs>
                  <a:gs pos="0">
                    <a:srgbClr val="00B0F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wrap="none" lIns="0" rIns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7" name="TextBox 70"/>
            <p:cNvSpPr txBox="1"/>
            <p:nvPr/>
          </p:nvSpPr>
          <p:spPr>
            <a:xfrm>
              <a:off x="6937740" y="4363630"/>
              <a:ext cx="1043726" cy="31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廖彦</a:t>
              </a:r>
              <a:endPara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MH_Other_3"/>
          <p:cNvSpPr/>
          <p:nvPr>
            <p:custDataLst>
              <p:tags r:id="rId12"/>
            </p:custDataLst>
          </p:nvPr>
        </p:nvSpPr>
        <p:spPr>
          <a:xfrm>
            <a:off x="9410450" y="3894070"/>
            <a:ext cx="0" cy="861427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13"/>
            </p:custDataLst>
          </p:nvPr>
        </p:nvSpPr>
        <p:spPr>
          <a:xfrm flipH="1">
            <a:off x="11267572" y="3056627"/>
            <a:ext cx="48283" cy="1698865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文本框 145"/>
          <p:cNvSpPr txBox="1"/>
          <p:nvPr/>
        </p:nvSpPr>
        <p:spPr>
          <a:xfrm>
            <a:off x="9850898" y="1158466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PPT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制作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答辩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文本框 145"/>
          <p:cNvSpPr txBox="1"/>
          <p:nvPr/>
        </p:nvSpPr>
        <p:spPr>
          <a:xfrm>
            <a:off x="8358648" y="2643731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文档撰写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285750" marR="0" lvl="0" indent="-285750" defTabSz="1219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实验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59479" y="0"/>
            <a:ext cx="4953002" cy="4460598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-1" y="3919249"/>
            <a:ext cx="12192000" cy="2938751"/>
            <a:chOff x="0" y="4530119"/>
            <a:chExt cx="10833078" cy="261119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0" y="4543660"/>
              <a:ext cx="7219559" cy="259765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 flipH="1">
              <a:off x="7122679" y="4530119"/>
              <a:ext cx="3710399" cy="2611197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0" y="960121"/>
            <a:ext cx="12192000" cy="313944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/>
          <p:cNvSpPr txBox="1"/>
          <p:nvPr/>
        </p:nvSpPr>
        <p:spPr>
          <a:xfrm>
            <a:off x="1417320" y="1701165"/>
            <a:ext cx="9177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抗击疫情 人人有责</a:t>
            </a:r>
            <a:endParaRPr lang="zh-CN" altLang="en-US" sz="8000" b="1" i="1" dirty="0" smtClean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605976" y="2789555"/>
            <a:ext cx="2658737" cy="448243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459479" y="1301376"/>
            <a:ext cx="550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阿里巴巴普惠体 L" panose="00020600040101010101" pitchFamily="18" charset="-122"/>
              </a:rPr>
              <a:t>中国加油  武汉加油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阿里巴巴普惠体 L" panose="00020600040101010101" pitchFamily="18" charset="-122"/>
            </a:endParaRPr>
          </a:p>
        </p:txBody>
      </p:sp>
      <p:sp>
        <p:nvSpPr>
          <p:cNvPr id="3" name="文本框 2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/>
          <p:cNvSpPr txBox="1"/>
          <p:nvPr/>
        </p:nvSpPr>
        <p:spPr>
          <a:xfrm>
            <a:off x="1507490" y="3390265"/>
            <a:ext cx="3098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 感谢</a:t>
            </a:r>
            <a:endParaRPr lang="zh-CN" altLang="en-US" sz="8000" b="1" i="1" dirty="0" smtClean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/>
          <p:cNvSpPr txBox="1"/>
          <p:nvPr/>
        </p:nvSpPr>
        <p:spPr>
          <a:xfrm>
            <a:off x="6690995" y="3390265"/>
            <a:ext cx="44405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聆听！</a:t>
            </a:r>
            <a:endParaRPr lang="zh-CN" altLang="en-US" sz="8000" b="1" i="1" dirty="0" smtClean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1" cstate="screen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359" y="0"/>
            <a:ext cx="4953002" cy="4460598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7187521" y="945985"/>
            <a:ext cx="3972944" cy="560182"/>
            <a:chOff x="8186057" y="1107989"/>
            <a:chExt cx="3972944" cy="560182"/>
          </a:xfrm>
        </p:grpSpPr>
        <p:sp>
          <p:nvSpPr>
            <p:cNvPr id="41" name="文本框 40"/>
            <p:cNvSpPr txBox="1"/>
            <p:nvPr/>
          </p:nvSpPr>
          <p:spPr>
            <a:xfrm>
              <a:off x="8247017" y="1107989"/>
              <a:ext cx="2946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项目背景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86057" y="1402106"/>
              <a:ext cx="3972944" cy="26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87521" y="2066136"/>
            <a:ext cx="3972944" cy="894192"/>
            <a:chOff x="8186057" y="773979"/>
            <a:chExt cx="3972944" cy="894192"/>
          </a:xfrm>
        </p:grpSpPr>
        <p:sp>
          <p:nvSpPr>
            <p:cNvPr id="44" name="文本框 43"/>
            <p:cNvSpPr txBox="1"/>
            <p:nvPr/>
          </p:nvSpPr>
          <p:spPr>
            <a:xfrm>
              <a:off x="8247017" y="773979"/>
              <a:ext cx="2946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项目需求介绍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186057" y="1402106"/>
              <a:ext cx="3972944" cy="26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248481" y="3288522"/>
            <a:ext cx="3972944" cy="560182"/>
            <a:chOff x="8186057" y="1107989"/>
            <a:chExt cx="3972944" cy="560182"/>
          </a:xfrm>
        </p:grpSpPr>
        <p:sp>
          <p:nvSpPr>
            <p:cNvPr id="47" name="文本框 46"/>
            <p:cNvSpPr txBox="1"/>
            <p:nvPr/>
          </p:nvSpPr>
          <p:spPr>
            <a:xfrm>
              <a:off x="8186057" y="1107989"/>
              <a:ext cx="2946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任务完成度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186057" y="1402106"/>
              <a:ext cx="3972944" cy="26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248481" y="5494634"/>
            <a:ext cx="3972944" cy="486933"/>
            <a:chOff x="8186057" y="1402106"/>
            <a:chExt cx="3972944" cy="486933"/>
          </a:xfrm>
        </p:grpSpPr>
        <p:sp>
          <p:nvSpPr>
            <p:cNvPr id="50" name="文本框 49"/>
            <p:cNvSpPr txBox="1"/>
            <p:nvPr/>
          </p:nvSpPr>
          <p:spPr>
            <a:xfrm>
              <a:off x="8257177" y="1520739"/>
              <a:ext cx="2946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团队介绍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186057" y="1402106"/>
              <a:ext cx="3972944" cy="26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28339" y="792587"/>
            <a:ext cx="645886" cy="645886"/>
            <a:chOff x="6855059" y="807827"/>
            <a:chExt cx="645886" cy="645886"/>
          </a:xfrm>
        </p:grpSpPr>
        <p:sp>
          <p:nvSpPr>
            <p:cNvPr id="53" name="椭圆 52"/>
            <p:cNvSpPr/>
            <p:nvPr/>
          </p:nvSpPr>
          <p:spPr>
            <a:xfrm>
              <a:off x="6855059" y="807827"/>
              <a:ext cx="645886" cy="645886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形 53" descr="聊天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3414" y="961647"/>
              <a:ext cx="329176" cy="329176"/>
            </a:xfrm>
            <a:prstGeom prst="rect">
              <a:avLst/>
            </a:prstGeom>
          </p:spPr>
        </p:pic>
      </p:grpSp>
      <p:sp>
        <p:nvSpPr>
          <p:cNvPr id="56" name="椭圆 55"/>
          <p:cNvSpPr/>
          <p:nvPr/>
        </p:nvSpPr>
        <p:spPr>
          <a:xfrm>
            <a:off x="6483985" y="4342130"/>
            <a:ext cx="645795" cy="645795"/>
          </a:xfrm>
          <a:prstGeom prst="ellipse">
            <a:avLst/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6428339" y="3157984"/>
            <a:ext cx="645886" cy="645886"/>
            <a:chOff x="6855059" y="3716149"/>
            <a:chExt cx="645886" cy="645886"/>
          </a:xfrm>
        </p:grpSpPr>
        <p:sp>
          <p:nvSpPr>
            <p:cNvPr id="59" name="椭圆 58"/>
            <p:cNvSpPr/>
            <p:nvPr/>
          </p:nvSpPr>
          <p:spPr>
            <a:xfrm>
              <a:off x="6855059" y="3716149"/>
              <a:ext cx="645886" cy="645886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形 59" descr="核对清单"/>
            <p:cNvPicPr>
              <a:picLocks noChangeAspect="1"/>
            </p:cNvPicPr>
            <p:nvPr/>
          </p:nvPicPr>
          <p:blipFill>
            <a:blip r:embed="rId4" cstate="screen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7608" y="3866728"/>
              <a:ext cx="329176" cy="329176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6415004" y="1906388"/>
            <a:ext cx="645886" cy="645886"/>
            <a:chOff x="6855059" y="2261988"/>
            <a:chExt cx="645886" cy="645886"/>
          </a:xfrm>
        </p:grpSpPr>
        <p:sp>
          <p:nvSpPr>
            <p:cNvPr id="62" name="椭圆 61"/>
            <p:cNvSpPr/>
            <p:nvPr/>
          </p:nvSpPr>
          <p:spPr>
            <a:xfrm>
              <a:off x="6855059" y="2261988"/>
              <a:ext cx="645886" cy="645886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形 62" descr="放大镜"/>
            <p:cNvPicPr>
              <a:picLocks noChangeAspect="1"/>
            </p:cNvPicPr>
            <p:nvPr/>
          </p:nvPicPr>
          <p:blipFill>
            <a:blip r:embed="rId6" cstate="screen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0964" y="2422114"/>
              <a:ext cx="329176" cy="32917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2414270" y="2194586"/>
            <a:ext cx="1313180" cy="1113408"/>
            <a:chOff x="2343740" y="2751734"/>
            <a:chExt cx="1313180" cy="1113408"/>
          </a:xfrm>
        </p:grpSpPr>
        <p:sp>
          <p:nvSpPr>
            <p:cNvPr id="65" name="矩形 64"/>
            <p:cNvSpPr/>
            <p:nvPr/>
          </p:nvSpPr>
          <p:spPr>
            <a:xfrm>
              <a:off x="2343740" y="2751734"/>
              <a:ext cx="131318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373459" y="3495810"/>
              <a:ext cx="1253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CONENTS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48481" y="4481052"/>
            <a:ext cx="4044064" cy="506842"/>
            <a:chOff x="8114937" y="1161329"/>
            <a:chExt cx="4044064" cy="506842"/>
          </a:xfrm>
        </p:grpSpPr>
        <p:sp>
          <p:nvSpPr>
            <p:cNvPr id="3" name="文本框 2"/>
            <p:cNvSpPr txBox="1"/>
            <p:nvPr/>
          </p:nvSpPr>
          <p:spPr>
            <a:xfrm>
              <a:off x="8114937" y="1161329"/>
              <a:ext cx="2946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展望与总结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186057" y="1402106"/>
              <a:ext cx="3972944" cy="2660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457200">
                <a:lnSpc>
                  <a:spcPct val="114000"/>
                </a:lnSpc>
                <a:defRPr/>
              </a:pP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6484219" y="5494784"/>
            <a:ext cx="645886" cy="645886"/>
          </a:xfrm>
          <a:prstGeom prst="ellipse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形 56" descr="发送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2117" y="5652503"/>
            <a:ext cx="329176" cy="329176"/>
          </a:xfrm>
          <a:prstGeom prst="rect">
            <a:avLst/>
          </a:prstGeom>
        </p:spPr>
      </p:pic>
      <p:sp>
        <p:nvSpPr>
          <p:cNvPr id="16" name="íš1îḋe" title="DN0G3AjvxA"/>
          <p:cNvSpPr/>
          <p:nvPr/>
        </p:nvSpPr>
        <p:spPr bwMode="auto">
          <a:xfrm>
            <a:off x="6657975" y="4512945"/>
            <a:ext cx="297180" cy="304165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733796" y="3762096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  01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7475034" y="3947397"/>
            <a:ext cx="77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217473" y="3947298"/>
            <a:ext cx="77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55565" y="2858135"/>
            <a:ext cx="6964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项目背景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21546" y="566118"/>
            <a:ext cx="4993598" cy="5660436"/>
          </a:xfrm>
          <a:prstGeom prst="rect">
            <a:avLst/>
          </a:prstGeom>
        </p:spPr>
      </p:pic>
      <p:sp>
        <p:nvSpPr>
          <p:cNvPr id="41" name="Rounded Rectangle 5"/>
          <p:cNvSpPr/>
          <p:nvPr/>
        </p:nvSpPr>
        <p:spPr>
          <a:xfrm rot="2700000">
            <a:off x="12166519" y="-1738067"/>
            <a:ext cx="818535" cy="3739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Rounded Rectangle 6"/>
          <p:cNvSpPr/>
          <p:nvPr/>
        </p:nvSpPr>
        <p:spPr>
          <a:xfrm rot="2700000">
            <a:off x="9572515" y="-1380953"/>
            <a:ext cx="1264450" cy="3739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Rounded Rectangle 5"/>
          <p:cNvSpPr/>
          <p:nvPr/>
        </p:nvSpPr>
        <p:spPr>
          <a:xfrm rot="2700000">
            <a:off x="8329012" y="6098696"/>
            <a:ext cx="405319" cy="18515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/>
          <p:cNvSpPr/>
          <p:nvPr/>
        </p:nvSpPr>
        <p:spPr>
          <a:xfrm>
            <a:off x="0" y="-6986"/>
            <a:ext cx="6889750" cy="6865261"/>
          </a:xfrm>
          <a:custGeom>
            <a:avLst/>
            <a:gdLst>
              <a:gd name="connsiteX0" fmla="*/ 0 w 6125029"/>
              <a:gd name="connsiteY0" fmla="*/ 0 h 6125029"/>
              <a:gd name="connsiteX1" fmla="*/ 3142343 w 6125029"/>
              <a:gd name="connsiteY1" fmla="*/ 0 h 6125029"/>
              <a:gd name="connsiteX2" fmla="*/ 6125029 w 6125029"/>
              <a:gd name="connsiteY2" fmla="*/ 6103258 h 6125029"/>
              <a:gd name="connsiteX3" fmla="*/ 36286 w 6125029"/>
              <a:gd name="connsiteY3" fmla="*/ 6125029 h 6125029"/>
              <a:gd name="connsiteX4" fmla="*/ 0 w 6125029"/>
              <a:gd name="connsiteY4" fmla="*/ 0 h 6125029"/>
              <a:gd name="connsiteX0-1" fmla="*/ 0 w 6125029"/>
              <a:gd name="connsiteY0-2" fmla="*/ 0 h 6125029"/>
              <a:gd name="connsiteX1-3" fmla="*/ 3142343 w 6125029"/>
              <a:gd name="connsiteY1-4" fmla="*/ 0 h 6125029"/>
              <a:gd name="connsiteX2-5" fmla="*/ 6125029 w 6125029"/>
              <a:gd name="connsiteY2-6" fmla="*/ 6103258 h 6125029"/>
              <a:gd name="connsiteX3-7" fmla="*/ 7257 w 6125029"/>
              <a:gd name="connsiteY3-8" fmla="*/ 6125029 h 6125029"/>
              <a:gd name="connsiteX4-9" fmla="*/ 0 w 6125029"/>
              <a:gd name="connsiteY4-10" fmla="*/ 0 h 6125029"/>
              <a:gd name="connsiteX0-11" fmla="*/ 0 w 6125029"/>
              <a:gd name="connsiteY0-12" fmla="*/ 0 h 6103258"/>
              <a:gd name="connsiteX1-13" fmla="*/ 3142343 w 6125029"/>
              <a:gd name="connsiteY1-14" fmla="*/ 0 h 6103258"/>
              <a:gd name="connsiteX2-15" fmla="*/ 6125029 w 6125029"/>
              <a:gd name="connsiteY2-16" fmla="*/ 6103258 h 6103258"/>
              <a:gd name="connsiteX3-17" fmla="*/ 7257 w 6125029"/>
              <a:gd name="connsiteY3-18" fmla="*/ 6096454 h 6103258"/>
              <a:gd name="connsiteX4-19" fmla="*/ 0 w 6125029"/>
              <a:gd name="connsiteY4-20" fmla="*/ 0 h 6103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25029" h="6103258">
                <a:moveTo>
                  <a:pt x="0" y="0"/>
                </a:moveTo>
                <a:lnTo>
                  <a:pt x="3142343" y="0"/>
                </a:lnTo>
                <a:lnTo>
                  <a:pt x="6125029" y="6103258"/>
                </a:lnTo>
                <a:lnTo>
                  <a:pt x="7257" y="60964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 descr="e7d195523061f1c0e8da580c895714cc9e657dc935b73854DD54234BF92455C2409EC703713D08D418A918AD21FB4B97B212F83F8516769F1C595028FE6458DEA8E413C6E2511160CEE934C7F76380B4A00578EC6E9EBBA9E50BE35F9AEB8B72D86051EF44F56D84B140363CB1461AB2264678D3AA9566C0E974B059233CC6EDF08958EC31758323CF0DC47C04B0655C"/>
          <p:cNvGrpSpPr/>
          <p:nvPr/>
        </p:nvGrpSpPr>
        <p:grpSpPr>
          <a:xfrm>
            <a:off x="734758" y="1755548"/>
            <a:ext cx="3347623" cy="3624198"/>
            <a:chOff x="1265173" y="1811676"/>
            <a:chExt cx="3347623" cy="3624198"/>
          </a:xfrm>
        </p:grpSpPr>
        <p:sp>
          <p:nvSpPr>
            <p:cNvPr id="35" name="TextBox 4" descr="e7d195523061f1c0e8da580c895714cc9e657dc935b73854DD54234BF92455C2409EC703713D08D418A918AD21FB4B97B212F83F8516769F1C595028FE6458DEA8E413C6E2511160CEE934C7F76380B4A00578EC6E9EBBA9E7B40104EB7639A766B53684BF7D817E9A70A160C67E0F992405EB37E3A1B22D025AD0D878F0615E4E701BA15F11A8BCC6E02EB7B7C08CFE"/>
            <p:cNvSpPr txBox="1"/>
            <p:nvPr/>
          </p:nvSpPr>
          <p:spPr>
            <a:xfrm>
              <a:off x="1337601" y="1811676"/>
              <a:ext cx="1485984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b="1" i="0" spc="400" baseline="0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PRESENTATION</a:t>
              </a:r>
              <a:endParaRPr lang="en-US" sz="1000" b="1" i="0" spc="400" baseline="0" dirty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6" name="TextBox 6" descr="e7d195523061f1c0e8da580c895714cc9e657dc935b73854DD54234BF92455C2409EC703713D08D418A918AD21FB4B97B212F83F8516769F1C595028FE6458DEA8E413C6E2511160CEE934C7F76380B4A00578EC6E9EBBA9E7B40104EB7639A766B53684BF7D817E9A70A160C67E0F992405EB37E3A1B22D025AD0D878F0615E4E701BA15F11A8BCC6E02EB7B7C08CFE"/>
            <p:cNvSpPr txBox="1"/>
            <p:nvPr/>
          </p:nvSpPr>
          <p:spPr>
            <a:xfrm>
              <a:off x="1265173" y="4079412"/>
              <a:ext cx="3347623" cy="1356462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his is a sample text. insert your desired text here. Again. this is a dummy text. enter your own text here. this is a sample text. this is a sample text. insert your desired text here. Again. this is a dummy text. enter your own text here. this is a sample text. this is a sample text. insert your desired text here.</a:t>
              </a:r>
              <a:endParaRPr lang="en-US" sz="1000" dirty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38" name="Group 9"/>
          <p:cNvGrpSpPr>
            <a:grpSpLocks noChangeAspect="1"/>
          </p:cNvGrpSpPr>
          <p:nvPr/>
        </p:nvGrpSpPr>
        <p:grpSpPr bwMode="auto">
          <a:xfrm>
            <a:off x="7960360" y="1180465"/>
            <a:ext cx="720090" cy="713105"/>
            <a:chOff x="10289" y="1489"/>
            <a:chExt cx="1613" cy="159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10289" y="1639"/>
              <a:ext cx="1468" cy="1448"/>
            </a:xfrm>
            <a:custGeom>
              <a:avLst/>
              <a:gdLst>
                <a:gd name="T0" fmla="*/ 244 w 2937"/>
                <a:gd name="T1" fmla="*/ 1258 h 2896"/>
                <a:gd name="T2" fmla="*/ 208 w 2937"/>
                <a:gd name="T3" fmla="*/ 1302 h 2896"/>
                <a:gd name="T4" fmla="*/ 203 w 2937"/>
                <a:gd name="T5" fmla="*/ 1359 h 2896"/>
                <a:gd name="T6" fmla="*/ 231 w 2937"/>
                <a:gd name="T7" fmla="*/ 1411 h 2896"/>
                <a:gd name="T8" fmla="*/ 1546 w 2937"/>
                <a:gd name="T9" fmla="*/ 2689 h 2896"/>
                <a:gd name="T10" fmla="*/ 1594 w 2937"/>
                <a:gd name="T11" fmla="*/ 2696 h 2896"/>
                <a:gd name="T12" fmla="*/ 1642 w 2937"/>
                <a:gd name="T13" fmla="*/ 2679 h 2896"/>
                <a:gd name="T14" fmla="*/ 1679 w 2937"/>
                <a:gd name="T15" fmla="*/ 2633 h 2896"/>
                <a:gd name="T16" fmla="*/ 2034 w 2937"/>
                <a:gd name="T17" fmla="*/ 1339 h 2896"/>
                <a:gd name="T18" fmla="*/ 1854 w 2937"/>
                <a:gd name="T19" fmla="*/ 1220 h 2896"/>
                <a:gd name="T20" fmla="*/ 1673 w 2937"/>
                <a:gd name="T21" fmla="*/ 1146 h 2896"/>
                <a:gd name="T22" fmla="*/ 1492 w 2937"/>
                <a:gd name="T23" fmla="*/ 1105 h 2896"/>
                <a:gd name="T24" fmla="*/ 1311 w 2937"/>
                <a:gd name="T25" fmla="*/ 1080 h 2896"/>
                <a:gd name="T26" fmla="*/ 1129 w 2937"/>
                <a:gd name="T27" fmla="*/ 1055 h 2896"/>
                <a:gd name="T28" fmla="*/ 949 w 2937"/>
                <a:gd name="T29" fmla="*/ 1017 h 2896"/>
                <a:gd name="T30" fmla="*/ 1884 w 2937"/>
                <a:gd name="T31" fmla="*/ 206 h 2896"/>
                <a:gd name="T32" fmla="*/ 1718 w 2937"/>
                <a:gd name="T33" fmla="*/ 369 h 2896"/>
                <a:gd name="T34" fmla="*/ 1718 w 2937"/>
                <a:gd name="T35" fmla="*/ 414 h 2896"/>
                <a:gd name="T36" fmla="*/ 1045 w 2937"/>
                <a:gd name="T37" fmla="*/ 938 h 2896"/>
                <a:gd name="T38" fmla="*/ 1306 w 2937"/>
                <a:gd name="T39" fmla="*/ 978 h 2896"/>
                <a:gd name="T40" fmla="*/ 1477 w 2937"/>
                <a:gd name="T41" fmla="*/ 1001 h 2896"/>
                <a:gd name="T42" fmla="*/ 1652 w 2937"/>
                <a:gd name="T43" fmla="*/ 1037 h 2896"/>
                <a:gd name="T44" fmla="*/ 1831 w 2937"/>
                <a:gd name="T45" fmla="*/ 1099 h 2896"/>
                <a:gd name="T46" fmla="*/ 2014 w 2937"/>
                <a:gd name="T47" fmla="*/ 1199 h 2896"/>
                <a:gd name="T48" fmla="*/ 2196 w 2937"/>
                <a:gd name="T49" fmla="*/ 1349 h 2896"/>
                <a:gd name="T50" fmla="*/ 2520 w 2937"/>
                <a:gd name="T51" fmla="*/ 1207 h 2896"/>
                <a:gd name="T52" fmla="*/ 2564 w 2937"/>
                <a:gd name="T53" fmla="*/ 1207 h 2896"/>
                <a:gd name="T54" fmla="*/ 2731 w 2937"/>
                <a:gd name="T55" fmla="*/ 1044 h 2896"/>
                <a:gd name="T56" fmla="*/ 2731 w 2937"/>
                <a:gd name="T57" fmla="*/ 999 h 2896"/>
                <a:gd name="T58" fmla="*/ 1928 w 2937"/>
                <a:gd name="T59" fmla="*/ 206 h 2896"/>
                <a:gd name="T60" fmla="*/ 1907 w 2937"/>
                <a:gd name="T61" fmla="*/ 0 h 2896"/>
                <a:gd name="T62" fmla="*/ 2003 w 2937"/>
                <a:gd name="T63" fmla="*/ 20 h 2896"/>
                <a:gd name="T64" fmla="*/ 2085 w 2937"/>
                <a:gd name="T65" fmla="*/ 74 h 2896"/>
                <a:gd name="T66" fmla="*/ 2904 w 2937"/>
                <a:gd name="T67" fmla="*/ 897 h 2896"/>
                <a:gd name="T68" fmla="*/ 2935 w 2937"/>
                <a:gd name="T69" fmla="*/ 989 h 2896"/>
                <a:gd name="T70" fmla="*/ 2928 w 2937"/>
                <a:gd name="T71" fmla="*/ 1087 h 2896"/>
                <a:gd name="T72" fmla="*/ 2885 w 2937"/>
                <a:gd name="T73" fmla="*/ 1174 h 2896"/>
                <a:gd name="T74" fmla="*/ 2695 w 2937"/>
                <a:gd name="T75" fmla="*/ 1361 h 2896"/>
                <a:gd name="T76" fmla="*/ 2608 w 2937"/>
                <a:gd name="T77" fmla="*/ 1403 h 2896"/>
                <a:gd name="T78" fmla="*/ 2506 w 2937"/>
                <a:gd name="T79" fmla="*/ 1410 h 2896"/>
                <a:gd name="T80" fmla="*/ 2405 w 2937"/>
                <a:gd name="T81" fmla="*/ 1372 h 2896"/>
                <a:gd name="T82" fmla="*/ 1830 w 2937"/>
                <a:gd name="T83" fmla="*/ 2773 h 2896"/>
                <a:gd name="T84" fmla="*/ 1750 w 2937"/>
                <a:gd name="T85" fmla="*/ 2848 h 2896"/>
                <a:gd name="T86" fmla="*/ 1647 w 2937"/>
                <a:gd name="T87" fmla="*/ 2890 h 2896"/>
                <a:gd name="T88" fmla="*/ 1583 w 2937"/>
                <a:gd name="T89" fmla="*/ 2896 h 2896"/>
                <a:gd name="T90" fmla="*/ 1538 w 2937"/>
                <a:gd name="T91" fmla="*/ 2892 h 2896"/>
                <a:gd name="T92" fmla="*/ 1432 w 2937"/>
                <a:gd name="T93" fmla="*/ 2856 h 2896"/>
                <a:gd name="T94" fmla="*/ 89 w 2937"/>
                <a:gd name="T95" fmla="*/ 1552 h 2896"/>
                <a:gd name="T96" fmla="*/ 26 w 2937"/>
                <a:gd name="T97" fmla="*/ 1462 h 2896"/>
                <a:gd name="T98" fmla="*/ 0 w 2937"/>
                <a:gd name="T99" fmla="*/ 1357 h 2896"/>
                <a:gd name="T100" fmla="*/ 13 w 2937"/>
                <a:gd name="T101" fmla="*/ 1248 h 2896"/>
                <a:gd name="T102" fmla="*/ 65 w 2937"/>
                <a:gd name="T103" fmla="*/ 1153 h 2896"/>
                <a:gd name="T104" fmla="*/ 147 w 2937"/>
                <a:gd name="T105" fmla="*/ 1083 h 2896"/>
                <a:gd name="T106" fmla="*/ 1533 w 2937"/>
                <a:gd name="T107" fmla="*/ 492 h 2896"/>
                <a:gd name="T108" fmla="*/ 1512 w 2937"/>
                <a:gd name="T109" fmla="*/ 391 h 2896"/>
                <a:gd name="T110" fmla="*/ 1530 w 2937"/>
                <a:gd name="T111" fmla="*/ 295 h 2896"/>
                <a:gd name="T112" fmla="*/ 1585 w 2937"/>
                <a:gd name="T113" fmla="*/ 215 h 2896"/>
                <a:gd name="T114" fmla="*/ 1780 w 2937"/>
                <a:gd name="T115" fmla="*/ 34 h 2896"/>
                <a:gd name="T116" fmla="*/ 1873 w 2937"/>
                <a:gd name="T117" fmla="*/ 2 h 2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37" h="2896">
                  <a:moveTo>
                    <a:pt x="888" y="1000"/>
                  </a:moveTo>
                  <a:lnTo>
                    <a:pt x="262" y="1248"/>
                  </a:lnTo>
                  <a:lnTo>
                    <a:pt x="244" y="1258"/>
                  </a:lnTo>
                  <a:lnTo>
                    <a:pt x="229" y="1271"/>
                  </a:lnTo>
                  <a:lnTo>
                    <a:pt x="218" y="1285"/>
                  </a:lnTo>
                  <a:lnTo>
                    <a:pt x="208" y="1302"/>
                  </a:lnTo>
                  <a:lnTo>
                    <a:pt x="202" y="1321"/>
                  </a:lnTo>
                  <a:lnTo>
                    <a:pt x="201" y="1341"/>
                  </a:lnTo>
                  <a:lnTo>
                    <a:pt x="203" y="1359"/>
                  </a:lnTo>
                  <a:lnTo>
                    <a:pt x="208" y="1378"/>
                  </a:lnTo>
                  <a:lnTo>
                    <a:pt x="218" y="1395"/>
                  </a:lnTo>
                  <a:lnTo>
                    <a:pt x="231" y="1411"/>
                  </a:lnTo>
                  <a:lnTo>
                    <a:pt x="1514" y="2668"/>
                  </a:lnTo>
                  <a:lnTo>
                    <a:pt x="1528" y="2680"/>
                  </a:lnTo>
                  <a:lnTo>
                    <a:pt x="1546" y="2689"/>
                  </a:lnTo>
                  <a:lnTo>
                    <a:pt x="1563" y="2694"/>
                  </a:lnTo>
                  <a:lnTo>
                    <a:pt x="1582" y="2696"/>
                  </a:lnTo>
                  <a:lnTo>
                    <a:pt x="1594" y="2696"/>
                  </a:lnTo>
                  <a:lnTo>
                    <a:pt x="1606" y="2694"/>
                  </a:lnTo>
                  <a:lnTo>
                    <a:pt x="1625" y="2688"/>
                  </a:lnTo>
                  <a:lnTo>
                    <a:pt x="1642" y="2679"/>
                  </a:lnTo>
                  <a:lnTo>
                    <a:pt x="1657" y="2667"/>
                  </a:lnTo>
                  <a:lnTo>
                    <a:pt x="1669" y="2650"/>
                  </a:lnTo>
                  <a:lnTo>
                    <a:pt x="1679" y="2633"/>
                  </a:lnTo>
                  <a:lnTo>
                    <a:pt x="2155" y="1451"/>
                  </a:lnTo>
                  <a:lnTo>
                    <a:pt x="2095" y="1391"/>
                  </a:lnTo>
                  <a:lnTo>
                    <a:pt x="2034" y="1339"/>
                  </a:lnTo>
                  <a:lnTo>
                    <a:pt x="1975" y="1293"/>
                  </a:lnTo>
                  <a:lnTo>
                    <a:pt x="1914" y="1253"/>
                  </a:lnTo>
                  <a:lnTo>
                    <a:pt x="1854" y="1220"/>
                  </a:lnTo>
                  <a:lnTo>
                    <a:pt x="1793" y="1191"/>
                  </a:lnTo>
                  <a:lnTo>
                    <a:pt x="1733" y="1166"/>
                  </a:lnTo>
                  <a:lnTo>
                    <a:pt x="1673" y="1146"/>
                  </a:lnTo>
                  <a:lnTo>
                    <a:pt x="1613" y="1130"/>
                  </a:lnTo>
                  <a:lnTo>
                    <a:pt x="1552" y="1116"/>
                  </a:lnTo>
                  <a:lnTo>
                    <a:pt x="1492" y="1105"/>
                  </a:lnTo>
                  <a:lnTo>
                    <a:pt x="1431" y="1095"/>
                  </a:lnTo>
                  <a:lnTo>
                    <a:pt x="1371" y="1087"/>
                  </a:lnTo>
                  <a:lnTo>
                    <a:pt x="1311" y="1080"/>
                  </a:lnTo>
                  <a:lnTo>
                    <a:pt x="1250" y="1072"/>
                  </a:lnTo>
                  <a:lnTo>
                    <a:pt x="1190" y="1064"/>
                  </a:lnTo>
                  <a:lnTo>
                    <a:pt x="1129" y="1055"/>
                  </a:lnTo>
                  <a:lnTo>
                    <a:pt x="1069" y="1045"/>
                  </a:lnTo>
                  <a:lnTo>
                    <a:pt x="1008" y="1033"/>
                  </a:lnTo>
                  <a:lnTo>
                    <a:pt x="949" y="1017"/>
                  </a:lnTo>
                  <a:lnTo>
                    <a:pt x="888" y="1000"/>
                  </a:lnTo>
                  <a:close/>
                  <a:moveTo>
                    <a:pt x="1898" y="200"/>
                  </a:moveTo>
                  <a:lnTo>
                    <a:pt x="1884" y="206"/>
                  </a:lnTo>
                  <a:lnTo>
                    <a:pt x="1871" y="215"/>
                  </a:lnTo>
                  <a:lnTo>
                    <a:pt x="1727" y="357"/>
                  </a:lnTo>
                  <a:lnTo>
                    <a:pt x="1718" y="369"/>
                  </a:lnTo>
                  <a:lnTo>
                    <a:pt x="1714" y="384"/>
                  </a:lnTo>
                  <a:lnTo>
                    <a:pt x="1714" y="400"/>
                  </a:lnTo>
                  <a:lnTo>
                    <a:pt x="1718" y="414"/>
                  </a:lnTo>
                  <a:lnTo>
                    <a:pt x="1727" y="426"/>
                  </a:lnTo>
                  <a:lnTo>
                    <a:pt x="1900" y="598"/>
                  </a:lnTo>
                  <a:lnTo>
                    <a:pt x="1045" y="938"/>
                  </a:lnTo>
                  <a:lnTo>
                    <a:pt x="1130" y="954"/>
                  </a:lnTo>
                  <a:lnTo>
                    <a:pt x="1218" y="966"/>
                  </a:lnTo>
                  <a:lnTo>
                    <a:pt x="1306" y="978"/>
                  </a:lnTo>
                  <a:lnTo>
                    <a:pt x="1362" y="985"/>
                  </a:lnTo>
                  <a:lnTo>
                    <a:pt x="1419" y="992"/>
                  </a:lnTo>
                  <a:lnTo>
                    <a:pt x="1477" y="1001"/>
                  </a:lnTo>
                  <a:lnTo>
                    <a:pt x="1534" y="1011"/>
                  </a:lnTo>
                  <a:lnTo>
                    <a:pt x="1593" y="1022"/>
                  </a:lnTo>
                  <a:lnTo>
                    <a:pt x="1652" y="1037"/>
                  </a:lnTo>
                  <a:lnTo>
                    <a:pt x="1712" y="1054"/>
                  </a:lnTo>
                  <a:lnTo>
                    <a:pt x="1772" y="1075"/>
                  </a:lnTo>
                  <a:lnTo>
                    <a:pt x="1831" y="1099"/>
                  </a:lnTo>
                  <a:lnTo>
                    <a:pt x="1892" y="1128"/>
                  </a:lnTo>
                  <a:lnTo>
                    <a:pt x="1953" y="1160"/>
                  </a:lnTo>
                  <a:lnTo>
                    <a:pt x="2014" y="1199"/>
                  </a:lnTo>
                  <a:lnTo>
                    <a:pt x="2075" y="1243"/>
                  </a:lnTo>
                  <a:lnTo>
                    <a:pt x="2136" y="1293"/>
                  </a:lnTo>
                  <a:lnTo>
                    <a:pt x="2196" y="1349"/>
                  </a:lnTo>
                  <a:lnTo>
                    <a:pt x="2328" y="1021"/>
                  </a:lnTo>
                  <a:lnTo>
                    <a:pt x="2507" y="1198"/>
                  </a:lnTo>
                  <a:lnTo>
                    <a:pt x="2520" y="1207"/>
                  </a:lnTo>
                  <a:lnTo>
                    <a:pt x="2535" y="1212"/>
                  </a:lnTo>
                  <a:lnTo>
                    <a:pt x="2550" y="1212"/>
                  </a:lnTo>
                  <a:lnTo>
                    <a:pt x="2564" y="1207"/>
                  </a:lnTo>
                  <a:lnTo>
                    <a:pt x="2578" y="1198"/>
                  </a:lnTo>
                  <a:lnTo>
                    <a:pt x="2720" y="1057"/>
                  </a:lnTo>
                  <a:lnTo>
                    <a:pt x="2731" y="1044"/>
                  </a:lnTo>
                  <a:lnTo>
                    <a:pt x="2735" y="1029"/>
                  </a:lnTo>
                  <a:lnTo>
                    <a:pt x="2735" y="1014"/>
                  </a:lnTo>
                  <a:lnTo>
                    <a:pt x="2731" y="999"/>
                  </a:lnTo>
                  <a:lnTo>
                    <a:pt x="2720" y="986"/>
                  </a:lnTo>
                  <a:lnTo>
                    <a:pt x="1942" y="215"/>
                  </a:lnTo>
                  <a:lnTo>
                    <a:pt x="1928" y="206"/>
                  </a:lnTo>
                  <a:lnTo>
                    <a:pt x="1914" y="200"/>
                  </a:lnTo>
                  <a:lnTo>
                    <a:pt x="1898" y="200"/>
                  </a:lnTo>
                  <a:close/>
                  <a:moveTo>
                    <a:pt x="1907" y="0"/>
                  </a:moveTo>
                  <a:lnTo>
                    <a:pt x="1940" y="2"/>
                  </a:lnTo>
                  <a:lnTo>
                    <a:pt x="1972" y="8"/>
                  </a:lnTo>
                  <a:lnTo>
                    <a:pt x="2003" y="20"/>
                  </a:lnTo>
                  <a:lnTo>
                    <a:pt x="2032" y="34"/>
                  </a:lnTo>
                  <a:lnTo>
                    <a:pt x="2059" y="51"/>
                  </a:lnTo>
                  <a:lnTo>
                    <a:pt x="2085" y="74"/>
                  </a:lnTo>
                  <a:lnTo>
                    <a:pt x="2864" y="845"/>
                  </a:lnTo>
                  <a:lnTo>
                    <a:pt x="2885" y="870"/>
                  </a:lnTo>
                  <a:lnTo>
                    <a:pt x="2904" y="897"/>
                  </a:lnTo>
                  <a:lnTo>
                    <a:pt x="2918" y="926"/>
                  </a:lnTo>
                  <a:lnTo>
                    <a:pt x="2928" y="957"/>
                  </a:lnTo>
                  <a:lnTo>
                    <a:pt x="2935" y="989"/>
                  </a:lnTo>
                  <a:lnTo>
                    <a:pt x="2937" y="1021"/>
                  </a:lnTo>
                  <a:lnTo>
                    <a:pt x="2935" y="1055"/>
                  </a:lnTo>
                  <a:lnTo>
                    <a:pt x="2928" y="1087"/>
                  </a:lnTo>
                  <a:lnTo>
                    <a:pt x="2918" y="1117"/>
                  </a:lnTo>
                  <a:lnTo>
                    <a:pt x="2903" y="1147"/>
                  </a:lnTo>
                  <a:lnTo>
                    <a:pt x="2885" y="1174"/>
                  </a:lnTo>
                  <a:lnTo>
                    <a:pt x="2863" y="1199"/>
                  </a:lnTo>
                  <a:lnTo>
                    <a:pt x="2720" y="1339"/>
                  </a:lnTo>
                  <a:lnTo>
                    <a:pt x="2695" y="1361"/>
                  </a:lnTo>
                  <a:lnTo>
                    <a:pt x="2669" y="1379"/>
                  </a:lnTo>
                  <a:lnTo>
                    <a:pt x="2639" y="1393"/>
                  </a:lnTo>
                  <a:lnTo>
                    <a:pt x="2608" y="1403"/>
                  </a:lnTo>
                  <a:lnTo>
                    <a:pt x="2576" y="1411"/>
                  </a:lnTo>
                  <a:lnTo>
                    <a:pt x="2543" y="1413"/>
                  </a:lnTo>
                  <a:lnTo>
                    <a:pt x="2506" y="1410"/>
                  </a:lnTo>
                  <a:lnTo>
                    <a:pt x="2470" y="1402"/>
                  </a:lnTo>
                  <a:lnTo>
                    <a:pt x="2437" y="1389"/>
                  </a:lnTo>
                  <a:lnTo>
                    <a:pt x="2405" y="1372"/>
                  </a:lnTo>
                  <a:lnTo>
                    <a:pt x="1865" y="2707"/>
                  </a:lnTo>
                  <a:lnTo>
                    <a:pt x="1850" y="2741"/>
                  </a:lnTo>
                  <a:lnTo>
                    <a:pt x="1830" y="2773"/>
                  </a:lnTo>
                  <a:lnTo>
                    <a:pt x="1807" y="2801"/>
                  </a:lnTo>
                  <a:lnTo>
                    <a:pt x="1780" y="2826"/>
                  </a:lnTo>
                  <a:lnTo>
                    <a:pt x="1750" y="2848"/>
                  </a:lnTo>
                  <a:lnTo>
                    <a:pt x="1718" y="2866"/>
                  </a:lnTo>
                  <a:lnTo>
                    <a:pt x="1683" y="2880"/>
                  </a:lnTo>
                  <a:lnTo>
                    <a:pt x="1647" y="2890"/>
                  </a:lnTo>
                  <a:lnTo>
                    <a:pt x="1616" y="2894"/>
                  </a:lnTo>
                  <a:lnTo>
                    <a:pt x="1585" y="2896"/>
                  </a:lnTo>
                  <a:lnTo>
                    <a:pt x="1583" y="2896"/>
                  </a:lnTo>
                  <a:lnTo>
                    <a:pt x="1580" y="2896"/>
                  </a:lnTo>
                  <a:lnTo>
                    <a:pt x="1577" y="2896"/>
                  </a:lnTo>
                  <a:lnTo>
                    <a:pt x="1538" y="2892"/>
                  </a:lnTo>
                  <a:lnTo>
                    <a:pt x="1501" y="2885"/>
                  </a:lnTo>
                  <a:lnTo>
                    <a:pt x="1465" y="2872"/>
                  </a:lnTo>
                  <a:lnTo>
                    <a:pt x="1432" y="2856"/>
                  </a:lnTo>
                  <a:lnTo>
                    <a:pt x="1400" y="2834"/>
                  </a:lnTo>
                  <a:lnTo>
                    <a:pt x="1371" y="2809"/>
                  </a:lnTo>
                  <a:lnTo>
                    <a:pt x="89" y="1552"/>
                  </a:lnTo>
                  <a:lnTo>
                    <a:pt x="64" y="1524"/>
                  </a:lnTo>
                  <a:lnTo>
                    <a:pt x="42" y="1494"/>
                  </a:lnTo>
                  <a:lnTo>
                    <a:pt x="26" y="1462"/>
                  </a:lnTo>
                  <a:lnTo>
                    <a:pt x="12" y="1428"/>
                  </a:lnTo>
                  <a:lnTo>
                    <a:pt x="4" y="1393"/>
                  </a:lnTo>
                  <a:lnTo>
                    <a:pt x="0" y="1357"/>
                  </a:lnTo>
                  <a:lnTo>
                    <a:pt x="0" y="1321"/>
                  </a:lnTo>
                  <a:lnTo>
                    <a:pt x="4" y="1284"/>
                  </a:lnTo>
                  <a:lnTo>
                    <a:pt x="13" y="1248"/>
                  </a:lnTo>
                  <a:lnTo>
                    <a:pt x="27" y="1214"/>
                  </a:lnTo>
                  <a:lnTo>
                    <a:pt x="44" y="1183"/>
                  </a:lnTo>
                  <a:lnTo>
                    <a:pt x="65" y="1153"/>
                  </a:lnTo>
                  <a:lnTo>
                    <a:pt x="90" y="1127"/>
                  </a:lnTo>
                  <a:lnTo>
                    <a:pt x="117" y="1103"/>
                  </a:lnTo>
                  <a:lnTo>
                    <a:pt x="147" y="1083"/>
                  </a:lnTo>
                  <a:lnTo>
                    <a:pt x="180" y="1065"/>
                  </a:lnTo>
                  <a:lnTo>
                    <a:pt x="1549" y="522"/>
                  </a:lnTo>
                  <a:lnTo>
                    <a:pt x="1533" y="492"/>
                  </a:lnTo>
                  <a:lnTo>
                    <a:pt x="1521" y="460"/>
                  </a:lnTo>
                  <a:lnTo>
                    <a:pt x="1514" y="426"/>
                  </a:lnTo>
                  <a:lnTo>
                    <a:pt x="1512" y="391"/>
                  </a:lnTo>
                  <a:lnTo>
                    <a:pt x="1514" y="359"/>
                  </a:lnTo>
                  <a:lnTo>
                    <a:pt x="1520" y="326"/>
                  </a:lnTo>
                  <a:lnTo>
                    <a:pt x="1530" y="295"/>
                  </a:lnTo>
                  <a:lnTo>
                    <a:pt x="1545" y="267"/>
                  </a:lnTo>
                  <a:lnTo>
                    <a:pt x="1563" y="239"/>
                  </a:lnTo>
                  <a:lnTo>
                    <a:pt x="1585" y="215"/>
                  </a:lnTo>
                  <a:lnTo>
                    <a:pt x="1727" y="74"/>
                  </a:lnTo>
                  <a:lnTo>
                    <a:pt x="1753" y="52"/>
                  </a:lnTo>
                  <a:lnTo>
                    <a:pt x="1780" y="34"/>
                  </a:lnTo>
                  <a:lnTo>
                    <a:pt x="1810" y="20"/>
                  </a:lnTo>
                  <a:lnTo>
                    <a:pt x="1841" y="8"/>
                  </a:lnTo>
                  <a:lnTo>
                    <a:pt x="1873" y="2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40" name="Freeform 12"/>
            <p:cNvSpPr>
              <a:spLocks noEditPoints="1"/>
            </p:cNvSpPr>
            <p:nvPr/>
          </p:nvSpPr>
          <p:spPr bwMode="auto">
            <a:xfrm>
              <a:off x="10994" y="2288"/>
              <a:ext cx="252" cy="249"/>
            </a:xfrm>
            <a:custGeom>
              <a:avLst/>
              <a:gdLst>
                <a:gd name="T0" fmla="*/ 221 w 504"/>
                <a:gd name="T1" fmla="*/ 103 h 500"/>
                <a:gd name="T2" fmla="*/ 168 w 504"/>
                <a:gd name="T3" fmla="*/ 126 h 500"/>
                <a:gd name="T4" fmla="*/ 126 w 504"/>
                <a:gd name="T5" fmla="*/ 167 h 500"/>
                <a:gd name="T6" fmla="*/ 104 w 504"/>
                <a:gd name="T7" fmla="*/ 220 h 500"/>
                <a:gd name="T8" fmla="*/ 104 w 504"/>
                <a:gd name="T9" fmla="*/ 280 h 500"/>
                <a:gd name="T10" fmla="*/ 126 w 504"/>
                <a:gd name="T11" fmla="*/ 334 h 500"/>
                <a:gd name="T12" fmla="*/ 168 w 504"/>
                <a:gd name="T13" fmla="*/ 374 h 500"/>
                <a:gd name="T14" fmla="*/ 221 w 504"/>
                <a:gd name="T15" fmla="*/ 396 h 500"/>
                <a:gd name="T16" fmla="*/ 282 w 504"/>
                <a:gd name="T17" fmla="*/ 396 h 500"/>
                <a:gd name="T18" fmla="*/ 337 w 504"/>
                <a:gd name="T19" fmla="*/ 374 h 500"/>
                <a:gd name="T20" fmla="*/ 377 w 504"/>
                <a:gd name="T21" fmla="*/ 334 h 500"/>
                <a:gd name="T22" fmla="*/ 400 w 504"/>
                <a:gd name="T23" fmla="*/ 280 h 500"/>
                <a:gd name="T24" fmla="*/ 400 w 504"/>
                <a:gd name="T25" fmla="*/ 220 h 500"/>
                <a:gd name="T26" fmla="*/ 377 w 504"/>
                <a:gd name="T27" fmla="*/ 167 h 500"/>
                <a:gd name="T28" fmla="*/ 337 w 504"/>
                <a:gd name="T29" fmla="*/ 126 h 500"/>
                <a:gd name="T30" fmla="*/ 282 w 504"/>
                <a:gd name="T31" fmla="*/ 103 h 500"/>
                <a:gd name="T32" fmla="*/ 251 w 504"/>
                <a:gd name="T33" fmla="*/ 0 h 500"/>
                <a:gd name="T34" fmla="*/ 324 w 504"/>
                <a:gd name="T35" fmla="*/ 11 h 500"/>
                <a:gd name="T36" fmla="*/ 389 w 504"/>
                <a:gd name="T37" fmla="*/ 41 h 500"/>
                <a:gd name="T38" fmla="*/ 442 w 504"/>
                <a:gd name="T39" fmla="*/ 86 h 500"/>
                <a:gd name="T40" fmla="*/ 480 w 504"/>
                <a:gd name="T41" fmla="*/ 145 h 500"/>
                <a:gd name="T42" fmla="*/ 501 w 504"/>
                <a:gd name="T43" fmla="*/ 214 h 500"/>
                <a:gd name="T44" fmla="*/ 501 w 504"/>
                <a:gd name="T45" fmla="*/ 287 h 500"/>
                <a:gd name="T46" fmla="*/ 480 w 504"/>
                <a:gd name="T47" fmla="*/ 356 h 500"/>
                <a:gd name="T48" fmla="*/ 442 w 504"/>
                <a:gd name="T49" fmla="*/ 414 h 500"/>
                <a:gd name="T50" fmla="*/ 389 w 504"/>
                <a:gd name="T51" fmla="*/ 460 h 500"/>
                <a:gd name="T52" fmla="*/ 324 w 504"/>
                <a:gd name="T53" fmla="*/ 489 h 500"/>
                <a:gd name="T54" fmla="*/ 251 w 504"/>
                <a:gd name="T55" fmla="*/ 500 h 500"/>
                <a:gd name="T56" fmla="*/ 179 w 504"/>
                <a:gd name="T57" fmla="*/ 489 h 500"/>
                <a:gd name="T58" fmla="*/ 114 w 504"/>
                <a:gd name="T59" fmla="*/ 460 h 500"/>
                <a:gd name="T60" fmla="*/ 61 w 504"/>
                <a:gd name="T61" fmla="*/ 414 h 500"/>
                <a:gd name="T62" fmla="*/ 23 w 504"/>
                <a:gd name="T63" fmla="*/ 356 h 500"/>
                <a:gd name="T64" fmla="*/ 3 w 504"/>
                <a:gd name="T65" fmla="*/ 287 h 500"/>
                <a:gd name="T66" fmla="*/ 3 w 504"/>
                <a:gd name="T67" fmla="*/ 214 h 500"/>
                <a:gd name="T68" fmla="*/ 23 w 504"/>
                <a:gd name="T69" fmla="*/ 145 h 500"/>
                <a:gd name="T70" fmla="*/ 61 w 504"/>
                <a:gd name="T71" fmla="*/ 86 h 500"/>
                <a:gd name="T72" fmla="*/ 114 w 504"/>
                <a:gd name="T73" fmla="*/ 41 h 500"/>
                <a:gd name="T74" fmla="*/ 179 w 504"/>
                <a:gd name="T75" fmla="*/ 11 h 500"/>
                <a:gd name="T76" fmla="*/ 251 w 504"/>
                <a:gd name="T7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4" h="500">
                  <a:moveTo>
                    <a:pt x="251" y="100"/>
                  </a:moveTo>
                  <a:lnTo>
                    <a:pt x="221" y="103"/>
                  </a:lnTo>
                  <a:lnTo>
                    <a:pt x="192" y="113"/>
                  </a:lnTo>
                  <a:lnTo>
                    <a:pt x="168" y="126"/>
                  </a:lnTo>
                  <a:lnTo>
                    <a:pt x="145" y="144"/>
                  </a:lnTo>
                  <a:lnTo>
                    <a:pt x="126" y="167"/>
                  </a:lnTo>
                  <a:lnTo>
                    <a:pt x="112" y="192"/>
                  </a:lnTo>
                  <a:lnTo>
                    <a:pt x="104" y="220"/>
                  </a:lnTo>
                  <a:lnTo>
                    <a:pt x="101" y="250"/>
                  </a:lnTo>
                  <a:lnTo>
                    <a:pt x="104" y="280"/>
                  </a:lnTo>
                  <a:lnTo>
                    <a:pt x="112" y="309"/>
                  </a:lnTo>
                  <a:lnTo>
                    <a:pt x="126" y="334"/>
                  </a:lnTo>
                  <a:lnTo>
                    <a:pt x="145" y="356"/>
                  </a:lnTo>
                  <a:lnTo>
                    <a:pt x="168" y="374"/>
                  </a:lnTo>
                  <a:lnTo>
                    <a:pt x="192" y="388"/>
                  </a:lnTo>
                  <a:lnTo>
                    <a:pt x="221" y="396"/>
                  </a:lnTo>
                  <a:lnTo>
                    <a:pt x="251" y="400"/>
                  </a:lnTo>
                  <a:lnTo>
                    <a:pt x="282" y="396"/>
                  </a:lnTo>
                  <a:lnTo>
                    <a:pt x="311" y="388"/>
                  </a:lnTo>
                  <a:lnTo>
                    <a:pt x="337" y="374"/>
                  </a:lnTo>
                  <a:lnTo>
                    <a:pt x="358" y="356"/>
                  </a:lnTo>
                  <a:lnTo>
                    <a:pt x="377" y="334"/>
                  </a:lnTo>
                  <a:lnTo>
                    <a:pt x="391" y="309"/>
                  </a:lnTo>
                  <a:lnTo>
                    <a:pt x="400" y="280"/>
                  </a:lnTo>
                  <a:lnTo>
                    <a:pt x="403" y="250"/>
                  </a:lnTo>
                  <a:lnTo>
                    <a:pt x="400" y="220"/>
                  </a:lnTo>
                  <a:lnTo>
                    <a:pt x="391" y="192"/>
                  </a:lnTo>
                  <a:lnTo>
                    <a:pt x="377" y="167"/>
                  </a:lnTo>
                  <a:lnTo>
                    <a:pt x="358" y="144"/>
                  </a:lnTo>
                  <a:lnTo>
                    <a:pt x="337" y="126"/>
                  </a:lnTo>
                  <a:lnTo>
                    <a:pt x="311" y="113"/>
                  </a:lnTo>
                  <a:lnTo>
                    <a:pt x="282" y="103"/>
                  </a:lnTo>
                  <a:lnTo>
                    <a:pt x="251" y="100"/>
                  </a:lnTo>
                  <a:close/>
                  <a:moveTo>
                    <a:pt x="251" y="0"/>
                  </a:moveTo>
                  <a:lnTo>
                    <a:pt x="288" y="3"/>
                  </a:lnTo>
                  <a:lnTo>
                    <a:pt x="324" y="11"/>
                  </a:lnTo>
                  <a:lnTo>
                    <a:pt x="357" y="24"/>
                  </a:lnTo>
                  <a:lnTo>
                    <a:pt x="389" y="41"/>
                  </a:lnTo>
                  <a:lnTo>
                    <a:pt x="417" y="61"/>
                  </a:lnTo>
                  <a:lnTo>
                    <a:pt x="442" y="86"/>
                  </a:lnTo>
                  <a:lnTo>
                    <a:pt x="463" y="115"/>
                  </a:lnTo>
                  <a:lnTo>
                    <a:pt x="480" y="145"/>
                  </a:lnTo>
                  <a:lnTo>
                    <a:pt x="493" y="178"/>
                  </a:lnTo>
                  <a:lnTo>
                    <a:pt x="501" y="214"/>
                  </a:lnTo>
                  <a:lnTo>
                    <a:pt x="504" y="250"/>
                  </a:lnTo>
                  <a:lnTo>
                    <a:pt x="501" y="287"/>
                  </a:lnTo>
                  <a:lnTo>
                    <a:pt x="493" y="322"/>
                  </a:lnTo>
                  <a:lnTo>
                    <a:pt x="480" y="356"/>
                  </a:lnTo>
                  <a:lnTo>
                    <a:pt x="463" y="386"/>
                  </a:lnTo>
                  <a:lnTo>
                    <a:pt x="442" y="414"/>
                  </a:lnTo>
                  <a:lnTo>
                    <a:pt x="417" y="438"/>
                  </a:lnTo>
                  <a:lnTo>
                    <a:pt x="389" y="460"/>
                  </a:lnTo>
                  <a:lnTo>
                    <a:pt x="357" y="477"/>
                  </a:lnTo>
                  <a:lnTo>
                    <a:pt x="324" y="489"/>
                  </a:lnTo>
                  <a:lnTo>
                    <a:pt x="288" y="498"/>
                  </a:lnTo>
                  <a:lnTo>
                    <a:pt x="251" y="500"/>
                  </a:lnTo>
                  <a:lnTo>
                    <a:pt x="214" y="498"/>
                  </a:lnTo>
                  <a:lnTo>
                    <a:pt x="179" y="489"/>
                  </a:lnTo>
                  <a:lnTo>
                    <a:pt x="145" y="477"/>
                  </a:lnTo>
                  <a:lnTo>
                    <a:pt x="114" y="460"/>
                  </a:lnTo>
                  <a:lnTo>
                    <a:pt x="86" y="438"/>
                  </a:lnTo>
                  <a:lnTo>
                    <a:pt x="61" y="414"/>
                  </a:lnTo>
                  <a:lnTo>
                    <a:pt x="40" y="386"/>
                  </a:lnTo>
                  <a:lnTo>
                    <a:pt x="23" y="356"/>
                  </a:lnTo>
                  <a:lnTo>
                    <a:pt x="10" y="322"/>
                  </a:lnTo>
                  <a:lnTo>
                    <a:pt x="3" y="287"/>
                  </a:lnTo>
                  <a:lnTo>
                    <a:pt x="0" y="250"/>
                  </a:lnTo>
                  <a:lnTo>
                    <a:pt x="3" y="214"/>
                  </a:lnTo>
                  <a:lnTo>
                    <a:pt x="10" y="178"/>
                  </a:lnTo>
                  <a:lnTo>
                    <a:pt x="23" y="145"/>
                  </a:lnTo>
                  <a:lnTo>
                    <a:pt x="40" y="115"/>
                  </a:lnTo>
                  <a:lnTo>
                    <a:pt x="61" y="86"/>
                  </a:lnTo>
                  <a:lnTo>
                    <a:pt x="86" y="61"/>
                  </a:lnTo>
                  <a:lnTo>
                    <a:pt x="114" y="41"/>
                  </a:lnTo>
                  <a:lnTo>
                    <a:pt x="145" y="24"/>
                  </a:lnTo>
                  <a:lnTo>
                    <a:pt x="179" y="11"/>
                  </a:lnTo>
                  <a:lnTo>
                    <a:pt x="214" y="3"/>
                  </a:lnTo>
                  <a:lnTo>
                    <a:pt x="2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11650" y="1489"/>
              <a:ext cx="252" cy="250"/>
            </a:xfrm>
            <a:custGeom>
              <a:avLst/>
              <a:gdLst>
                <a:gd name="T0" fmla="*/ 222 w 504"/>
                <a:gd name="T1" fmla="*/ 103 h 499"/>
                <a:gd name="T2" fmla="*/ 168 w 504"/>
                <a:gd name="T3" fmla="*/ 126 h 499"/>
                <a:gd name="T4" fmla="*/ 127 w 504"/>
                <a:gd name="T5" fmla="*/ 165 h 499"/>
                <a:gd name="T6" fmla="*/ 104 w 504"/>
                <a:gd name="T7" fmla="*/ 220 h 499"/>
                <a:gd name="T8" fmla="*/ 104 w 504"/>
                <a:gd name="T9" fmla="*/ 280 h 499"/>
                <a:gd name="T10" fmla="*/ 127 w 504"/>
                <a:gd name="T11" fmla="*/ 333 h 499"/>
                <a:gd name="T12" fmla="*/ 168 w 504"/>
                <a:gd name="T13" fmla="*/ 374 h 499"/>
                <a:gd name="T14" fmla="*/ 222 w 504"/>
                <a:gd name="T15" fmla="*/ 396 h 499"/>
                <a:gd name="T16" fmla="*/ 283 w 504"/>
                <a:gd name="T17" fmla="*/ 396 h 499"/>
                <a:gd name="T18" fmla="*/ 337 w 504"/>
                <a:gd name="T19" fmla="*/ 374 h 499"/>
                <a:gd name="T20" fmla="*/ 378 w 504"/>
                <a:gd name="T21" fmla="*/ 333 h 499"/>
                <a:gd name="T22" fmla="*/ 400 w 504"/>
                <a:gd name="T23" fmla="*/ 280 h 499"/>
                <a:gd name="T24" fmla="*/ 400 w 504"/>
                <a:gd name="T25" fmla="*/ 220 h 499"/>
                <a:gd name="T26" fmla="*/ 378 w 504"/>
                <a:gd name="T27" fmla="*/ 165 h 499"/>
                <a:gd name="T28" fmla="*/ 337 w 504"/>
                <a:gd name="T29" fmla="*/ 126 h 499"/>
                <a:gd name="T30" fmla="*/ 283 w 504"/>
                <a:gd name="T31" fmla="*/ 103 h 499"/>
                <a:gd name="T32" fmla="*/ 253 w 504"/>
                <a:gd name="T33" fmla="*/ 0 h 499"/>
                <a:gd name="T34" fmla="*/ 325 w 504"/>
                <a:gd name="T35" fmla="*/ 10 h 499"/>
                <a:gd name="T36" fmla="*/ 390 w 504"/>
                <a:gd name="T37" fmla="*/ 40 h 499"/>
                <a:gd name="T38" fmla="*/ 443 w 504"/>
                <a:gd name="T39" fmla="*/ 86 h 499"/>
                <a:gd name="T40" fmla="*/ 481 w 504"/>
                <a:gd name="T41" fmla="*/ 144 h 499"/>
                <a:gd name="T42" fmla="*/ 502 w 504"/>
                <a:gd name="T43" fmla="*/ 212 h 499"/>
                <a:gd name="T44" fmla="*/ 502 w 504"/>
                <a:gd name="T45" fmla="*/ 286 h 499"/>
                <a:gd name="T46" fmla="*/ 481 w 504"/>
                <a:gd name="T47" fmla="*/ 354 h 499"/>
                <a:gd name="T48" fmla="*/ 443 w 504"/>
                <a:gd name="T49" fmla="*/ 414 h 499"/>
                <a:gd name="T50" fmla="*/ 390 w 504"/>
                <a:gd name="T51" fmla="*/ 459 h 499"/>
                <a:gd name="T52" fmla="*/ 325 w 504"/>
                <a:gd name="T53" fmla="*/ 488 h 499"/>
                <a:gd name="T54" fmla="*/ 253 w 504"/>
                <a:gd name="T55" fmla="*/ 499 h 499"/>
                <a:gd name="T56" fmla="*/ 180 w 504"/>
                <a:gd name="T57" fmla="*/ 488 h 499"/>
                <a:gd name="T58" fmla="*/ 116 w 504"/>
                <a:gd name="T59" fmla="*/ 459 h 499"/>
                <a:gd name="T60" fmla="*/ 62 w 504"/>
                <a:gd name="T61" fmla="*/ 414 h 499"/>
                <a:gd name="T62" fmla="*/ 24 w 504"/>
                <a:gd name="T63" fmla="*/ 354 h 499"/>
                <a:gd name="T64" fmla="*/ 3 w 504"/>
                <a:gd name="T65" fmla="*/ 286 h 499"/>
                <a:gd name="T66" fmla="*/ 3 w 504"/>
                <a:gd name="T67" fmla="*/ 212 h 499"/>
                <a:gd name="T68" fmla="*/ 24 w 504"/>
                <a:gd name="T69" fmla="*/ 144 h 499"/>
                <a:gd name="T70" fmla="*/ 62 w 504"/>
                <a:gd name="T71" fmla="*/ 86 h 499"/>
                <a:gd name="T72" fmla="*/ 116 w 504"/>
                <a:gd name="T73" fmla="*/ 40 h 499"/>
                <a:gd name="T74" fmla="*/ 180 w 504"/>
                <a:gd name="T75" fmla="*/ 10 h 499"/>
                <a:gd name="T76" fmla="*/ 253 w 504"/>
                <a:gd name="T7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4" h="499">
                  <a:moveTo>
                    <a:pt x="253" y="100"/>
                  </a:moveTo>
                  <a:lnTo>
                    <a:pt x="222" y="103"/>
                  </a:lnTo>
                  <a:lnTo>
                    <a:pt x="194" y="111"/>
                  </a:lnTo>
                  <a:lnTo>
                    <a:pt x="168" y="126"/>
                  </a:lnTo>
                  <a:lnTo>
                    <a:pt x="146" y="144"/>
                  </a:lnTo>
                  <a:lnTo>
                    <a:pt x="127" y="165"/>
                  </a:lnTo>
                  <a:lnTo>
                    <a:pt x="114" y="191"/>
                  </a:lnTo>
                  <a:lnTo>
                    <a:pt x="104" y="220"/>
                  </a:lnTo>
                  <a:lnTo>
                    <a:pt x="101" y="249"/>
                  </a:lnTo>
                  <a:lnTo>
                    <a:pt x="104" y="280"/>
                  </a:lnTo>
                  <a:lnTo>
                    <a:pt x="114" y="307"/>
                  </a:lnTo>
                  <a:lnTo>
                    <a:pt x="127" y="333"/>
                  </a:lnTo>
                  <a:lnTo>
                    <a:pt x="146" y="355"/>
                  </a:lnTo>
                  <a:lnTo>
                    <a:pt x="168" y="374"/>
                  </a:lnTo>
                  <a:lnTo>
                    <a:pt x="194" y="387"/>
                  </a:lnTo>
                  <a:lnTo>
                    <a:pt x="222" y="396"/>
                  </a:lnTo>
                  <a:lnTo>
                    <a:pt x="253" y="399"/>
                  </a:lnTo>
                  <a:lnTo>
                    <a:pt x="283" y="396"/>
                  </a:lnTo>
                  <a:lnTo>
                    <a:pt x="312" y="387"/>
                  </a:lnTo>
                  <a:lnTo>
                    <a:pt x="337" y="374"/>
                  </a:lnTo>
                  <a:lnTo>
                    <a:pt x="359" y="355"/>
                  </a:lnTo>
                  <a:lnTo>
                    <a:pt x="378" y="333"/>
                  </a:lnTo>
                  <a:lnTo>
                    <a:pt x="392" y="307"/>
                  </a:lnTo>
                  <a:lnTo>
                    <a:pt x="400" y="280"/>
                  </a:lnTo>
                  <a:lnTo>
                    <a:pt x="403" y="249"/>
                  </a:lnTo>
                  <a:lnTo>
                    <a:pt x="400" y="220"/>
                  </a:lnTo>
                  <a:lnTo>
                    <a:pt x="392" y="191"/>
                  </a:lnTo>
                  <a:lnTo>
                    <a:pt x="378" y="165"/>
                  </a:lnTo>
                  <a:lnTo>
                    <a:pt x="359" y="144"/>
                  </a:lnTo>
                  <a:lnTo>
                    <a:pt x="337" y="126"/>
                  </a:lnTo>
                  <a:lnTo>
                    <a:pt x="312" y="111"/>
                  </a:lnTo>
                  <a:lnTo>
                    <a:pt x="283" y="103"/>
                  </a:lnTo>
                  <a:lnTo>
                    <a:pt x="253" y="100"/>
                  </a:lnTo>
                  <a:close/>
                  <a:moveTo>
                    <a:pt x="253" y="0"/>
                  </a:moveTo>
                  <a:lnTo>
                    <a:pt x="290" y="3"/>
                  </a:lnTo>
                  <a:lnTo>
                    <a:pt x="325" y="10"/>
                  </a:lnTo>
                  <a:lnTo>
                    <a:pt x="359" y="24"/>
                  </a:lnTo>
                  <a:lnTo>
                    <a:pt x="390" y="40"/>
                  </a:lnTo>
                  <a:lnTo>
                    <a:pt x="418" y="61"/>
                  </a:lnTo>
                  <a:lnTo>
                    <a:pt x="443" y="86"/>
                  </a:lnTo>
                  <a:lnTo>
                    <a:pt x="464" y="113"/>
                  </a:lnTo>
                  <a:lnTo>
                    <a:pt x="481" y="144"/>
                  </a:lnTo>
                  <a:lnTo>
                    <a:pt x="494" y="178"/>
                  </a:lnTo>
                  <a:lnTo>
                    <a:pt x="502" y="212"/>
                  </a:lnTo>
                  <a:lnTo>
                    <a:pt x="504" y="249"/>
                  </a:lnTo>
                  <a:lnTo>
                    <a:pt x="502" y="286"/>
                  </a:lnTo>
                  <a:lnTo>
                    <a:pt x="494" y="322"/>
                  </a:lnTo>
                  <a:lnTo>
                    <a:pt x="481" y="354"/>
                  </a:lnTo>
                  <a:lnTo>
                    <a:pt x="464" y="385"/>
                  </a:lnTo>
                  <a:lnTo>
                    <a:pt x="443" y="414"/>
                  </a:lnTo>
                  <a:lnTo>
                    <a:pt x="418" y="438"/>
                  </a:lnTo>
                  <a:lnTo>
                    <a:pt x="390" y="459"/>
                  </a:lnTo>
                  <a:lnTo>
                    <a:pt x="359" y="476"/>
                  </a:lnTo>
                  <a:lnTo>
                    <a:pt x="325" y="488"/>
                  </a:lnTo>
                  <a:lnTo>
                    <a:pt x="290" y="496"/>
                  </a:lnTo>
                  <a:lnTo>
                    <a:pt x="253" y="499"/>
                  </a:lnTo>
                  <a:lnTo>
                    <a:pt x="216" y="496"/>
                  </a:lnTo>
                  <a:lnTo>
                    <a:pt x="180" y="488"/>
                  </a:lnTo>
                  <a:lnTo>
                    <a:pt x="147" y="476"/>
                  </a:lnTo>
                  <a:lnTo>
                    <a:pt x="116" y="459"/>
                  </a:lnTo>
                  <a:lnTo>
                    <a:pt x="87" y="438"/>
                  </a:lnTo>
                  <a:lnTo>
                    <a:pt x="62" y="414"/>
                  </a:lnTo>
                  <a:lnTo>
                    <a:pt x="41" y="385"/>
                  </a:lnTo>
                  <a:lnTo>
                    <a:pt x="24" y="354"/>
                  </a:lnTo>
                  <a:lnTo>
                    <a:pt x="12" y="322"/>
                  </a:lnTo>
                  <a:lnTo>
                    <a:pt x="3" y="286"/>
                  </a:lnTo>
                  <a:lnTo>
                    <a:pt x="0" y="249"/>
                  </a:lnTo>
                  <a:lnTo>
                    <a:pt x="3" y="212"/>
                  </a:lnTo>
                  <a:lnTo>
                    <a:pt x="12" y="178"/>
                  </a:lnTo>
                  <a:lnTo>
                    <a:pt x="24" y="144"/>
                  </a:lnTo>
                  <a:lnTo>
                    <a:pt x="41" y="113"/>
                  </a:lnTo>
                  <a:lnTo>
                    <a:pt x="62" y="86"/>
                  </a:lnTo>
                  <a:lnTo>
                    <a:pt x="87" y="61"/>
                  </a:lnTo>
                  <a:lnTo>
                    <a:pt x="116" y="40"/>
                  </a:lnTo>
                  <a:lnTo>
                    <a:pt x="147" y="24"/>
                  </a:lnTo>
                  <a:lnTo>
                    <a:pt x="180" y="10"/>
                  </a:lnTo>
                  <a:lnTo>
                    <a:pt x="216" y="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42" name="Freeform 14"/>
            <p:cNvSpPr>
              <a:spLocks noEditPoints="1"/>
            </p:cNvSpPr>
            <p:nvPr/>
          </p:nvSpPr>
          <p:spPr bwMode="auto">
            <a:xfrm>
              <a:off x="10692" y="2238"/>
              <a:ext cx="202" cy="200"/>
            </a:xfrm>
            <a:custGeom>
              <a:avLst/>
              <a:gdLst>
                <a:gd name="T0" fmla="*/ 178 w 404"/>
                <a:gd name="T1" fmla="*/ 102 h 399"/>
                <a:gd name="T2" fmla="*/ 139 w 404"/>
                <a:gd name="T3" fmla="*/ 122 h 399"/>
                <a:gd name="T4" fmla="*/ 111 w 404"/>
                <a:gd name="T5" fmla="*/ 155 h 399"/>
                <a:gd name="T6" fmla="*/ 100 w 404"/>
                <a:gd name="T7" fmla="*/ 199 h 399"/>
                <a:gd name="T8" fmla="*/ 111 w 404"/>
                <a:gd name="T9" fmla="*/ 243 h 399"/>
                <a:gd name="T10" fmla="*/ 139 w 404"/>
                <a:gd name="T11" fmla="*/ 277 h 399"/>
                <a:gd name="T12" fmla="*/ 178 w 404"/>
                <a:gd name="T13" fmla="*/ 296 h 399"/>
                <a:gd name="T14" fmla="*/ 224 w 404"/>
                <a:gd name="T15" fmla="*/ 296 h 399"/>
                <a:gd name="T16" fmla="*/ 264 w 404"/>
                <a:gd name="T17" fmla="*/ 277 h 399"/>
                <a:gd name="T18" fmla="*/ 292 w 404"/>
                <a:gd name="T19" fmla="*/ 243 h 399"/>
                <a:gd name="T20" fmla="*/ 302 w 404"/>
                <a:gd name="T21" fmla="*/ 199 h 399"/>
                <a:gd name="T22" fmla="*/ 292 w 404"/>
                <a:gd name="T23" fmla="*/ 155 h 399"/>
                <a:gd name="T24" fmla="*/ 264 w 404"/>
                <a:gd name="T25" fmla="*/ 122 h 399"/>
                <a:gd name="T26" fmla="*/ 224 w 404"/>
                <a:gd name="T27" fmla="*/ 102 h 399"/>
                <a:gd name="T28" fmla="*/ 201 w 404"/>
                <a:gd name="T29" fmla="*/ 0 h 399"/>
                <a:gd name="T30" fmla="*/ 272 w 404"/>
                <a:gd name="T31" fmla="*/ 12 h 399"/>
                <a:gd name="T32" fmla="*/ 331 w 404"/>
                <a:gd name="T33" fmla="*/ 47 h 399"/>
                <a:gd name="T34" fmla="*/ 376 w 404"/>
                <a:gd name="T35" fmla="*/ 99 h 399"/>
                <a:gd name="T36" fmla="*/ 400 w 404"/>
                <a:gd name="T37" fmla="*/ 164 h 399"/>
                <a:gd name="T38" fmla="*/ 400 w 404"/>
                <a:gd name="T39" fmla="*/ 235 h 399"/>
                <a:gd name="T40" fmla="*/ 376 w 404"/>
                <a:gd name="T41" fmla="*/ 300 h 399"/>
                <a:gd name="T42" fmla="*/ 331 w 404"/>
                <a:gd name="T43" fmla="*/ 351 h 399"/>
                <a:gd name="T44" fmla="*/ 272 w 404"/>
                <a:gd name="T45" fmla="*/ 386 h 399"/>
                <a:gd name="T46" fmla="*/ 201 w 404"/>
                <a:gd name="T47" fmla="*/ 399 h 399"/>
                <a:gd name="T48" fmla="*/ 138 w 404"/>
                <a:gd name="T49" fmla="*/ 389 h 399"/>
                <a:gd name="T50" fmla="*/ 83 w 404"/>
                <a:gd name="T51" fmla="*/ 361 h 399"/>
                <a:gd name="T52" fmla="*/ 39 w 404"/>
                <a:gd name="T53" fmla="*/ 317 h 399"/>
                <a:gd name="T54" fmla="*/ 11 w 404"/>
                <a:gd name="T55" fmla="*/ 263 h 399"/>
                <a:gd name="T56" fmla="*/ 0 w 404"/>
                <a:gd name="T57" fmla="*/ 199 h 399"/>
                <a:gd name="T58" fmla="*/ 11 w 404"/>
                <a:gd name="T59" fmla="*/ 136 h 399"/>
                <a:gd name="T60" fmla="*/ 39 w 404"/>
                <a:gd name="T61" fmla="*/ 82 h 399"/>
                <a:gd name="T62" fmla="*/ 83 w 404"/>
                <a:gd name="T63" fmla="*/ 38 h 399"/>
                <a:gd name="T64" fmla="*/ 138 w 404"/>
                <a:gd name="T65" fmla="*/ 10 h 399"/>
                <a:gd name="T66" fmla="*/ 201 w 404"/>
                <a:gd name="T6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4" h="399">
                  <a:moveTo>
                    <a:pt x="201" y="99"/>
                  </a:moveTo>
                  <a:lnTo>
                    <a:pt x="178" y="102"/>
                  </a:lnTo>
                  <a:lnTo>
                    <a:pt x="157" y="109"/>
                  </a:lnTo>
                  <a:lnTo>
                    <a:pt x="139" y="122"/>
                  </a:lnTo>
                  <a:lnTo>
                    <a:pt x="123" y="136"/>
                  </a:lnTo>
                  <a:lnTo>
                    <a:pt x="111" y="155"/>
                  </a:lnTo>
                  <a:lnTo>
                    <a:pt x="103" y="177"/>
                  </a:lnTo>
                  <a:lnTo>
                    <a:pt x="100" y="199"/>
                  </a:lnTo>
                  <a:lnTo>
                    <a:pt x="103" y="223"/>
                  </a:lnTo>
                  <a:lnTo>
                    <a:pt x="111" y="243"/>
                  </a:lnTo>
                  <a:lnTo>
                    <a:pt x="123" y="262"/>
                  </a:lnTo>
                  <a:lnTo>
                    <a:pt x="139" y="277"/>
                  </a:lnTo>
                  <a:lnTo>
                    <a:pt x="157" y="289"/>
                  </a:lnTo>
                  <a:lnTo>
                    <a:pt x="178" y="296"/>
                  </a:lnTo>
                  <a:lnTo>
                    <a:pt x="201" y="299"/>
                  </a:lnTo>
                  <a:lnTo>
                    <a:pt x="224" y="296"/>
                  </a:lnTo>
                  <a:lnTo>
                    <a:pt x="246" y="289"/>
                  </a:lnTo>
                  <a:lnTo>
                    <a:pt x="264" y="277"/>
                  </a:lnTo>
                  <a:lnTo>
                    <a:pt x="280" y="262"/>
                  </a:lnTo>
                  <a:lnTo>
                    <a:pt x="292" y="243"/>
                  </a:lnTo>
                  <a:lnTo>
                    <a:pt x="299" y="223"/>
                  </a:lnTo>
                  <a:lnTo>
                    <a:pt x="302" y="199"/>
                  </a:lnTo>
                  <a:lnTo>
                    <a:pt x="299" y="177"/>
                  </a:lnTo>
                  <a:lnTo>
                    <a:pt x="292" y="155"/>
                  </a:lnTo>
                  <a:lnTo>
                    <a:pt x="280" y="136"/>
                  </a:lnTo>
                  <a:lnTo>
                    <a:pt x="264" y="122"/>
                  </a:lnTo>
                  <a:lnTo>
                    <a:pt x="246" y="109"/>
                  </a:lnTo>
                  <a:lnTo>
                    <a:pt x="224" y="102"/>
                  </a:lnTo>
                  <a:lnTo>
                    <a:pt x="201" y="99"/>
                  </a:lnTo>
                  <a:close/>
                  <a:moveTo>
                    <a:pt x="201" y="0"/>
                  </a:moveTo>
                  <a:lnTo>
                    <a:pt x="238" y="3"/>
                  </a:lnTo>
                  <a:lnTo>
                    <a:pt x="272" y="12"/>
                  </a:lnTo>
                  <a:lnTo>
                    <a:pt x="304" y="27"/>
                  </a:lnTo>
                  <a:lnTo>
                    <a:pt x="331" y="47"/>
                  </a:lnTo>
                  <a:lnTo>
                    <a:pt x="356" y="71"/>
                  </a:lnTo>
                  <a:lnTo>
                    <a:pt x="376" y="99"/>
                  </a:lnTo>
                  <a:lnTo>
                    <a:pt x="390" y="130"/>
                  </a:lnTo>
                  <a:lnTo>
                    <a:pt x="400" y="164"/>
                  </a:lnTo>
                  <a:lnTo>
                    <a:pt x="404" y="199"/>
                  </a:lnTo>
                  <a:lnTo>
                    <a:pt x="400" y="235"/>
                  </a:lnTo>
                  <a:lnTo>
                    <a:pt x="390" y="269"/>
                  </a:lnTo>
                  <a:lnTo>
                    <a:pt x="376" y="300"/>
                  </a:lnTo>
                  <a:lnTo>
                    <a:pt x="356" y="328"/>
                  </a:lnTo>
                  <a:lnTo>
                    <a:pt x="331" y="351"/>
                  </a:lnTo>
                  <a:lnTo>
                    <a:pt x="304" y="372"/>
                  </a:lnTo>
                  <a:lnTo>
                    <a:pt x="272" y="386"/>
                  </a:lnTo>
                  <a:lnTo>
                    <a:pt x="238" y="395"/>
                  </a:lnTo>
                  <a:lnTo>
                    <a:pt x="201" y="399"/>
                  </a:lnTo>
                  <a:lnTo>
                    <a:pt x="168" y="396"/>
                  </a:lnTo>
                  <a:lnTo>
                    <a:pt x="138" y="389"/>
                  </a:lnTo>
                  <a:lnTo>
                    <a:pt x="109" y="377"/>
                  </a:lnTo>
                  <a:lnTo>
                    <a:pt x="83" y="361"/>
                  </a:lnTo>
                  <a:lnTo>
                    <a:pt x="59" y="340"/>
                  </a:lnTo>
                  <a:lnTo>
                    <a:pt x="39" y="317"/>
                  </a:lnTo>
                  <a:lnTo>
                    <a:pt x="22" y="291"/>
                  </a:lnTo>
                  <a:lnTo>
                    <a:pt x="11" y="263"/>
                  </a:lnTo>
                  <a:lnTo>
                    <a:pt x="2" y="232"/>
                  </a:lnTo>
                  <a:lnTo>
                    <a:pt x="0" y="199"/>
                  </a:lnTo>
                  <a:lnTo>
                    <a:pt x="2" y="168"/>
                  </a:lnTo>
                  <a:lnTo>
                    <a:pt x="11" y="136"/>
                  </a:lnTo>
                  <a:lnTo>
                    <a:pt x="22" y="107"/>
                  </a:lnTo>
                  <a:lnTo>
                    <a:pt x="39" y="82"/>
                  </a:lnTo>
                  <a:lnTo>
                    <a:pt x="59" y="58"/>
                  </a:lnTo>
                  <a:lnTo>
                    <a:pt x="83" y="38"/>
                  </a:lnTo>
                  <a:lnTo>
                    <a:pt x="109" y="22"/>
                  </a:lnTo>
                  <a:lnTo>
                    <a:pt x="138" y="10"/>
                  </a:lnTo>
                  <a:lnTo>
                    <a:pt x="168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10894" y="2587"/>
              <a:ext cx="100" cy="100"/>
            </a:xfrm>
            <a:custGeom>
              <a:avLst/>
              <a:gdLst>
                <a:gd name="T0" fmla="*/ 100 w 201"/>
                <a:gd name="T1" fmla="*/ 0 h 199"/>
                <a:gd name="T2" fmla="*/ 123 w 201"/>
                <a:gd name="T3" fmla="*/ 3 h 199"/>
                <a:gd name="T4" fmla="*/ 144 w 201"/>
                <a:gd name="T5" fmla="*/ 10 h 199"/>
                <a:gd name="T6" fmla="*/ 162 w 201"/>
                <a:gd name="T7" fmla="*/ 22 h 199"/>
                <a:gd name="T8" fmla="*/ 179 w 201"/>
                <a:gd name="T9" fmla="*/ 37 h 199"/>
                <a:gd name="T10" fmla="*/ 190 w 201"/>
                <a:gd name="T11" fmla="*/ 56 h 199"/>
                <a:gd name="T12" fmla="*/ 198 w 201"/>
                <a:gd name="T13" fmla="*/ 76 h 199"/>
                <a:gd name="T14" fmla="*/ 201 w 201"/>
                <a:gd name="T15" fmla="*/ 100 h 199"/>
                <a:gd name="T16" fmla="*/ 198 w 201"/>
                <a:gd name="T17" fmla="*/ 122 h 199"/>
                <a:gd name="T18" fmla="*/ 190 w 201"/>
                <a:gd name="T19" fmla="*/ 144 h 199"/>
                <a:gd name="T20" fmla="*/ 179 w 201"/>
                <a:gd name="T21" fmla="*/ 162 h 199"/>
                <a:gd name="T22" fmla="*/ 162 w 201"/>
                <a:gd name="T23" fmla="*/ 177 h 199"/>
                <a:gd name="T24" fmla="*/ 144 w 201"/>
                <a:gd name="T25" fmla="*/ 190 h 199"/>
                <a:gd name="T26" fmla="*/ 123 w 201"/>
                <a:gd name="T27" fmla="*/ 197 h 199"/>
                <a:gd name="T28" fmla="*/ 100 w 201"/>
                <a:gd name="T29" fmla="*/ 199 h 199"/>
                <a:gd name="T30" fmla="*/ 77 w 201"/>
                <a:gd name="T31" fmla="*/ 197 h 199"/>
                <a:gd name="T32" fmla="*/ 55 w 201"/>
                <a:gd name="T33" fmla="*/ 190 h 199"/>
                <a:gd name="T34" fmla="*/ 37 w 201"/>
                <a:gd name="T35" fmla="*/ 177 h 199"/>
                <a:gd name="T36" fmla="*/ 21 w 201"/>
                <a:gd name="T37" fmla="*/ 162 h 199"/>
                <a:gd name="T38" fmla="*/ 10 w 201"/>
                <a:gd name="T39" fmla="*/ 144 h 199"/>
                <a:gd name="T40" fmla="*/ 2 w 201"/>
                <a:gd name="T41" fmla="*/ 122 h 199"/>
                <a:gd name="T42" fmla="*/ 0 w 201"/>
                <a:gd name="T43" fmla="*/ 100 h 199"/>
                <a:gd name="T44" fmla="*/ 2 w 201"/>
                <a:gd name="T45" fmla="*/ 76 h 199"/>
                <a:gd name="T46" fmla="*/ 10 w 201"/>
                <a:gd name="T47" fmla="*/ 56 h 199"/>
                <a:gd name="T48" fmla="*/ 21 w 201"/>
                <a:gd name="T49" fmla="*/ 37 h 199"/>
                <a:gd name="T50" fmla="*/ 37 w 201"/>
                <a:gd name="T51" fmla="*/ 22 h 199"/>
                <a:gd name="T52" fmla="*/ 55 w 201"/>
                <a:gd name="T53" fmla="*/ 10 h 199"/>
                <a:gd name="T54" fmla="*/ 77 w 201"/>
                <a:gd name="T55" fmla="*/ 3 h 199"/>
                <a:gd name="T56" fmla="*/ 100 w 201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1" h="199">
                  <a:moveTo>
                    <a:pt x="100" y="0"/>
                  </a:moveTo>
                  <a:lnTo>
                    <a:pt x="123" y="3"/>
                  </a:lnTo>
                  <a:lnTo>
                    <a:pt x="144" y="10"/>
                  </a:lnTo>
                  <a:lnTo>
                    <a:pt x="162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8" y="76"/>
                  </a:lnTo>
                  <a:lnTo>
                    <a:pt x="201" y="100"/>
                  </a:lnTo>
                  <a:lnTo>
                    <a:pt x="198" y="122"/>
                  </a:lnTo>
                  <a:lnTo>
                    <a:pt x="190" y="144"/>
                  </a:lnTo>
                  <a:lnTo>
                    <a:pt x="179" y="162"/>
                  </a:lnTo>
                  <a:lnTo>
                    <a:pt x="162" y="177"/>
                  </a:lnTo>
                  <a:lnTo>
                    <a:pt x="144" y="190"/>
                  </a:lnTo>
                  <a:lnTo>
                    <a:pt x="123" y="197"/>
                  </a:lnTo>
                  <a:lnTo>
                    <a:pt x="100" y="199"/>
                  </a:lnTo>
                  <a:lnTo>
                    <a:pt x="77" y="197"/>
                  </a:lnTo>
                  <a:lnTo>
                    <a:pt x="55" y="190"/>
                  </a:lnTo>
                  <a:lnTo>
                    <a:pt x="37" y="177"/>
                  </a:lnTo>
                  <a:lnTo>
                    <a:pt x="21" y="162"/>
                  </a:lnTo>
                  <a:lnTo>
                    <a:pt x="10" y="144"/>
                  </a:lnTo>
                  <a:lnTo>
                    <a:pt x="2" y="122"/>
                  </a:lnTo>
                  <a:lnTo>
                    <a:pt x="0" y="100"/>
                  </a:lnTo>
                  <a:lnTo>
                    <a:pt x="2" y="76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7" y="22"/>
                  </a:lnTo>
                  <a:lnTo>
                    <a:pt x="55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11700" y="1839"/>
              <a:ext cx="101" cy="99"/>
            </a:xfrm>
            <a:custGeom>
              <a:avLst/>
              <a:gdLst>
                <a:gd name="T0" fmla="*/ 101 w 201"/>
                <a:gd name="T1" fmla="*/ 0 h 199"/>
                <a:gd name="T2" fmla="*/ 124 w 201"/>
                <a:gd name="T3" fmla="*/ 2 h 199"/>
                <a:gd name="T4" fmla="*/ 146 w 201"/>
                <a:gd name="T5" fmla="*/ 9 h 199"/>
                <a:gd name="T6" fmla="*/ 164 w 201"/>
                <a:gd name="T7" fmla="*/ 21 h 199"/>
                <a:gd name="T8" fmla="*/ 180 w 201"/>
                <a:gd name="T9" fmla="*/ 36 h 199"/>
                <a:gd name="T10" fmla="*/ 191 w 201"/>
                <a:gd name="T11" fmla="*/ 55 h 199"/>
                <a:gd name="T12" fmla="*/ 199 w 201"/>
                <a:gd name="T13" fmla="*/ 76 h 199"/>
                <a:gd name="T14" fmla="*/ 201 w 201"/>
                <a:gd name="T15" fmla="*/ 99 h 199"/>
                <a:gd name="T16" fmla="*/ 199 w 201"/>
                <a:gd name="T17" fmla="*/ 121 h 199"/>
                <a:gd name="T18" fmla="*/ 191 w 201"/>
                <a:gd name="T19" fmla="*/ 143 h 199"/>
                <a:gd name="T20" fmla="*/ 180 w 201"/>
                <a:gd name="T21" fmla="*/ 161 h 199"/>
                <a:gd name="T22" fmla="*/ 164 w 201"/>
                <a:gd name="T23" fmla="*/ 176 h 199"/>
                <a:gd name="T24" fmla="*/ 146 w 201"/>
                <a:gd name="T25" fmla="*/ 188 h 199"/>
                <a:gd name="T26" fmla="*/ 124 w 201"/>
                <a:gd name="T27" fmla="*/ 196 h 199"/>
                <a:gd name="T28" fmla="*/ 101 w 201"/>
                <a:gd name="T29" fmla="*/ 199 h 199"/>
                <a:gd name="T30" fmla="*/ 78 w 201"/>
                <a:gd name="T31" fmla="*/ 196 h 199"/>
                <a:gd name="T32" fmla="*/ 57 w 201"/>
                <a:gd name="T33" fmla="*/ 188 h 199"/>
                <a:gd name="T34" fmla="*/ 38 w 201"/>
                <a:gd name="T35" fmla="*/ 176 h 199"/>
                <a:gd name="T36" fmla="*/ 23 w 201"/>
                <a:gd name="T37" fmla="*/ 161 h 199"/>
                <a:gd name="T38" fmla="*/ 11 w 201"/>
                <a:gd name="T39" fmla="*/ 143 h 199"/>
                <a:gd name="T40" fmla="*/ 3 w 201"/>
                <a:gd name="T41" fmla="*/ 121 h 199"/>
                <a:gd name="T42" fmla="*/ 0 w 201"/>
                <a:gd name="T43" fmla="*/ 99 h 199"/>
                <a:gd name="T44" fmla="*/ 3 w 201"/>
                <a:gd name="T45" fmla="*/ 76 h 199"/>
                <a:gd name="T46" fmla="*/ 11 w 201"/>
                <a:gd name="T47" fmla="*/ 55 h 199"/>
                <a:gd name="T48" fmla="*/ 23 w 201"/>
                <a:gd name="T49" fmla="*/ 36 h 199"/>
                <a:gd name="T50" fmla="*/ 38 w 201"/>
                <a:gd name="T51" fmla="*/ 21 h 199"/>
                <a:gd name="T52" fmla="*/ 57 w 201"/>
                <a:gd name="T53" fmla="*/ 9 h 199"/>
                <a:gd name="T54" fmla="*/ 78 w 201"/>
                <a:gd name="T55" fmla="*/ 2 h 199"/>
                <a:gd name="T56" fmla="*/ 101 w 201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1" h="199">
                  <a:moveTo>
                    <a:pt x="101" y="0"/>
                  </a:moveTo>
                  <a:lnTo>
                    <a:pt x="124" y="2"/>
                  </a:lnTo>
                  <a:lnTo>
                    <a:pt x="146" y="9"/>
                  </a:lnTo>
                  <a:lnTo>
                    <a:pt x="164" y="21"/>
                  </a:lnTo>
                  <a:lnTo>
                    <a:pt x="180" y="36"/>
                  </a:lnTo>
                  <a:lnTo>
                    <a:pt x="191" y="55"/>
                  </a:lnTo>
                  <a:lnTo>
                    <a:pt x="199" y="76"/>
                  </a:lnTo>
                  <a:lnTo>
                    <a:pt x="201" y="99"/>
                  </a:lnTo>
                  <a:lnTo>
                    <a:pt x="199" y="121"/>
                  </a:lnTo>
                  <a:lnTo>
                    <a:pt x="191" y="143"/>
                  </a:lnTo>
                  <a:lnTo>
                    <a:pt x="180" y="161"/>
                  </a:lnTo>
                  <a:lnTo>
                    <a:pt x="164" y="176"/>
                  </a:lnTo>
                  <a:lnTo>
                    <a:pt x="146" y="188"/>
                  </a:lnTo>
                  <a:lnTo>
                    <a:pt x="124" y="196"/>
                  </a:lnTo>
                  <a:lnTo>
                    <a:pt x="101" y="199"/>
                  </a:lnTo>
                  <a:lnTo>
                    <a:pt x="78" y="196"/>
                  </a:lnTo>
                  <a:lnTo>
                    <a:pt x="57" y="188"/>
                  </a:lnTo>
                  <a:lnTo>
                    <a:pt x="38" y="176"/>
                  </a:lnTo>
                  <a:lnTo>
                    <a:pt x="23" y="161"/>
                  </a:lnTo>
                  <a:lnTo>
                    <a:pt x="11" y="143"/>
                  </a:lnTo>
                  <a:lnTo>
                    <a:pt x="3" y="121"/>
                  </a:lnTo>
                  <a:lnTo>
                    <a:pt x="0" y="99"/>
                  </a:lnTo>
                  <a:lnTo>
                    <a:pt x="3" y="76"/>
                  </a:lnTo>
                  <a:lnTo>
                    <a:pt x="11" y="55"/>
                  </a:lnTo>
                  <a:lnTo>
                    <a:pt x="23" y="36"/>
                  </a:lnTo>
                  <a:lnTo>
                    <a:pt x="38" y="21"/>
                  </a:lnTo>
                  <a:lnTo>
                    <a:pt x="57" y="9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</p:grpSp>
      <p:grpSp>
        <p:nvGrpSpPr>
          <p:cNvPr id="45" name="Group 19"/>
          <p:cNvGrpSpPr>
            <a:grpSpLocks noChangeAspect="1"/>
          </p:cNvGrpSpPr>
          <p:nvPr/>
        </p:nvGrpSpPr>
        <p:grpSpPr bwMode="auto">
          <a:xfrm>
            <a:off x="8015605" y="3233420"/>
            <a:ext cx="513080" cy="675640"/>
            <a:chOff x="9844" y="6437"/>
            <a:chExt cx="1213" cy="159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9844" y="6437"/>
              <a:ext cx="1213" cy="1598"/>
            </a:xfrm>
            <a:custGeom>
              <a:avLst/>
              <a:gdLst>
                <a:gd name="T0" fmla="*/ 224 w 2427"/>
                <a:gd name="T1" fmla="*/ 1535 h 3195"/>
                <a:gd name="T2" fmla="*/ 206 w 2427"/>
                <a:gd name="T3" fmla="*/ 2363 h 3195"/>
                <a:gd name="T4" fmla="*/ 310 w 2427"/>
                <a:gd name="T5" fmla="*/ 2667 h 3195"/>
                <a:gd name="T6" fmla="*/ 535 w 2427"/>
                <a:gd name="T7" fmla="*/ 2889 h 3195"/>
                <a:gd name="T8" fmla="*/ 842 w 2427"/>
                <a:gd name="T9" fmla="*/ 2992 h 3195"/>
                <a:gd name="T10" fmla="*/ 1715 w 2427"/>
                <a:gd name="T11" fmla="*/ 2968 h 3195"/>
                <a:gd name="T12" fmla="*/ 1994 w 2427"/>
                <a:gd name="T13" fmla="*/ 2812 h 3195"/>
                <a:gd name="T14" fmla="*/ 2175 w 2427"/>
                <a:gd name="T15" fmla="*/ 2553 h 3195"/>
                <a:gd name="T16" fmla="*/ 2225 w 2427"/>
                <a:gd name="T17" fmla="*/ 1597 h 3195"/>
                <a:gd name="T18" fmla="*/ 2168 w 2427"/>
                <a:gd name="T19" fmla="*/ 1508 h 3195"/>
                <a:gd name="T20" fmla="*/ 1163 w 2427"/>
                <a:gd name="T21" fmla="*/ 502 h 3195"/>
                <a:gd name="T22" fmla="*/ 944 w 2427"/>
                <a:gd name="T23" fmla="*/ 601 h 3195"/>
                <a:gd name="T24" fmla="*/ 821 w 2427"/>
                <a:gd name="T25" fmla="*/ 801 h 3195"/>
                <a:gd name="T26" fmla="*/ 1618 w 2427"/>
                <a:gd name="T27" fmla="*/ 899 h 3195"/>
                <a:gd name="T28" fmla="*/ 1545 w 2427"/>
                <a:gd name="T29" fmla="*/ 670 h 3195"/>
                <a:gd name="T30" fmla="*/ 1360 w 2427"/>
                <a:gd name="T31" fmla="*/ 526 h 3195"/>
                <a:gd name="T32" fmla="*/ 1145 w 2427"/>
                <a:gd name="T33" fmla="*/ 203 h 3195"/>
                <a:gd name="T34" fmla="*/ 838 w 2427"/>
                <a:gd name="T35" fmla="*/ 306 h 3195"/>
                <a:gd name="T36" fmla="*/ 613 w 2427"/>
                <a:gd name="T37" fmla="*/ 528 h 3195"/>
                <a:gd name="T38" fmla="*/ 509 w 2427"/>
                <a:gd name="T39" fmla="*/ 831 h 3195"/>
                <a:gd name="T40" fmla="*/ 711 w 2427"/>
                <a:gd name="T41" fmla="*/ 845 h 3195"/>
                <a:gd name="T42" fmla="*/ 806 w 2427"/>
                <a:gd name="T43" fmla="*/ 604 h 3195"/>
                <a:gd name="T44" fmla="*/ 1004 w 2427"/>
                <a:gd name="T45" fmla="*/ 444 h 3195"/>
                <a:gd name="T46" fmla="*/ 1269 w 2427"/>
                <a:gd name="T47" fmla="*/ 402 h 3195"/>
                <a:gd name="T48" fmla="*/ 1512 w 2427"/>
                <a:gd name="T49" fmla="*/ 496 h 3195"/>
                <a:gd name="T50" fmla="*/ 1675 w 2427"/>
                <a:gd name="T51" fmla="*/ 692 h 3195"/>
                <a:gd name="T52" fmla="*/ 1719 w 2427"/>
                <a:gd name="T53" fmla="*/ 1298 h 3195"/>
                <a:gd name="T54" fmla="*/ 1893 w 2427"/>
                <a:gd name="T55" fmla="*/ 703 h 3195"/>
                <a:gd name="T56" fmla="*/ 1736 w 2427"/>
                <a:gd name="T57" fmla="*/ 427 h 3195"/>
                <a:gd name="T58" fmla="*/ 1474 w 2427"/>
                <a:gd name="T59" fmla="*/ 248 h 3195"/>
                <a:gd name="T60" fmla="*/ 1213 w 2427"/>
                <a:gd name="T61" fmla="*/ 0 h 3195"/>
                <a:gd name="T62" fmla="*/ 1568 w 2427"/>
                <a:gd name="T63" fmla="*/ 71 h 3195"/>
                <a:gd name="T64" fmla="*/ 1858 w 2427"/>
                <a:gd name="T65" fmla="*/ 264 h 3195"/>
                <a:gd name="T66" fmla="*/ 2052 w 2427"/>
                <a:gd name="T67" fmla="*/ 548 h 3195"/>
                <a:gd name="T68" fmla="*/ 2124 w 2427"/>
                <a:gd name="T69" fmla="*/ 899 h 3195"/>
                <a:gd name="T70" fmla="*/ 2277 w 2427"/>
                <a:gd name="T71" fmla="*/ 1339 h 3195"/>
                <a:gd name="T72" fmla="*/ 2403 w 2427"/>
                <a:gd name="T73" fmla="*/ 1481 h 3195"/>
                <a:gd name="T74" fmla="*/ 2424 w 2427"/>
                <a:gd name="T75" fmla="*/ 2370 h 3195"/>
                <a:gd name="T76" fmla="*/ 2325 w 2427"/>
                <a:gd name="T77" fmla="*/ 2709 h 3195"/>
                <a:gd name="T78" fmla="*/ 2109 w 2427"/>
                <a:gd name="T79" fmla="*/ 2979 h 3195"/>
                <a:gd name="T80" fmla="*/ 1805 w 2427"/>
                <a:gd name="T81" fmla="*/ 3149 h 3195"/>
                <a:gd name="T82" fmla="*/ 910 w 2427"/>
                <a:gd name="T83" fmla="*/ 3195 h 3195"/>
                <a:gd name="T84" fmla="*/ 555 w 2427"/>
                <a:gd name="T85" fmla="*/ 3125 h 3195"/>
                <a:gd name="T86" fmla="*/ 266 w 2427"/>
                <a:gd name="T87" fmla="*/ 2932 h 3195"/>
                <a:gd name="T88" fmla="*/ 71 w 2427"/>
                <a:gd name="T89" fmla="*/ 2646 h 3195"/>
                <a:gd name="T90" fmla="*/ 0 w 2427"/>
                <a:gd name="T91" fmla="*/ 2297 h 3195"/>
                <a:gd name="T92" fmla="*/ 41 w 2427"/>
                <a:gd name="T93" fmla="*/ 1446 h 3195"/>
                <a:gd name="T94" fmla="*/ 185 w 2427"/>
                <a:gd name="T95" fmla="*/ 1321 h 3195"/>
                <a:gd name="T96" fmla="*/ 306 w 2427"/>
                <a:gd name="T97" fmla="*/ 825 h 3195"/>
                <a:gd name="T98" fmla="*/ 404 w 2427"/>
                <a:gd name="T99" fmla="*/ 485 h 3195"/>
                <a:gd name="T100" fmla="*/ 621 w 2427"/>
                <a:gd name="T101" fmla="*/ 217 h 3195"/>
                <a:gd name="T102" fmla="*/ 926 w 2427"/>
                <a:gd name="T103" fmla="*/ 46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27" h="3195">
                  <a:moveTo>
                    <a:pt x="303" y="1498"/>
                  </a:moveTo>
                  <a:lnTo>
                    <a:pt x="280" y="1500"/>
                  </a:lnTo>
                  <a:lnTo>
                    <a:pt x="259" y="1508"/>
                  </a:lnTo>
                  <a:lnTo>
                    <a:pt x="240" y="1520"/>
                  </a:lnTo>
                  <a:lnTo>
                    <a:pt x="224" y="1535"/>
                  </a:lnTo>
                  <a:lnTo>
                    <a:pt x="212" y="1553"/>
                  </a:lnTo>
                  <a:lnTo>
                    <a:pt x="205" y="1575"/>
                  </a:lnTo>
                  <a:lnTo>
                    <a:pt x="203" y="1597"/>
                  </a:lnTo>
                  <a:lnTo>
                    <a:pt x="203" y="2297"/>
                  </a:lnTo>
                  <a:lnTo>
                    <a:pt x="206" y="2363"/>
                  </a:lnTo>
                  <a:lnTo>
                    <a:pt x="215" y="2430"/>
                  </a:lnTo>
                  <a:lnTo>
                    <a:pt x="231" y="2493"/>
                  </a:lnTo>
                  <a:lnTo>
                    <a:pt x="251" y="2553"/>
                  </a:lnTo>
                  <a:lnTo>
                    <a:pt x="278" y="2611"/>
                  </a:lnTo>
                  <a:lnTo>
                    <a:pt x="310" y="2667"/>
                  </a:lnTo>
                  <a:lnTo>
                    <a:pt x="347" y="2720"/>
                  </a:lnTo>
                  <a:lnTo>
                    <a:pt x="388" y="2768"/>
                  </a:lnTo>
                  <a:lnTo>
                    <a:pt x="433" y="2812"/>
                  </a:lnTo>
                  <a:lnTo>
                    <a:pt x="482" y="2853"/>
                  </a:lnTo>
                  <a:lnTo>
                    <a:pt x="535" y="2889"/>
                  </a:lnTo>
                  <a:lnTo>
                    <a:pt x="591" y="2921"/>
                  </a:lnTo>
                  <a:lnTo>
                    <a:pt x="650" y="2946"/>
                  </a:lnTo>
                  <a:lnTo>
                    <a:pt x="712" y="2968"/>
                  </a:lnTo>
                  <a:lnTo>
                    <a:pt x="776" y="2983"/>
                  </a:lnTo>
                  <a:lnTo>
                    <a:pt x="842" y="2992"/>
                  </a:lnTo>
                  <a:lnTo>
                    <a:pt x="910" y="2995"/>
                  </a:lnTo>
                  <a:lnTo>
                    <a:pt x="1516" y="2995"/>
                  </a:lnTo>
                  <a:lnTo>
                    <a:pt x="1585" y="2992"/>
                  </a:lnTo>
                  <a:lnTo>
                    <a:pt x="1651" y="2983"/>
                  </a:lnTo>
                  <a:lnTo>
                    <a:pt x="1715" y="2968"/>
                  </a:lnTo>
                  <a:lnTo>
                    <a:pt x="1777" y="2946"/>
                  </a:lnTo>
                  <a:lnTo>
                    <a:pt x="1836" y="2921"/>
                  </a:lnTo>
                  <a:lnTo>
                    <a:pt x="1892" y="2889"/>
                  </a:lnTo>
                  <a:lnTo>
                    <a:pt x="1945" y="2853"/>
                  </a:lnTo>
                  <a:lnTo>
                    <a:pt x="1994" y="2812"/>
                  </a:lnTo>
                  <a:lnTo>
                    <a:pt x="2040" y="2768"/>
                  </a:lnTo>
                  <a:lnTo>
                    <a:pt x="2080" y="2720"/>
                  </a:lnTo>
                  <a:lnTo>
                    <a:pt x="2117" y="2667"/>
                  </a:lnTo>
                  <a:lnTo>
                    <a:pt x="2148" y="2611"/>
                  </a:lnTo>
                  <a:lnTo>
                    <a:pt x="2175" y="2553"/>
                  </a:lnTo>
                  <a:lnTo>
                    <a:pt x="2197" y="2493"/>
                  </a:lnTo>
                  <a:lnTo>
                    <a:pt x="2213" y="2430"/>
                  </a:lnTo>
                  <a:lnTo>
                    <a:pt x="2222" y="2363"/>
                  </a:lnTo>
                  <a:lnTo>
                    <a:pt x="2225" y="2297"/>
                  </a:lnTo>
                  <a:lnTo>
                    <a:pt x="2225" y="1597"/>
                  </a:lnTo>
                  <a:lnTo>
                    <a:pt x="2223" y="1575"/>
                  </a:lnTo>
                  <a:lnTo>
                    <a:pt x="2215" y="1553"/>
                  </a:lnTo>
                  <a:lnTo>
                    <a:pt x="2203" y="1535"/>
                  </a:lnTo>
                  <a:lnTo>
                    <a:pt x="2187" y="1520"/>
                  </a:lnTo>
                  <a:lnTo>
                    <a:pt x="2168" y="1508"/>
                  </a:lnTo>
                  <a:lnTo>
                    <a:pt x="2147" y="1500"/>
                  </a:lnTo>
                  <a:lnTo>
                    <a:pt x="2124" y="1498"/>
                  </a:lnTo>
                  <a:lnTo>
                    <a:pt x="303" y="1498"/>
                  </a:lnTo>
                  <a:close/>
                  <a:moveTo>
                    <a:pt x="1213" y="499"/>
                  </a:moveTo>
                  <a:lnTo>
                    <a:pt x="1163" y="502"/>
                  </a:lnTo>
                  <a:lnTo>
                    <a:pt x="1114" y="512"/>
                  </a:lnTo>
                  <a:lnTo>
                    <a:pt x="1067" y="526"/>
                  </a:lnTo>
                  <a:lnTo>
                    <a:pt x="1023" y="546"/>
                  </a:lnTo>
                  <a:lnTo>
                    <a:pt x="983" y="571"/>
                  </a:lnTo>
                  <a:lnTo>
                    <a:pt x="944" y="601"/>
                  </a:lnTo>
                  <a:lnTo>
                    <a:pt x="911" y="633"/>
                  </a:lnTo>
                  <a:lnTo>
                    <a:pt x="881" y="670"/>
                  </a:lnTo>
                  <a:lnTo>
                    <a:pt x="856" y="711"/>
                  </a:lnTo>
                  <a:lnTo>
                    <a:pt x="836" y="755"/>
                  </a:lnTo>
                  <a:lnTo>
                    <a:pt x="821" y="801"/>
                  </a:lnTo>
                  <a:lnTo>
                    <a:pt x="812" y="849"/>
                  </a:lnTo>
                  <a:lnTo>
                    <a:pt x="809" y="899"/>
                  </a:lnTo>
                  <a:lnTo>
                    <a:pt x="809" y="1298"/>
                  </a:lnTo>
                  <a:lnTo>
                    <a:pt x="1618" y="1298"/>
                  </a:lnTo>
                  <a:lnTo>
                    <a:pt x="1618" y="899"/>
                  </a:lnTo>
                  <a:lnTo>
                    <a:pt x="1615" y="849"/>
                  </a:lnTo>
                  <a:lnTo>
                    <a:pt x="1605" y="801"/>
                  </a:lnTo>
                  <a:lnTo>
                    <a:pt x="1591" y="755"/>
                  </a:lnTo>
                  <a:lnTo>
                    <a:pt x="1570" y="711"/>
                  </a:lnTo>
                  <a:lnTo>
                    <a:pt x="1545" y="670"/>
                  </a:lnTo>
                  <a:lnTo>
                    <a:pt x="1516" y="633"/>
                  </a:lnTo>
                  <a:lnTo>
                    <a:pt x="1482" y="601"/>
                  </a:lnTo>
                  <a:lnTo>
                    <a:pt x="1445" y="571"/>
                  </a:lnTo>
                  <a:lnTo>
                    <a:pt x="1404" y="546"/>
                  </a:lnTo>
                  <a:lnTo>
                    <a:pt x="1360" y="526"/>
                  </a:lnTo>
                  <a:lnTo>
                    <a:pt x="1314" y="512"/>
                  </a:lnTo>
                  <a:lnTo>
                    <a:pt x="1264" y="502"/>
                  </a:lnTo>
                  <a:lnTo>
                    <a:pt x="1213" y="499"/>
                  </a:lnTo>
                  <a:close/>
                  <a:moveTo>
                    <a:pt x="1213" y="200"/>
                  </a:moveTo>
                  <a:lnTo>
                    <a:pt x="1145" y="203"/>
                  </a:lnTo>
                  <a:lnTo>
                    <a:pt x="1079" y="212"/>
                  </a:lnTo>
                  <a:lnTo>
                    <a:pt x="1015" y="228"/>
                  </a:lnTo>
                  <a:lnTo>
                    <a:pt x="953" y="248"/>
                  </a:lnTo>
                  <a:lnTo>
                    <a:pt x="894" y="275"/>
                  </a:lnTo>
                  <a:lnTo>
                    <a:pt x="838" y="306"/>
                  </a:lnTo>
                  <a:lnTo>
                    <a:pt x="785" y="342"/>
                  </a:lnTo>
                  <a:lnTo>
                    <a:pt x="736" y="383"/>
                  </a:lnTo>
                  <a:lnTo>
                    <a:pt x="691" y="427"/>
                  </a:lnTo>
                  <a:lnTo>
                    <a:pt x="650" y="476"/>
                  </a:lnTo>
                  <a:lnTo>
                    <a:pt x="613" y="528"/>
                  </a:lnTo>
                  <a:lnTo>
                    <a:pt x="581" y="583"/>
                  </a:lnTo>
                  <a:lnTo>
                    <a:pt x="555" y="641"/>
                  </a:lnTo>
                  <a:lnTo>
                    <a:pt x="534" y="703"/>
                  </a:lnTo>
                  <a:lnTo>
                    <a:pt x="518" y="766"/>
                  </a:lnTo>
                  <a:lnTo>
                    <a:pt x="509" y="831"/>
                  </a:lnTo>
                  <a:lnTo>
                    <a:pt x="506" y="899"/>
                  </a:lnTo>
                  <a:lnTo>
                    <a:pt x="506" y="1298"/>
                  </a:lnTo>
                  <a:lnTo>
                    <a:pt x="708" y="1298"/>
                  </a:lnTo>
                  <a:lnTo>
                    <a:pt x="708" y="899"/>
                  </a:lnTo>
                  <a:lnTo>
                    <a:pt x="711" y="845"/>
                  </a:lnTo>
                  <a:lnTo>
                    <a:pt x="720" y="791"/>
                  </a:lnTo>
                  <a:lnTo>
                    <a:pt x="733" y="741"/>
                  </a:lnTo>
                  <a:lnTo>
                    <a:pt x="753" y="692"/>
                  </a:lnTo>
                  <a:lnTo>
                    <a:pt x="777" y="646"/>
                  </a:lnTo>
                  <a:lnTo>
                    <a:pt x="806" y="604"/>
                  </a:lnTo>
                  <a:lnTo>
                    <a:pt x="838" y="565"/>
                  </a:lnTo>
                  <a:lnTo>
                    <a:pt x="875" y="528"/>
                  </a:lnTo>
                  <a:lnTo>
                    <a:pt x="915" y="496"/>
                  </a:lnTo>
                  <a:lnTo>
                    <a:pt x="959" y="468"/>
                  </a:lnTo>
                  <a:lnTo>
                    <a:pt x="1004" y="444"/>
                  </a:lnTo>
                  <a:lnTo>
                    <a:pt x="1054" y="425"/>
                  </a:lnTo>
                  <a:lnTo>
                    <a:pt x="1105" y="412"/>
                  </a:lnTo>
                  <a:lnTo>
                    <a:pt x="1158" y="402"/>
                  </a:lnTo>
                  <a:lnTo>
                    <a:pt x="1213" y="399"/>
                  </a:lnTo>
                  <a:lnTo>
                    <a:pt x="1269" y="402"/>
                  </a:lnTo>
                  <a:lnTo>
                    <a:pt x="1322" y="412"/>
                  </a:lnTo>
                  <a:lnTo>
                    <a:pt x="1374" y="425"/>
                  </a:lnTo>
                  <a:lnTo>
                    <a:pt x="1422" y="444"/>
                  </a:lnTo>
                  <a:lnTo>
                    <a:pt x="1469" y="468"/>
                  </a:lnTo>
                  <a:lnTo>
                    <a:pt x="1512" y="496"/>
                  </a:lnTo>
                  <a:lnTo>
                    <a:pt x="1553" y="528"/>
                  </a:lnTo>
                  <a:lnTo>
                    <a:pt x="1589" y="565"/>
                  </a:lnTo>
                  <a:lnTo>
                    <a:pt x="1622" y="604"/>
                  </a:lnTo>
                  <a:lnTo>
                    <a:pt x="1650" y="646"/>
                  </a:lnTo>
                  <a:lnTo>
                    <a:pt x="1675" y="692"/>
                  </a:lnTo>
                  <a:lnTo>
                    <a:pt x="1693" y="741"/>
                  </a:lnTo>
                  <a:lnTo>
                    <a:pt x="1708" y="791"/>
                  </a:lnTo>
                  <a:lnTo>
                    <a:pt x="1716" y="845"/>
                  </a:lnTo>
                  <a:lnTo>
                    <a:pt x="1719" y="899"/>
                  </a:lnTo>
                  <a:lnTo>
                    <a:pt x="1719" y="1298"/>
                  </a:lnTo>
                  <a:lnTo>
                    <a:pt x="1921" y="1298"/>
                  </a:lnTo>
                  <a:lnTo>
                    <a:pt x="1921" y="899"/>
                  </a:lnTo>
                  <a:lnTo>
                    <a:pt x="1918" y="831"/>
                  </a:lnTo>
                  <a:lnTo>
                    <a:pt x="1908" y="766"/>
                  </a:lnTo>
                  <a:lnTo>
                    <a:pt x="1893" y="703"/>
                  </a:lnTo>
                  <a:lnTo>
                    <a:pt x="1872" y="641"/>
                  </a:lnTo>
                  <a:lnTo>
                    <a:pt x="1845" y="583"/>
                  </a:lnTo>
                  <a:lnTo>
                    <a:pt x="1813" y="528"/>
                  </a:lnTo>
                  <a:lnTo>
                    <a:pt x="1777" y="476"/>
                  </a:lnTo>
                  <a:lnTo>
                    <a:pt x="1736" y="427"/>
                  </a:lnTo>
                  <a:lnTo>
                    <a:pt x="1691" y="383"/>
                  </a:lnTo>
                  <a:lnTo>
                    <a:pt x="1642" y="342"/>
                  </a:lnTo>
                  <a:lnTo>
                    <a:pt x="1589" y="306"/>
                  </a:lnTo>
                  <a:lnTo>
                    <a:pt x="1533" y="275"/>
                  </a:lnTo>
                  <a:lnTo>
                    <a:pt x="1474" y="248"/>
                  </a:lnTo>
                  <a:lnTo>
                    <a:pt x="1412" y="228"/>
                  </a:lnTo>
                  <a:lnTo>
                    <a:pt x="1348" y="212"/>
                  </a:lnTo>
                  <a:lnTo>
                    <a:pt x="1282" y="203"/>
                  </a:lnTo>
                  <a:lnTo>
                    <a:pt x="1213" y="200"/>
                  </a:lnTo>
                  <a:close/>
                  <a:moveTo>
                    <a:pt x="1213" y="0"/>
                  </a:moveTo>
                  <a:lnTo>
                    <a:pt x="1289" y="3"/>
                  </a:lnTo>
                  <a:lnTo>
                    <a:pt x="1361" y="11"/>
                  </a:lnTo>
                  <a:lnTo>
                    <a:pt x="1433" y="26"/>
                  </a:lnTo>
                  <a:lnTo>
                    <a:pt x="1501" y="46"/>
                  </a:lnTo>
                  <a:lnTo>
                    <a:pt x="1568" y="71"/>
                  </a:lnTo>
                  <a:lnTo>
                    <a:pt x="1632" y="100"/>
                  </a:lnTo>
                  <a:lnTo>
                    <a:pt x="1693" y="135"/>
                  </a:lnTo>
                  <a:lnTo>
                    <a:pt x="1751" y="174"/>
                  </a:lnTo>
                  <a:lnTo>
                    <a:pt x="1806" y="217"/>
                  </a:lnTo>
                  <a:lnTo>
                    <a:pt x="1858" y="264"/>
                  </a:lnTo>
                  <a:lnTo>
                    <a:pt x="1904" y="314"/>
                  </a:lnTo>
                  <a:lnTo>
                    <a:pt x="1948" y="368"/>
                  </a:lnTo>
                  <a:lnTo>
                    <a:pt x="1987" y="425"/>
                  </a:lnTo>
                  <a:lnTo>
                    <a:pt x="2022" y="485"/>
                  </a:lnTo>
                  <a:lnTo>
                    <a:pt x="2052" y="548"/>
                  </a:lnTo>
                  <a:lnTo>
                    <a:pt x="2077" y="615"/>
                  </a:lnTo>
                  <a:lnTo>
                    <a:pt x="2098" y="682"/>
                  </a:lnTo>
                  <a:lnTo>
                    <a:pt x="2112" y="753"/>
                  </a:lnTo>
                  <a:lnTo>
                    <a:pt x="2120" y="825"/>
                  </a:lnTo>
                  <a:lnTo>
                    <a:pt x="2124" y="899"/>
                  </a:lnTo>
                  <a:lnTo>
                    <a:pt x="2124" y="1298"/>
                  </a:lnTo>
                  <a:lnTo>
                    <a:pt x="2165" y="1300"/>
                  </a:lnTo>
                  <a:lnTo>
                    <a:pt x="2204" y="1308"/>
                  </a:lnTo>
                  <a:lnTo>
                    <a:pt x="2241" y="1321"/>
                  </a:lnTo>
                  <a:lnTo>
                    <a:pt x="2277" y="1339"/>
                  </a:lnTo>
                  <a:lnTo>
                    <a:pt x="2309" y="1360"/>
                  </a:lnTo>
                  <a:lnTo>
                    <a:pt x="2338" y="1386"/>
                  </a:lnTo>
                  <a:lnTo>
                    <a:pt x="2364" y="1414"/>
                  </a:lnTo>
                  <a:lnTo>
                    <a:pt x="2385" y="1446"/>
                  </a:lnTo>
                  <a:lnTo>
                    <a:pt x="2403" y="1481"/>
                  </a:lnTo>
                  <a:lnTo>
                    <a:pt x="2416" y="1518"/>
                  </a:lnTo>
                  <a:lnTo>
                    <a:pt x="2425" y="1557"/>
                  </a:lnTo>
                  <a:lnTo>
                    <a:pt x="2427" y="1597"/>
                  </a:lnTo>
                  <a:lnTo>
                    <a:pt x="2427" y="2297"/>
                  </a:lnTo>
                  <a:lnTo>
                    <a:pt x="2424" y="2370"/>
                  </a:lnTo>
                  <a:lnTo>
                    <a:pt x="2415" y="2442"/>
                  </a:lnTo>
                  <a:lnTo>
                    <a:pt x="2401" y="2512"/>
                  </a:lnTo>
                  <a:lnTo>
                    <a:pt x="2380" y="2581"/>
                  </a:lnTo>
                  <a:lnTo>
                    <a:pt x="2355" y="2646"/>
                  </a:lnTo>
                  <a:lnTo>
                    <a:pt x="2325" y="2709"/>
                  </a:lnTo>
                  <a:lnTo>
                    <a:pt x="2291" y="2770"/>
                  </a:lnTo>
                  <a:lnTo>
                    <a:pt x="2252" y="2827"/>
                  </a:lnTo>
                  <a:lnTo>
                    <a:pt x="2208" y="2881"/>
                  </a:lnTo>
                  <a:lnTo>
                    <a:pt x="2161" y="2932"/>
                  </a:lnTo>
                  <a:lnTo>
                    <a:pt x="2109" y="2979"/>
                  </a:lnTo>
                  <a:lnTo>
                    <a:pt x="2054" y="3022"/>
                  </a:lnTo>
                  <a:lnTo>
                    <a:pt x="1996" y="3061"/>
                  </a:lnTo>
                  <a:lnTo>
                    <a:pt x="1935" y="3095"/>
                  </a:lnTo>
                  <a:lnTo>
                    <a:pt x="1871" y="3125"/>
                  </a:lnTo>
                  <a:lnTo>
                    <a:pt x="1805" y="3149"/>
                  </a:lnTo>
                  <a:lnTo>
                    <a:pt x="1736" y="3169"/>
                  </a:lnTo>
                  <a:lnTo>
                    <a:pt x="1664" y="3183"/>
                  </a:lnTo>
                  <a:lnTo>
                    <a:pt x="1592" y="3192"/>
                  </a:lnTo>
                  <a:lnTo>
                    <a:pt x="1516" y="3195"/>
                  </a:lnTo>
                  <a:lnTo>
                    <a:pt x="910" y="3195"/>
                  </a:lnTo>
                  <a:lnTo>
                    <a:pt x="835" y="3192"/>
                  </a:lnTo>
                  <a:lnTo>
                    <a:pt x="762" y="3183"/>
                  </a:lnTo>
                  <a:lnTo>
                    <a:pt x="691" y="3169"/>
                  </a:lnTo>
                  <a:lnTo>
                    <a:pt x="623" y="3149"/>
                  </a:lnTo>
                  <a:lnTo>
                    <a:pt x="555" y="3125"/>
                  </a:lnTo>
                  <a:lnTo>
                    <a:pt x="491" y="3095"/>
                  </a:lnTo>
                  <a:lnTo>
                    <a:pt x="430" y="3061"/>
                  </a:lnTo>
                  <a:lnTo>
                    <a:pt x="372" y="3022"/>
                  </a:lnTo>
                  <a:lnTo>
                    <a:pt x="318" y="2979"/>
                  </a:lnTo>
                  <a:lnTo>
                    <a:pt x="266" y="2932"/>
                  </a:lnTo>
                  <a:lnTo>
                    <a:pt x="219" y="2881"/>
                  </a:lnTo>
                  <a:lnTo>
                    <a:pt x="176" y="2827"/>
                  </a:lnTo>
                  <a:lnTo>
                    <a:pt x="137" y="2770"/>
                  </a:lnTo>
                  <a:lnTo>
                    <a:pt x="101" y="2709"/>
                  </a:lnTo>
                  <a:lnTo>
                    <a:pt x="71" y="2646"/>
                  </a:lnTo>
                  <a:lnTo>
                    <a:pt x="47" y="2581"/>
                  </a:lnTo>
                  <a:lnTo>
                    <a:pt x="26" y="2512"/>
                  </a:lnTo>
                  <a:lnTo>
                    <a:pt x="11" y="2442"/>
                  </a:lnTo>
                  <a:lnTo>
                    <a:pt x="3" y="2370"/>
                  </a:lnTo>
                  <a:lnTo>
                    <a:pt x="0" y="2297"/>
                  </a:lnTo>
                  <a:lnTo>
                    <a:pt x="0" y="1597"/>
                  </a:lnTo>
                  <a:lnTo>
                    <a:pt x="2" y="1557"/>
                  </a:lnTo>
                  <a:lnTo>
                    <a:pt x="10" y="1518"/>
                  </a:lnTo>
                  <a:lnTo>
                    <a:pt x="24" y="1481"/>
                  </a:lnTo>
                  <a:lnTo>
                    <a:pt x="41" y="1446"/>
                  </a:lnTo>
                  <a:lnTo>
                    <a:pt x="63" y="1414"/>
                  </a:lnTo>
                  <a:lnTo>
                    <a:pt x="89" y="1386"/>
                  </a:lnTo>
                  <a:lnTo>
                    <a:pt x="118" y="1360"/>
                  </a:lnTo>
                  <a:lnTo>
                    <a:pt x="150" y="1339"/>
                  </a:lnTo>
                  <a:lnTo>
                    <a:pt x="185" y="1321"/>
                  </a:lnTo>
                  <a:lnTo>
                    <a:pt x="222" y="1308"/>
                  </a:lnTo>
                  <a:lnTo>
                    <a:pt x="262" y="1300"/>
                  </a:lnTo>
                  <a:lnTo>
                    <a:pt x="303" y="1298"/>
                  </a:lnTo>
                  <a:lnTo>
                    <a:pt x="303" y="899"/>
                  </a:lnTo>
                  <a:lnTo>
                    <a:pt x="306" y="825"/>
                  </a:lnTo>
                  <a:lnTo>
                    <a:pt x="314" y="753"/>
                  </a:lnTo>
                  <a:lnTo>
                    <a:pt x="329" y="682"/>
                  </a:lnTo>
                  <a:lnTo>
                    <a:pt x="350" y="615"/>
                  </a:lnTo>
                  <a:lnTo>
                    <a:pt x="374" y="548"/>
                  </a:lnTo>
                  <a:lnTo>
                    <a:pt x="404" y="485"/>
                  </a:lnTo>
                  <a:lnTo>
                    <a:pt x="440" y="425"/>
                  </a:lnTo>
                  <a:lnTo>
                    <a:pt x="479" y="368"/>
                  </a:lnTo>
                  <a:lnTo>
                    <a:pt x="522" y="314"/>
                  </a:lnTo>
                  <a:lnTo>
                    <a:pt x="570" y="264"/>
                  </a:lnTo>
                  <a:lnTo>
                    <a:pt x="621" y="217"/>
                  </a:lnTo>
                  <a:lnTo>
                    <a:pt x="675" y="174"/>
                  </a:lnTo>
                  <a:lnTo>
                    <a:pt x="734" y="135"/>
                  </a:lnTo>
                  <a:lnTo>
                    <a:pt x="795" y="100"/>
                  </a:lnTo>
                  <a:lnTo>
                    <a:pt x="860" y="71"/>
                  </a:lnTo>
                  <a:lnTo>
                    <a:pt x="926" y="46"/>
                  </a:lnTo>
                  <a:lnTo>
                    <a:pt x="995" y="26"/>
                  </a:lnTo>
                  <a:lnTo>
                    <a:pt x="1066" y="11"/>
                  </a:lnTo>
                  <a:lnTo>
                    <a:pt x="1139" y="3"/>
                  </a:lnTo>
                  <a:lnTo>
                    <a:pt x="1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47" name="Freeform 22"/>
            <p:cNvSpPr/>
            <p:nvPr/>
          </p:nvSpPr>
          <p:spPr bwMode="auto">
            <a:xfrm>
              <a:off x="10350" y="7386"/>
              <a:ext cx="202" cy="299"/>
            </a:xfrm>
            <a:custGeom>
              <a:avLst/>
              <a:gdLst>
                <a:gd name="T0" fmla="*/ 201 w 404"/>
                <a:gd name="T1" fmla="*/ 0 h 599"/>
                <a:gd name="T2" fmla="*/ 234 w 404"/>
                <a:gd name="T3" fmla="*/ 2 h 599"/>
                <a:gd name="T4" fmla="*/ 265 w 404"/>
                <a:gd name="T5" fmla="*/ 11 h 599"/>
                <a:gd name="T6" fmla="*/ 294 w 404"/>
                <a:gd name="T7" fmla="*/ 22 h 599"/>
                <a:gd name="T8" fmla="*/ 321 w 404"/>
                <a:gd name="T9" fmla="*/ 38 h 599"/>
                <a:gd name="T10" fmla="*/ 344 w 404"/>
                <a:gd name="T11" fmla="*/ 59 h 599"/>
                <a:gd name="T12" fmla="*/ 365 w 404"/>
                <a:gd name="T13" fmla="*/ 82 h 599"/>
                <a:gd name="T14" fmla="*/ 381 w 404"/>
                <a:gd name="T15" fmla="*/ 108 h 599"/>
                <a:gd name="T16" fmla="*/ 394 w 404"/>
                <a:gd name="T17" fmla="*/ 136 h 599"/>
                <a:gd name="T18" fmla="*/ 401 w 404"/>
                <a:gd name="T19" fmla="*/ 168 h 599"/>
                <a:gd name="T20" fmla="*/ 404 w 404"/>
                <a:gd name="T21" fmla="*/ 200 h 599"/>
                <a:gd name="T22" fmla="*/ 402 w 404"/>
                <a:gd name="T23" fmla="*/ 222 h 599"/>
                <a:gd name="T24" fmla="*/ 399 w 404"/>
                <a:gd name="T25" fmla="*/ 248 h 599"/>
                <a:gd name="T26" fmla="*/ 394 w 404"/>
                <a:gd name="T27" fmla="*/ 276 h 599"/>
                <a:gd name="T28" fmla="*/ 386 w 404"/>
                <a:gd name="T29" fmla="*/ 307 h 599"/>
                <a:gd name="T30" fmla="*/ 378 w 404"/>
                <a:gd name="T31" fmla="*/ 338 h 599"/>
                <a:gd name="T32" fmla="*/ 369 w 404"/>
                <a:gd name="T33" fmla="*/ 371 h 599"/>
                <a:gd name="T34" fmla="*/ 359 w 404"/>
                <a:gd name="T35" fmla="*/ 404 h 599"/>
                <a:gd name="T36" fmla="*/ 348 w 404"/>
                <a:gd name="T37" fmla="*/ 437 h 599"/>
                <a:gd name="T38" fmla="*/ 337 w 404"/>
                <a:gd name="T39" fmla="*/ 467 h 599"/>
                <a:gd name="T40" fmla="*/ 328 w 404"/>
                <a:gd name="T41" fmla="*/ 492 h 599"/>
                <a:gd name="T42" fmla="*/ 317 w 404"/>
                <a:gd name="T43" fmla="*/ 514 h 599"/>
                <a:gd name="T44" fmla="*/ 307 w 404"/>
                <a:gd name="T45" fmla="*/ 535 h 599"/>
                <a:gd name="T46" fmla="*/ 294 w 404"/>
                <a:gd name="T47" fmla="*/ 553 h 599"/>
                <a:gd name="T48" fmla="*/ 281 w 404"/>
                <a:gd name="T49" fmla="*/ 568 h 599"/>
                <a:gd name="T50" fmla="*/ 265 w 404"/>
                <a:gd name="T51" fmla="*/ 582 h 599"/>
                <a:gd name="T52" fmla="*/ 248 w 404"/>
                <a:gd name="T53" fmla="*/ 591 h 599"/>
                <a:gd name="T54" fmla="*/ 226 w 404"/>
                <a:gd name="T55" fmla="*/ 597 h 599"/>
                <a:gd name="T56" fmla="*/ 201 w 404"/>
                <a:gd name="T57" fmla="*/ 599 h 599"/>
                <a:gd name="T58" fmla="*/ 179 w 404"/>
                <a:gd name="T59" fmla="*/ 597 h 599"/>
                <a:gd name="T60" fmla="*/ 158 w 404"/>
                <a:gd name="T61" fmla="*/ 591 h 599"/>
                <a:gd name="T62" fmla="*/ 140 w 404"/>
                <a:gd name="T63" fmla="*/ 582 h 599"/>
                <a:gd name="T64" fmla="*/ 125 w 404"/>
                <a:gd name="T65" fmla="*/ 568 h 599"/>
                <a:gd name="T66" fmla="*/ 110 w 404"/>
                <a:gd name="T67" fmla="*/ 552 h 599"/>
                <a:gd name="T68" fmla="*/ 98 w 404"/>
                <a:gd name="T69" fmla="*/ 534 h 599"/>
                <a:gd name="T70" fmla="*/ 87 w 404"/>
                <a:gd name="T71" fmla="*/ 513 h 599"/>
                <a:gd name="T72" fmla="*/ 76 w 404"/>
                <a:gd name="T73" fmla="*/ 491 h 599"/>
                <a:gd name="T74" fmla="*/ 67 w 404"/>
                <a:gd name="T75" fmla="*/ 466 h 599"/>
                <a:gd name="T76" fmla="*/ 55 w 404"/>
                <a:gd name="T77" fmla="*/ 435 h 599"/>
                <a:gd name="T78" fmla="*/ 44 w 404"/>
                <a:gd name="T79" fmla="*/ 403 h 599"/>
                <a:gd name="T80" fmla="*/ 34 w 404"/>
                <a:gd name="T81" fmla="*/ 370 h 599"/>
                <a:gd name="T82" fmla="*/ 24 w 404"/>
                <a:gd name="T83" fmla="*/ 337 h 599"/>
                <a:gd name="T84" fmla="*/ 16 w 404"/>
                <a:gd name="T85" fmla="*/ 306 h 599"/>
                <a:gd name="T86" fmla="*/ 9 w 404"/>
                <a:gd name="T87" fmla="*/ 275 h 599"/>
                <a:gd name="T88" fmla="*/ 4 w 404"/>
                <a:gd name="T89" fmla="*/ 248 h 599"/>
                <a:gd name="T90" fmla="*/ 1 w 404"/>
                <a:gd name="T91" fmla="*/ 222 h 599"/>
                <a:gd name="T92" fmla="*/ 0 w 404"/>
                <a:gd name="T93" fmla="*/ 200 h 599"/>
                <a:gd name="T94" fmla="*/ 2 w 404"/>
                <a:gd name="T95" fmla="*/ 168 h 599"/>
                <a:gd name="T96" fmla="*/ 10 w 404"/>
                <a:gd name="T97" fmla="*/ 136 h 599"/>
                <a:gd name="T98" fmla="*/ 21 w 404"/>
                <a:gd name="T99" fmla="*/ 108 h 599"/>
                <a:gd name="T100" fmla="*/ 38 w 404"/>
                <a:gd name="T101" fmla="*/ 82 h 599"/>
                <a:gd name="T102" fmla="*/ 59 w 404"/>
                <a:gd name="T103" fmla="*/ 59 h 599"/>
                <a:gd name="T104" fmla="*/ 82 w 404"/>
                <a:gd name="T105" fmla="*/ 38 h 599"/>
                <a:gd name="T106" fmla="*/ 108 w 404"/>
                <a:gd name="T107" fmla="*/ 22 h 599"/>
                <a:gd name="T108" fmla="*/ 138 w 404"/>
                <a:gd name="T109" fmla="*/ 11 h 599"/>
                <a:gd name="T110" fmla="*/ 169 w 404"/>
                <a:gd name="T111" fmla="*/ 2 h 599"/>
                <a:gd name="T112" fmla="*/ 201 w 404"/>
                <a:gd name="T11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4" h="599">
                  <a:moveTo>
                    <a:pt x="201" y="0"/>
                  </a:moveTo>
                  <a:lnTo>
                    <a:pt x="234" y="2"/>
                  </a:lnTo>
                  <a:lnTo>
                    <a:pt x="265" y="11"/>
                  </a:lnTo>
                  <a:lnTo>
                    <a:pt x="294" y="22"/>
                  </a:lnTo>
                  <a:lnTo>
                    <a:pt x="321" y="38"/>
                  </a:lnTo>
                  <a:lnTo>
                    <a:pt x="344" y="59"/>
                  </a:lnTo>
                  <a:lnTo>
                    <a:pt x="365" y="82"/>
                  </a:lnTo>
                  <a:lnTo>
                    <a:pt x="381" y="108"/>
                  </a:lnTo>
                  <a:lnTo>
                    <a:pt x="394" y="136"/>
                  </a:lnTo>
                  <a:lnTo>
                    <a:pt x="401" y="168"/>
                  </a:lnTo>
                  <a:lnTo>
                    <a:pt x="404" y="200"/>
                  </a:lnTo>
                  <a:lnTo>
                    <a:pt x="402" y="222"/>
                  </a:lnTo>
                  <a:lnTo>
                    <a:pt x="399" y="248"/>
                  </a:lnTo>
                  <a:lnTo>
                    <a:pt x="394" y="276"/>
                  </a:lnTo>
                  <a:lnTo>
                    <a:pt x="386" y="307"/>
                  </a:lnTo>
                  <a:lnTo>
                    <a:pt x="378" y="338"/>
                  </a:lnTo>
                  <a:lnTo>
                    <a:pt x="369" y="371"/>
                  </a:lnTo>
                  <a:lnTo>
                    <a:pt x="359" y="404"/>
                  </a:lnTo>
                  <a:lnTo>
                    <a:pt x="348" y="437"/>
                  </a:lnTo>
                  <a:lnTo>
                    <a:pt x="337" y="467"/>
                  </a:lnTo>
                  <a:lnTo>
                    <a:pt x="328" y="492"/>
                  </a:lnTo>
                  <a:lnTo>
                    <a:pt x="317" y="514"/>
                  </a:lnTo>
                  <a:lnTo>
                    <a:pt x="307" y="535"/>
                  </a:lnTo>
                  <a:lnTo>
                    <a:pt x="294" y="553"/>
                  </a:lnTo>
                  <a:lnTo>
                    <a:pt x="281" y="568"/>
                  </a:lnTo>
                  <a:lnTo>
                    <a:pt x="265" y="582"/>
                  </a:lnTo>
                  <a:lnTo>
                    <a:pt x="248" y="591"/>
                  </a:lnTo>
                  <a:lnTo>
                    <a:pt x="226" y="597"/>
                  </a:lnTo>
                  <a:lnTo>
                    <a:pt x="201" y="599"/>
                  </a:lnTo>
                  <a:lnTo>
                    <a:pt x="179" y="597"/>
                  </a:lnTo>
                  <a:lnTo>
                    <a:pt x="158" y="591"/>
                  </a:lnTo>
                  <a:lnTo>
                    <a:pt x="140" y="582"/>
                  </a:lnTo>
                  <a:lnTo>
                    <a:pt x="125" y="568"/>
                  </a:lnTo>
                  <a:lnTo>
                    <a:pt x="110" y="552"/>
                  </a:lnTo>
                  <a:lnTo>
                    <a:pt x="98" y="534"/>
                  </a:lnTo>
                  <a:lnTo>
                    <a:pt x="87" y="513"/>
                  </a:lnTo>
                  <a:lnTo>
                    <a:pt x="76" y="491"/>
                  </a:lnTo>
                  <a:lnTo>
                    <a:pt x="67" y="466"/>
                  </a:lnTo>
                  <a:lnTo>
                    <a:pt x="55" y="435"/>
                  </a:lnTo>
                  <a:lnTo>
                    <a:pt x="44" y="403"/>
                  </a:lnTo>
                  <a:lnTo>
                    <a:pt x="34" y="370"/>
                  </a:lnTo>
                  <a:lnTo>
                    <a:pt x="24" y="337"/>
                  </a:lnTo>
                  <a:lnTo>
                    <a:pt x="16" y="306"/>
                  </a:lnTo>
                  <a:lnTo>
                    <a:pt x="9" y="275"/>
                  </a:lnTo>
                  <a:lnTo>
                    <a:pt x="4" y="248"/>
                  </a:lnTo>
                  <a:lnTo>
                    <a:pt x="1" y="222"/>
                  </a:lnTo>
                  <a:lnTo>
                    <a:pt x="0" y="200"/>
                  </a:lnTo>
                  <a:lnTo>
                    <a:pt x="2" y="168"/>
                  </a:lnTo>
                  <a:lnTo>
                    <a:pt x="10" y="136"/>
                  </a:lnTo>
                  <a:lnTo>
                    <a:pt x="21" y="108"/>
                  </a:lnTo>
                  <a:lnTo>
                    <a:pt x="38" y="82"/>
                  </a:lnTo>
                  <a:lnTo>
                    <a:pt x="59" y="59"/>
                  </a:lnTo>
                  <a:lnTo>
                    <a:pt x="82" y="38"/>
                  </a:lnTo>
                  <a:lnTo>
                    <a:pt x="108" y="22"/>
                  </a:lnTo>
                  <a:lnTo>
                    <a:pt x="138" y="11"/>
                  </a:lnTo>
                  <a:lnTo>
                    <a:pt x="16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</p:grpSp>
      <p:grpSp>
        <p:nvGrpSpPr>
          <p:cNvPr id="48" name="Group 25"/>
          <p:cNvGrpSpPr>
            <a:grpSpLocks noChangeAspect="1"/>
          </p:cNvGrpSpPr>
          <p:nvPr/>
        </p:nvGrpSpPr>
        <p:grpSpPr bwMode="auto">
          <a:xfrm>
            <a:off x="8016240" y="4740910"/>
            <a:ext cx="542925" cy="458470"/>
            <a:chOff x="8651" y="3927"/>
            <a:chExt cx="1613" cy="13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9" name="Freeform 27"/>
            <p:cNvSpPr>
              <a:spLocks noEditPoints="1"/>
            </p:cNvSpPr>
            <p:nvPr/>
          </p:nvSpPr>
          <p:spPr bwMode="auto">
            <a:xfrm>
              <a:off x="9054" y="4280"/>
              <a:ext cx="807" cy="808"/>
            </a:xfrm>
            <a:custGeom>
              <a:avLst/>
              <a:gdLst>
                <a:gd name="T0" fmla="*/ 1063 w 2420"/>
                <a:gd name="T1" fmla="*/ 315 h 2423"/>
                <a:gd name="T2" fmla="*/ 840 w 2420"/>
                <a:gd name="T3" fmla="*/ 382 h 2423"/>
                <a:gd name="T4" fmla="*/ 639 w 2420"/>
                <a:gd name="T5" fmla="*/ 505 h 2423"/>
                <a:gd name="T6" fmla="*/ 471 w 2420"/>
                <a:gd name="T7" fmla="*/ 686 h 2423"/>
                <a:gd name="T8" fmla="*/ 359 w 2420"/>
                <a:gd name="T9" fmla="*/ 898 h 2423"/>
                <a:gd name="T10" fmla="*/ 307 w 2420"/>
                <a:gd name="T11" fmla="*/ 1126 h 2423"/>
                <a:gd name="T12" fmla="*/ 314 w 2420"/>
                <a:gd name="T13" fmla="*/ 1358 h 2423"/>
                <a:gd name="T14" fmla="*/ 381 w 2420"/>
                <a:gd name="T15" fmla="*/ 1582 h 2423"/>
                <a:gd name="T16" fmla="*/ 505 w 2420"/>
                <a:gd name="T17" fmla="*/ 1783 h 2423"/>
                <a:gd name="T18" fmla="*/ 685 w 2420"/>
                <a:gd name="T19" fmla="*/ 1952 h 2423"/>
                <a:gd name="T20" fmla="*/ 897 w 2420"/>
                <a:gd name="T21" fmla="*/ 2064 h 2423"/>
                <a:gd name="T22" fmla="*/ 1126 w 2420"/>
                <a:gd name="T23" fmla="*/ 2116 h 2423"/>
                <a:gd name="T24" fmla="*/ 1357 w 2420"/>
                <a:gd name="T25" fmla="*/ 2108 h 2423"/>
                <a:gd name="T26" fmla="*/ 1580 w 2420"/>
                <a:gd name="T27" fmla="*/ 2041 h 2423"/>
                <a:gd name="T28" fmla="*/ 1783 w 2420"/>
                <a:gd name="T29" fmla="*/ 1918 h 2423"/>
                <a:gd name="T30" fmla="*/ 1949 w 2420"/>
                <a:gd name="T31" fmla="*/ 1737 h 2423"/>
                <a:gd name="T32" fmla="*/ 2063 w 2420"/>
                <a:gd name="T33" fmla="*/ 1525 h 2423"/>
                <a:gd name="T34" fmla="*/ 2113 w 2420"/>
                <a:gd name="T35" fmla="*/ 1297 h 2423"/>
                <a:gd name="T36" fmla="*/ 2106 w 2420"/>
                <a:gd name="T37" fmla="*/ 1065 h 2423"/>
                <a:gd name="T38" fmla="*/ 2039 w 2420"/>
                <a:gd name="T39" fmla="*/ 841 h 2423"/>
                <a:gd name="T40" fmla="*/ 1915 w 2420"/>
                <a:gd name="T41" fmla="*/ 640 h 2423"/>
                <a:gd name="T42" fmla="*/ 1736 w 2420"/>
                <a:gd name="T43" fmla="*/ 471 h 2423"/>
                <a:gd name="T44" fmla="*/ 1523 w 2420"/>
                <a:gd name="T45" fmla="*/ 359 h 2423"/>
                <a:gd name="T46" fmla="*/ 1296 w 2420"/>
                <a:gd name="T47" fmla="*/ 307 h 2423"/>
                <a:gd name="T48" fmla="*/ 1315 w 2420"/>
                <a:gd name="T49" fmla="*/ 4 h 2423"/>
                <a:gd name="T50" fmla="*/ 1611 w 2420"/>
                <a:gd name="T51" fmla="*/ 68 h 2423"/>
                <a:gd name="T52" fmla="*/ 1876 w 2420"/>
                <a:gd name="T53" fmla="*/ 200 h 2423"/>
                <a:gd name="T54" fmla="*/ 2100 w 2420"/>
                <a:gd name="T55" fmla="*/ 391 h 2423"/>
                <a:gd name="T56" fmla="*/ 2271 w 2420"/>
                <a:gd name="T57" fmla="*/ 628 h 2423"/>
                <a:gd name="T58" fmla="*/ 2381 w 2420"/>
                <a:gd name="T59" fmla="*/ 905 h 2423"/>
                <a:gd name="T60" fmla="*/ 2420 w 2420"/>
                <a:gd name="T61" fmla="*/ 1211 h 2423"/>
                <a:gd name="T62" fmla="*/ 2381 w 2420"/>
                <a:gd name="T63" fmla="*/ 1516 h 2423"/>
                <a:gd name="T64" fmla="*/ 2271 w 2420"/>
                <a:gd name="T65" fmla="*/ 1794 h 2423"/>
                <a:gd name="T66" fmla="*/ 2100 w 2420"/>
                <a:gd name="T67" fmla="*/ 2032 h 2423"/>
                <a:gd name="T68" fmla="*/ 1876 w 2420"/>
                <a:gd name="T69" fmla="*/ 2223 h 2423"/>
                <a:gd name="T70" fmla="*/ 1611 w 2420"/>
                <a:gd name="T71" fmla="*/ 2355 h 2423"/>
                <a:gd name="T72" fmla="*/ 1315 w 2420"/>
                <a:gd name="T73" fmla="*/ 2419 h 2423"/>
                <a:gd name="T74" fmla="*/ 1004 w 2420"/>
                <a:gd name="T75" fmla="*/ 2405 h 2423"/>
                <a:gd name="T76" fmla="*/ 716 w 2420"/>
                <a:gd name="T77" fmla="*/ 2317 h 2423"/>
                <a:gd name="T78" fmla="*/ 465 w 2420"/>
                <a:gd name="T79" fmla="*/ 2165 h 2423"/>
                <a:gd name="T80" fmla="*/ 258 w 2420"/>
                <a:gd name="T81" fmla="*/ 1958 h 2423"/>
                <a:gd name="T82" fmla="*/ 106 w 2420"/>
                <a:gd name="T83" fmla="*/ 1706 h 2423"/>
                <a:gd name="T84" fmla="*/ 18 w 2420"/>
                <a:gd name="T85" fmla="*/ 1418 h 2423"/>
                <a:gd name="T86" fmla="*/ 5 w 2420"/>
                <a:gd name="T87" fmla="*/ 1106 h 2423"/>
                <a:gd name="T88" fmla="*/ 69 w 2420"/>
                <a:gd name="T89" fmla="*/ 810 h 2423"/>
                <a:gd name="T90" fmla="*/ 200 w 2420"/>
                <a:gd name="T91" fmla="*/ 544 h 2423"/>
                <a:gd name="T92" fmla="*/ 390 w 2420"/>
                <a:gd name="T93" fmla="*/ 320 h 2423"/>
                <a:gd name="T94" fmla="*/ 629 w 2420"/>
                <a:gd name="T95" fmla="*/ 149 h 2423"/>
                <a:gd name="T96" fmla="*/ 906 w 2420"/>
                <a:gd name="T97" fmla="*/ 39 h 2423"/>
                <a:gd name="T98" fmla="*/ 1211 w 2420"/>
                <a:gd name="T99" fmla="*/ 0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0" h="2423">
                  <a:moveTo>
                    <a:pt x="1218" y="303"/>
                  </a:moveTo>
                  <a:lnTo>
                    <a:pt x="1141" y="306"/>
                  </a:lnTo>
                  <a:lnTo>
                    <a:pt x="1063" y="315"/>
                  </a:lnTo>
                  <a:lnTo>
                    <a:pt x="987" y="331"/>
                  </a:lnTo>
                  <a:lnTo>
                    <a:pt x="913" y="353"/>
                  </a:lnTo>
                  <a:lnTo>
                    <a:pt x="840" y="382"/>
                  </a:lnTo>
                  <a:lnTo>
                    <a:pt x="770" y="416"/>
                  </a:lnTo>
                  <a:lnTo>
                    <a:pt x="703" y="458"/>
                  </a:lnTo>
                  <a:lnTo>
                    <a:pt x="639" y="505"/>
                  </a:lnTo>
                  <a:lnTo>
                    <a:pt x="578" y="561"/>
                  </a:lnTo>
                  <a:lnTo>
                    <a:pt x="521" y="620"/>
                  </a:lnTo>
                  <a:lnTo>
                    <a:pt x="471" y="686"/>
                  </a:lnTo>
                  <a:lnTo>
                    <a:pt x="426" y="754"/>
                  </a:lnTo>
                  <a:lnTo>
                    <a:pt x="389" y="825"/>
                  </a:lnTo>
                  <a:lnTo>
                    <a:pt x="359" y="898"/>
                  </a:lnTo>
                  <a:lnTo>
                    <a:pt x="335" y="974"/>
                  </a:lnTo>
                  <a:lnTo>
                    <a:pt x="317" y="1050"/>
                  </a:lnTo>
                  <a:lnTo>
                    <a:pt x="307" y="1126"/>
                  </a:lnTo>
                  <a:lnTo>
                    <a:pt x="302" y="1203"/>
                  </a:lnTo>
                  <a:lnTo>
                    <a:pt x="305" y="1281"/>
                  </a:lnTo>
                  <a:lnTo>
                    <a:pt x="314" y="1358"/>
                  </a:lnTo>
                  <a:lnTo>
                    <a:pt x="331" y="1434"/>
                  </a:lnTo>
                  <a:lnTo>
                    <a:pt x="353" y="1509"/>
                  </a:lnTo>
                  <a:lnTo>
                    <a:pt x="381" y="1582"/>
                  </a:lnTo>
                  <a:lnTo>
                    <a:pt x="417" y="1652"/>
                  </a:lnTo>
                  <a:lnTo>
                    <a:pt x="457" y="1719"/>
                  </a:lnTo>
                  <a:lnTo>
                    <a:pt x="505" y="1783"/>
                  </a:lnTo>
                  <a:lnTo>
                    <a:pt x="560" y="1845"/>
                  </a:lnTo>
                  <a:lnTo>
                    <a:pt x="620" y="1901"/>
                  </a:lnTo>
                  <a:lnTo>
                    <a:pt x="685" y="1952"/>
                  </a:lnTo>
                  <a:lnTo>
                    <a:pt x="754" y="1997"/>
                  </a:lnTo>
                  <a:lnTo>
                    <a:pt x="824" y="2034"/>
                  </a:lnTo>
                  <a:lnTo>
                    <a:pt x="897" y="2064"/>
                  </a:lnTo>
                  <a:lnTo>
                    <a:pt x="973" y="2088"/>
                  </a:lnTo>
                  <a:lnTo>
                    <a:pt x="1048" y="2106"/>
                  </a:lnTo>
                  <a:lnTo>
                    <a:pt x="1126" y="2116"/>
                  </a:lnTo>
                  <a:lnTo>
                    <a:pt x="1203" y="2120"/>
                  </a:lnTo>
                  <a:lnTo>
                    <a:pt x="1279" y="2117"/>
                  </a:lnTo>
                  <a:lnTo>
                    <a:pt x="1357" y="2108"/>
                  </a:lnTo>
                  <a:lnTo>
                    <a:pt x="1433" y="2092"/>
                  </a:lnTo>
                  <a:lnTo>
                    <a:pt x="1507" y="2070"/>
                  </a:lnTo>
                  <a:lnTo>
                    <a:pt x="1580" y="2041"/>
                  </a:lnTo>
                  <a:lnTo>
                    <a:pt x="1650" y="2006"/>
                  </a:lnTo>
                  <a:lnTo>
                    <a:pt x="1717" y="1965"/>
                  </a:lnTo>
                  <a:lnTo>
                    <a:pt x="1783" y="1918"/>
                  </a:lnTo>
                  <a:lnTo>
                    <a:pt x="1842" y="1862"/>
                  </a:lnTo>
                  <a:lnTo>
                    <a:pt x="1899" y="1803"/>
                  </a:lnTo>
                  <a:lnTo>
                    <a:pt x="1949" y="1737"/>
                  </a:lnTo>
                  <a:lnTo>
                    <a:pt x="1994" y="1669"/>
                  </a:lnTo>
                  <a:lnTo>
                    <a:pt x="2031" y="1598"/>
                  </a:lnTo>
                  <a:lnTo>
                    <a:pt x="2063" y="1525"/>
                  </a:lnTo>
                  <a:lnTo>
                    <a:pt x="2086" y="1449"/>
                  </a:lnTo>
                  <a:lnTo>
                    <a:pt x="2103" y="1373"/>
                  </a:lnTo>
                  <a:lnTo>
                    <a:pt x="2113" y="1297"/>
                  </a:lnTo>
                  <a:lnTo>
                    <a:pt x="2118" y="1220"/>
                  </a:lnTo>
                  <a:lnTo>
                    <a:pt x="2115" y="1142"/>
                  </a:lnTo>
                  <a:lnTo>
                    <a:pt x="2106" y="1065"/>
                  </a:lnTo>
                  <a:lnTo>
                    <a:pt x="2089" y="989"/>
                  </a:lnTo>
                  <a:lnTo>
                    <a:pt x="2068" y="914"/>
                  </a:lnTo>
                  <a:lnTo>
                    <a:pt x="2039" y="841"/>
                  </a:lnTo>
                  <a:lnTo>
                    <a:pt x="2004" y="771"/>
                  </a:lnTo>
                  <a:lnTo>
                    <a:pt x="1963" y="704"/>
                  </a:lnTo>
                  <a:lnTo>
                    <a:pt x="1915" y="640"/>
                  </a:lnTo>
                  <a:lnTo>
                    <a:pt x="1862" y="578"/>
                  </a:lnTo>
                  <a:lnTo>
                    <a:pt x="1800" y="522"/>
                  </a:lnTo>
                  <a:lnTo>
                    <a:pt x="1736" y="471"/>
                  </a:lnTo>
                  <a:lnTo>
                    <a:pt x="1668" y="426"/>
                  </a:lnTo>
                  <a:lnTo>
                    <a:pt x="1596" y="389"/>
                  </a:lnTo>
                  <a:lnTo>
                    <a:pt x="1523" y="359"/>
                  </a:lnTo>
                  <a:lnTo>
                    <a:pt x="1449" y="335"/>
                  </a:lnTo>
                  <a:lnTo>
                    <a:pt x="1372" y="317"/>
                  </a:lnTo>
                  <a:lnTo>
                    <a:pt x="1296" y="307"/>
                  </a:lnTo>
                  <a:lnTo>
                    <a:pt x="1218" y="303"/>
                  </a:lnTo>
                  <a:close/>
                  <a:moveTo>
                    <a:pt x="1211" y="0"/>
                  </a:moveTo>
                  <a:lnTo>
                    <a:pt x="1315" y="4"/>
                  </a:lnTo>
                  <a:lnTo>
                    <a:pt x="1416" y="18"/>
                  </a:lnTo>
                  <a:lnTo>
                    <a:pt x="1516" y="39"/>
                  </a:lnTo>
                  <a:lnTo>
                    <a:pt x="1611" y="68"/>
                  </a:lnTo>
                  <a:lnTo>
                    <a:pt x="1704" y="106"/>
                  </a:lnTo>
                  <a:lnTo>
                    <a:pt x="1793" y="149"/>
                  </a:lnTo>
                  <a:lnTo>
                    <a:pt x="1876" y="200"/>
                  </a:lnTo>
                  <a:lnTo>
                    <a:pt x="1955" y="258"/>
                  </a:lnTo>
                  <a:lnTo>
                    <a:pt x="2030" y="320"/>
                  </a:lnTo>
                  <a:lnTo>
                    <a:pt x="2100" y="391"/>
                  </a:lnTo>
                  <a:lnTo>
                    <a:pt x="2162" y="465"/>
                  </a:lnTo>
                  <a:lnTo>
                    <a:pt x="2220" y="544"/>
                  </a:lnTo>
                  <a:lnTo>
                    <a:pt x="2271" y="628"/>
                  </a:lnTo>
                  <a:lnTo>
                    <a:pt x="2314" y="717"/>
                  </a:lnTo>
                  <a:lnTo>
                    <a:pt x="2351" y="810"/>
                  </a:lnTo>
                  <a:lnTo>
                    <a:pt x="2381" y="905"/>
                  </a:lnTo>
                  <a:lnTo>
                    <a:pt x="2402" y="1005"/>
                  </a:lnTo>
                  <a:lnTo>
                    <a:pt x="2415" y="1106"/>
                  </a:lnTo>
                  <a:lnTo>
                    <a:pt x="2420" y="1211"/>
                  </a:lnTo>
                  <a:lnTo>
                    <a:pt x="2415" y="1315"/>
                  </a:lnTo>
                  <a:lnTo>
                    <a:pt x="2402" y="1418"/>
                  </a:lnTo>
                  <a:lnTo>
                    <a:pt x="2381" y="1516"/>
                  </a:lnTo>
                  <a:lnTo>
                    <a:pt x="2351" y="1613"/>
                  </a:lnTo>
                  <a:lnTo>
                    <a:pt x="2314" y="1706"/>
                  </a:lnTo>
                  <a:lnTo>
                    <a:pt x="2271" y="1794"/>
                  </a:lnTo>
                  <a:lnTo>
                    <a:pt x="2220" y="1879"/>
                  </a:lnTo>
                  <a:lnTo>
                    <a:pt x="2162" y="1958"/>
                  </a:lnTo>
                  <a:lnTo>
                    <a:pt x="2100" y="2032"/>
                  </a:lnTo>
                  <a:lnTo>
                    <a:pt x="2030" y="2103"/>
                  </a:lnTo>
                  <a:lnTo>
                    <a:pt x="1955" y="2165"/>
                  </a:lnTo>
                  <a:lnTo>
                    <a:pt x="1876" y="2223"/>
                  </a:lnTo>
                  <a:lnTo>
                    <a:pt x="1793" y="2274"/>
                  </a:lnTo>
                  <a:lnTo>
                    <a:pt x="1704" y="2317"/>
                  </a:lnTo>
                  <a:lnTo>
                    <a:pt x="1611" y="2355"/>
                  </a:lnTo>
                  <a:lnTo>
                    <a:pt x="1516" y="2384"/>
                  </a:lnTo>
                  <a:lnTo>
                    <a:pt x="1416" y="2405"/>
                  </a:lnTo>
                  <a:lnTo>
                    <a:pt x="1315" y="2419"/>
                  </a:lnTo>
                  <a:lnTo>
                    <a:pt x="1211" y="2423"/>
                  </a:lnTo>
                  <a:lnTo>
                    <a:pt x="1107" y="2419"/>
                  </a:lnTo>
                  <a:lnTo>
                    <a:pt x="1004" y="2405"/>
                  </a:lnTo>
                  <a:lnTo>
                    <a:pt x="906" y="2384"/>
                  </a:lnTo>
                  <a:lnTo>
                    <a:pt x="809" y="2355"/>
                  </a:lnTo>
                  <a:lnTo>
                    <a:pt x="716" y="2317"/>
                  </a:lnTo>
                  <a:lnTo>
                    <a:pt x="629" y="2274"/>
                  </a:lnTo>
                  <a:lnTo>
                    <a:pt x="544" y="2223"/>
                  </a:lnTo>
                  <a:lnTo>
                    <a:pt x="465" y="2165"/>
                  </a:lnTo>
                  <a:lnTo>
                    <a:pt x="390" y="2103"/>
                  </a:lnTo>
                  <a:lnTo>
                    <a:pt x="320" y="2032"/>
                  </a:lnTo>
                  <a:lnTo>
                    <a:pt x="258" y="1958"/>
                  </a:lnTo>
                  <a:lnTo>
                    <a:pt x="200" y="1879"/>
                  </a:lnTo>
                  <a:lnTo>
                    <a:pt x="149" y="1794"/>
                  </a:lnTo>
                  <a:lnTo>
                    <a:pt x="106" y="1706"/>
                  </a:lnTo>
                  <a:lnTo>
                    <a:pt x="69" y="1613"/>
                  </a:lnTo>
                  <a:lnTo>
                    <a:pt x="39" y="1516"/>
                  </a:lnTo>
                  <a:lnTo>
                    <a:pt x="18" y="1418"/>
                  </a:lnTo>
                  <a:lnTo>
                    <a:pt x="5" y="1315"/>
                  </a:lnTo>
                  <a:lnTo>
                    <a:pt x="0" y="1211"/>
                  </a:lnTo>
                  <a:lnTo>
                    <a:pt x="5" y="1106"/>
                  </a:lnTo>
                  <a:lnTo>
                    <a:pt x="18" y="1005"/>
                  </a:lnTo>
                  <a:lnTo>
                    <a:pt x="39" y="905"/>
                  </a:lnTo>
                  <a:lnTo>
                    <a:pt x="69" y="810"/>
                  </a:lnTo>
                  <a:lnTo>
                    <a:pt x="106" y="717"/>
                  </a:lnTo>
                  <a:lnTo>
                    <a:pt x="149" y="628"/>
                  </a:lnTo>
                  <a:lnTo>
                    <a:pt x="200" y="544"/>
                  </a:lnTo>
                  <a:lnTo>
                    <a:pt x="258" y="465"/>
                  </a:lnTo>
                  <a:lnTo>
                    <a:pt x="320" y="391"/>
                  </a:lnTo>
                  <a:lnTo>
                    <a:pt x="390" y="320"/>
                  </a:lnTo>
                  <a:lnTo>
                    <a:pt x="465" y="258"/>
                  </a:lnTo>
                  <a:lnTo>
                    <a:pt x="544" y="200"/>
                  </a:lnTo>
                  <a:lnTo>
                    <a:pt x="629" y="149"/>
                  </a:lnTo>
                  <a:lnTo>
                    <a:pt x="716" y="106"/>
                  </a:lnTo>
                  <a:lnTo>
                    <a:pt x="809" y="68"/>
                  </a:lnTo>
                  <a:lnTo>
                    <a:pt x="906" y="39"/>
                  </a:lnTo>
                  <a:lnTo>
                    <a:pt x="1004" y="18"/>
                  </a:lnTo>
                  <a:lnTo>
                    <a:pt x="1107" y="4"/>
                  </a:lnTo>
                  <a:lnTo>
                    <a:pt x="1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9256" y="4482"/>
              <a:ext cx="226" cy="227"/>
            </a:xfrm>
            <a:custGeom>
              <a:avLst/>
              <a:gdLst>
                <a:gd name="T0" fmla="*/ 605 w 679"/>
                <a:gd name="T1" fmla="*/ 0 h 682"/>
                <a:gd name="T2" fmla="*/ 629 w 679"/>
                <a:gd name="T3" fmla="*/ 5 h 682"/>
                <a:gd name="T4" fmla="*/ 649 w 679"/>
                <a:gd name="T5" fmla="*/ 15 h 682"/>
                <a:gd name="T6" fmla="*/ 664 w 679"/>
                <a:gd name="T7" fmla="*/ 32 h 682"/>
                <a:gd name="T8" fmla="*/ 676 w 679"/>
                <a:gd name="T9" fmla="*/ 52 h 682"/>
                <a:gd name="T10" fmla="*/ 679 w 679"/>
                <a:gd name="T11" fmla="*/ 76 h 682"/>
                <a:gd name="T12" fmla="*/ 676 w 679"/>
                <a:gd name="T13" fmla="*/ 100 h 682"/>
                <a:gd name="T14" fmla="*/ 664 w 679"/>
                <a:gd name="T15" fmla="*/ 121 h 682"/>
                <a:gd name="T16" fmla="*/ 649 w 679"/>
                <a:gd name="T17" fmla="*/ 138 h 682"/>
                <a:gd name="T18" fmla="*/ 629 w 679"/>
                <a:gd name="T19" fmla="*/ 148 h 682"/>
                <a:gd name="T20" fmla="*/ 605 w 679"/>
                <a:gd name="T21" fmla="*/ 152 h 682"/>
                <a:gd name="T22" fmla="*/ 542 w 679"/>
                <a:gd name="T23" fmla="*/ 157 h 682"/>
                <a:gd name="T24" fmla="*/ 484 w 679"/>
                <a:gd name="T25" fmla="*/ 169 h 682"/>
                <a:gd name="T26" fmla="*/ 428 w 679"/>
                <a:gd name="T27" fmla="*/ 188 h 682"/>
                <a:gd name="T28" fmla="*/ 375 w 679"/>
                <a:gd name="T29" fmla="*/ 214 h 682"/>
                <a:gd name="T30" fmla="*/ 326 w 679"/>
                <a:gd name="T31" fmla="*/ 246 h 682"/>
                <a:gd name="T32" fmla="*/ 283 w 679"/>
                <a:gd name="T33" fmla="*/ 285 h 682"/>
                <a:gd name="T34" fmla="*/ 244 w 679"/>
                <a:gd name="T35" fmla="*/ 328 h 682"/>
                <a:gd name="T36" fmla="*/ 213 w 679"/>
                <a:gd name="T37" fmla="*/ 378 h 682"/>
                <a:gd name="T38" fmla="*/ 186 w 679"/>
                <a:gd name="T39" fmla="*/ 430 h 682"/>
                <a:gd name="T40" fmla="*/ 167 w 679"/>
                <a:gd name="T41" fmla="*/ 485 h 682"/>
                <a:gd name="T42" fmla="*/ 155 w 679"/>
                <a:gd name="T43" fmla="*/ 545 h 682"/>
                <a:gd name="T44" fmla="*/ 151 w 679"/>
                <a:gd name="T45" fmla="*/ 606 h 682"/>
                <a:gd name="T46" fmla="*/ 146 w 679"/>
                <a:gd name="T47" fmla="*/ 630 h 682"/>
                <a:gd name="T48" fmla="*/ 136 w 679"/>
                <a:gd name="T49" fmla="*/ 650 h 682"/>
                <a:gd name="T50" fmla="*/ 119 w 679"/>
                <a:gd name="T51" fmla="*/ 667 h 682"/>
                <a:gd name="T52" fmla="*/ 98 w 679"/>
                <a:gd name="T53" fmla="*/ 679 h 682"/>
                <a:gd name="T54" fmla="*/ 75 w 679"/>
                <a:gd name="T55" fmla="*/ 682 h 682"/>
                <a:gd name="T56" fmla="*/ 51 w 679"/>
                <a:gd name="T57" fmla="*/ 679 h 682"/>
                <a:gd name="T58" fmla="*/ 30 w 679"/>
                <a:gd name="T59" fmla="*/ 667 h 682"/>
                <a:gd name="T60" fmla="*/ 14 w 679"/>
                <a:gd name="T61" fmla="*/ 650 h 682"/>
                <a:gd name="T62" fmla="*/ 3 w 679"/>
                <a:gd name="T63" fmla="*/ 630 h 682"/>
                <a:gd name="T64" fmla="*/ 0 w 679"/>
                <a:gd name="T65" fmla="*/ 606 h 682"/>
                <a:gd name="T66" fmla="*/ 5 w 679"/>
                <a:gd name="T67" fmla="*/ 530 h 682"/>
                <a:gd name="T68" fmla="*/ 18 w 679"/>
                <a:gd name="T69" fmla="*/ 457 h 682"/>
                <a:gd name="T70" fmla="*/ 40 w 679"/>
                <a:gd name="T71" fmla="*/ 388 h 682"/>
                <a:gd name="T72" fmla="*/ 70 w 679"/>
                <a:gd name="T73" fmla="*/ 321 h 682"/>
                <a:gd name="T74" fmla="*/ 107 w 679"/>
                <a:gd name="T75" fmla="*/ 260 h 682"/>
                <a:gd name="T76" fmla="*/ 152 w 679"/>
                <a:gd name="T77" fmla="*/ 205 h 682"/>
                <a:gd name="T78" fmla="*/ 203 w 679"/>
                <a:gd name="T79" fmla="*/ 154 h 682"/>
                <a:gd name="T80" fmla="*/ 259 w 679"/>
                <a:gd name="T81" fmla="*/ 109 h 682"/>
                <a:gd name="T82" fmla="*/ 320 w 679"/>
                <a:gd name="T83" fmla="*/ 72 h 682"/>
                <a:gd name="T84" fmla="*/ 386 w 679"/>
                <a:gd name="T85" fmla="*/ 42 h 682"/>
                <a:gd name="T86" fmla="*/ 456 w 679"/>
                <a:gd name="T87" fmla="*/ 20 h 682"/>
                <a:gd name="T88" fmla="*/ 529 w 679"/>
                <a:gd name="T89" fmla="*/ 5 h 682"/>
                <a:gd name="T90" fmla="*/ 605 w 679"/>
                <a:gd name="T9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9" h="682">
                  <a:moveTo>
                    <a:pt x="605" y="0"/>
                  </a:moveTo>
                  <a:lnTo>
                    <a:pt x="629" y="5"/>
                  </a:lnTo>
                  <a:lnTo>
                    <a:pt x="649" y="15"/>
                  </a:lnTo>
                  <a:lnTo>
                    <a:pt x="664" y="32"/>
                  </a:lnTo>
                  <a:lnTo>
                    <a:pt x="676" y="52"/>
                  </a:lnTo>
                  <a:lnTo>
                    <a:pt x="679" y="76"/>
                  </a:lnTo>
                  <a:lnTo>
                    <a:pt x="676" y="100"/>
                  </a:lnTo>
                  <a:lnTo>
                    <a:pt x="664" y="121"/>
                  </a:lnTo>
                  <a:lnTo>
                    <a:pt x="649" y="138"/>
                  </a:lnTo>
                  <a:lnTo>
                    <a:pt x="629" y="148"/>
                  </a:lnTo>
                  <a:lnTo>
                    <a:pt x="605" y="152"/>
                  </a:lnTo>
                  <a:lnTo>
                    <a:pt x="542" y="157"/>
                  </a:lnTo>
                  <a:lnTo>
                    <a:pt x="484" y="169"/>
                  </a:lnTo>
                  <a:lnTo>
                    <a:pt x="428" y="188"/>
                  </a:lnTo>
                  <a:lnTo>
                    <a:pt x="375" y="214"/>
                  </a:lnTo>
                  <a:lnTo>
                    <a:pt x="326" y="246"/>
                  </a:lnTo>
                  <a:lnTo>
                    <a:pt x="283" y="285"/>
                  </a:lnTo>
                  <a:lnTo>
                    <a:pt x="244" y="328"/>
                  </a:lnTo>
                  <a:lnTo>
                    <a:pt x="213" y="378"/>
                  </a:lnTo>
                  <a:lnTo>
                    <a:pt x="186" y="430"/>
                  </a:lnTo>
                  <a:lnTo>
                    <a:pt x="167" y="485"/>
                  </a:lnTo>
                  <a:lnTo>
                    <a:pt x="155" y="545"/>
                  </a:lnTo>
                  <a:lnTo>
                    <a:pt x="151" y="606"/>
                  </a:lnTo>
                  <a:lnTo>
                    <a:pt x="146" y="630"/>
                  </a:lnTo>
                  <a:lnTo>
                    <a:pt x="136" y="650"/>
                  </a:lnTo>
                  <a:lnTo>
                    <a:pt x="119" y="667"/>
                  </a:lnTo>
                  <a:lnTo>
                    <a:pt x="98" y="679"/>
                  </a:lnTo>
                  <a:lnTo>
                    <a:pt x="75" y="682"/>
                  </a:lnTo>
                  <a:lnTo>
                    <a:pt x="51" y="679"/>
                  </a:lnTo>
                  <a:lnTo>
                    <a:pt x="30" y="667"/>
                  </a:lnTo>
                  <a:lnTo>
                    <a:pt x="14" y="650"/>
                  </a:lnTo>
                  <a:lnTo>
                    <a:pt x="3" y="630"/>
                  </a:lnTo>
                  <a:lnTo>
                    <a:pt x="0" y="606"/>
                  </a:lnTo>
                  <a:lnTo>
                    <a:pt x="5" y="530"/>
                  </a:lnTo>
                  <a:lnTo>
                    <a:pt x="18" y="457"/>
                  </a:lnTo>
                  <a:lnTo>
                    <a:pt x="40" y="388"/>
                  </a:lnTo>
                  <a:lnTo>
                    <a:pt x="70" y="321"/>
                  </a:lnTo>
                  <a:lnTo>
                    <a:pt x="107" y="260"/>
                  </a:lnTo>
                  <a:lnTo>
                    <a:pt x="152" y="205"/>
                  </a:lnTo>
                  <a:lnTo>
                    <a:pt x="203" y="154"/>
                  </a:lnTo>
                  <a:lnTo>
                    <a:pt x="259" y="109"/>
                  </a:lnTo>
                  <a:lnTo>
                    <a:pt x="320" y="72"/>
                  </a:lnTo>
                  <a:lnTo>
                    <a:pt x="386" y="42"/>
                  </a:lnTo>
                  <a:lnTo>
                    <a:pt x="456" y="20"/>
                  </a:lnTo>
                  <a:lnTo>
                    <a:pt x="529" y="5"/>
                  </a:lnTo>
                  <a:lnTo>
                    <a:pt x="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8651" y="3927"/>
              <a:ext cx="1613" cy="1363"/>
            </a:xfrm>
            <a:custGeom>
              <a:avLst/>
              <a:gdLst>
                <a:gd name="T0" fmla="*/ 1634 w 4838"/>
                <a:gd name="T1" fmla="*/ 307 h 4089"/>
                <a:gd name="T2" fmla="*/ 1578 w 4838"/>
                <a:gd name="T3" fmla="*/ 329 h 4089"/>
                <a:gd name="T4" fmla="*/ 1537 w 4838"/>
                <a:gd name="T5" fmla="*/ 371 h 4089"/>
                <a:gd name="T6" fmla="*/ 1252 w 4838"/>
                <a:gd name="T7" fmla="*/ 1076 h 4089"/>
                <a:gd name="T8" fmla="*/ 395 w 4838"/>
                <a:gd name="T9" fmla="*/ 1224 h 4089"/>
                <a:gd name="T10" fmla="*/ 338 w 4838"/>
                <a:gd name="T11" fmla="*/ 1264 h 4089"/>
                <a:gd name="T12" fmla="*/ 307 w 4838"/>
                <a:gd name="T13" fmla="*/ 1327 h 4089"/>
                <a:gd name="T14" fmla="*/ 302 w 4838"/>
                <a:gd name="T15" fmla="*/ 3634 h 4089"/>
                <a:gd name="T16" fmla="*/ 319 w 4838"/>
                <a:gd name="T17" fmla="*/ 3701 h 4089"/>
                <a:gd name="T18" fmla="*/ 359 w 4838"/>
                <a:gd name="T19" fmla="*/ 3752 h 4089"/>
                <a:gd name="T20" fmla="*/ 418 w 4838"/>
                <a:gd name="T21" fmla="*/ 3781 h 4089"/>
                <a:gd name="T22" fmla="*/ 4384 w 4838"/>
                <a:gd name="T23" fmla="*/ 3786 h 4089"/>
                <a:gd name="T24" fmla="*/ 4451 w 4838"/>
                <a:gd name="T25" fmla="*/ 3769 h 4089"/>
                <a:gd name="T26" fmla="*/ 4503 w 4838"/>
                <a:gd name="T27" fmla="*/ 3729 h 4089"/>
                <a:gd name="T28" fmla="*/ 4531 w 4838"/>
                <a:gd name="T29" fmla="*/ 3668 h 4089"/>
                <a:gd name="T30" fmla="*/ 4536 w 4838"/>
                <a:gd name="T31" fmla="*/ 1363 h 4089"/>
                <a:gd name="T32" fmla="*/ 4519 w 4838"/>
                <a:gd name="T33" fmla="*/ 1294 h 4089"/>
                <a:gd name="T34" fmla="*/ 4475 w 4838"/>
                <a:gd name="T35" fmla="*/ 1240 h 4089"/>
                <a:gd name="T36" fmla="*/ 4409 w 4838"/>
                <a:gd name="T37" fmla="*/ 1213 h 4089"/>
                <a:gd name="T38" fmla="*/ 3316 w 4838"/>
                <a:gd name="T39" fmla="*/ 398 h 4089"/>
                <a:gd name="T40" fmla="*/ 3283 w 4838"/>
                <a:gd name="T41" fmla="*/ 349 h 4089"/>
                <a:gd name="T42" fmla="*/ 3234 w 4838"/>
                <a:gd name="T43" fmla="*/ 314 h 4089"/>
                <a:gd name="T44" fmla="*/ 3175 w 4838"/>
                <a:gd name="T45" fmla="*/ 302 h 4089"/>
                <a:gd name="T46" fmla="*/ 1663 w 4838"/>
                <a:gd name="T47" fmla="*/ 0 h 4089"/>
                <a:gd name="T48" fmla="*/ 3236 w 4838"/>
                <a:gd name="T49" fmla="*/ 4 h 4089"/>
                <a:gd name="T50" fmla="*/ 3352 w 4838"/>
                <a:gd name="T51" fmla="*/ 35 h 4089"/>
                <a:gd name="T52" fmla="*/ 3453 w 4838"/>
                <a:gd name="T53" fmla="*/ 95 h 4089"/>
                <a:gd name="T54" fmla="*/ 3537 w 4838"/>
                <a:gd name="T55" fmla="*/ 180 h 4089"/>
                <a:gd name="T56" fmla="*/ 3596 w 4838"/>
                <a:gd name="T57" fmla="*/ 286 h 4089"/>
                <a:gd name="T58" fmla="*/ 4460 w 4838"/>
                <a:gd name="T59" fmla="*/ 914 h 4089"/>
                <a:gd name="T60" fmla="*/ 4573 w 4838"/>
                <a:gd name="T61" fmla="*/ 949 h 4089"/>
                <a:gd name="T62" fmla="*/ 4670 w 4838"/>
                <a:gd name="T63" fmla="*/ 1009 h 4089"/>
                <a:gd name="T64" fmla="*/ 4749 w 4838"/>
                <a:gd name="T65" fmla="*/ 1091 h 4089"/>
                <a:gd name="T66" fmla="*/ 4805 w 4838"/>
                <a:gd name="T67" fmla="*/ 1190 h 4089"/>
                <a:gd name="T68" fmla="*/ 4835 w 4838"/>
                <a:gd name="T69" fmla="*/ 1303 h 4089"/>
                <a:gd name="T70" fmla="*/ 4838 w 4838"/>
                <a:gd name="T71" fmla="*/ 3634 h 4089"/>
                <a:gd name="T72" fmla="*/ 4823 w 4838"/>
                <a:gd name="T73" fmla="*/ 3755 h 4089"/>
                <a:gd name="T74" fmla="*/ 4777 w 4838"/>
                <a:gd name="T75" fmla="*/ 3863 h 4089"/>
                <a:gd name="T76" fmla="*/ 4706 w 4838"/>
                <a:gd name="T77" fmla="*/ 3954 h 4089"/>
                <a:gd name="T78" fmla="*/ 4613 w 4838"/>
                <a:gd name="T79" fmla="*/ 4026 h 4089"/>
                <a:gd name="T80" fmla="*/ 4505 w 4838"/>
                <a:gd name="T81" fmla="*/ 4072 h 4089"/>
                <a:gd name="T82" fmla="*/ 4384 w 4838"/>
                <a:gd name="T83" fmla="*/ 4089 h 4089"/>
                <a:gd name="T84" fmla="*/ 392 w 4838"/>
                <a:gd name="T85" fmla="*/ 4084 h 4089"/>
                <a:gd name="T86" fmla="*/ 277 w 4838"/>
                <a:gd name="T87" fmla="*/ 4053 h 4089"/>
                <a:gd name="T88" fmla="*/ 177 w 4838"/>
                <a:gd name="T89" fmla="*/ 3993 h 4089"/>
                <a:gd name="T90" fmla="*/ 95 w 4838"/>
                <a:gd name="T91" fmla="*/ 3911 h 4089"/>
                <a:gd name="T92" fmla="*/ 36 w 4838"/>
                <a:gd name="T93" fmla="*/ 3811 h 4089"/>
                <a:gd name="T94" fmla="*/ 4 w 4838"/>
                <a:gd name="T95" fmla="*/ 3695 h 4089"/>
                <a:gd name="T96" fmla="*/ 0 w 4838"/>
                <a:gd name="T97" fmla="*/ 1363 h 4089"/>
                <a:gd name="T98" fmla="*/ 15 w 4838"/>
                <a:gd name="T99" fmla="*/ 1245 h 4089"/>
                <a:gd name="T100" fmla="*/ 58 w 4838"/>
                <a:gd name="T101" fmla="*/ 1139 h 4089"/>
                <a:gd name="T102" fmla="*/ 127 w 4838"/>
                <a:gd name="T103" fmla="*/ 1048 h 4089"/>
                <a:gd name="T104" fmla="*/ 214 w 4838"/>
                <a:gd name="T105" fmla="*/ 976 h 4089"/>
                <a:gd name="T106" fmla="*/ 322 w 4838"/>
                <a:gd name="T107" fmla="*/ 929 h 4089"/>
                <a:gd name="T108" fmla="*/ 1035 w 4838"/>
                <a:gd name="T109" fmla="*/ 805 h 4089"/>
                <a:gd name="T110" fmla="*/ 1269 w 4838"/>
                <a:gd name="T111" fmla="*/ 229 h 4089"/>
                <a:gd name="T112" fmla="*/ 1340 w 4838"/>
                <a:gd name="T113" fmla="*/ 134 h 4089"/>
                <a:gd name="T114" fmla="*/ 1434 w 4838"/>
                <a:gd name="T115" fmla="*/ 62 h 4089"/>
                <a:gd name="T116" fmla="*/ 1543 w 4838"/>
                <a:gd name="T117" fmla="*/ 16 h 4089"/>
                <a:gd name="T118" fmla="*/ 1663 w 4838"/>
                <a:gd name="T119" fmla="*/ 0 h 4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38" h="4089">
                  <a:moveTo>
                    <a:pt x="1663" y="302"/>
                  </a:moveTo>
                  <a:lnTo>
                    <a:pt x="1634" y="307"/>
                  </a:lnTo>
                  <a:lnTo>
                    <a:pt x="1605" y="314"/>
                  </a:lnTo>
                  <a:lnTo>
                    <a:pt x="1578" y="329"/>
                  </a:lnTo>
                  <a:lnTo>
                    <a:pt x="1556" y="349"/>
                  </a:lnTo>
                  <a:lnTo>
                    <a:pt x="1537" y="371"/>
                  </a:lnTo>
                  <a:lnTo>
                    <a:pt x="1523" y="398"/>
                  </a:lnTo>
                  <a:lnTo>
                    <a:pt x="1252" y="1076"/>
                  </a:lnTo>
                  <a:lnTo>
                    <a:pt x="429" y="1213"/>
                  </a:lnTo>
                  <a:lnTo>
                    <a:pt x="395" y="1224"/>
                  </a:lnTo>
                  <a:lnTo>
                    <a:pt x="363" y="1240"/>
                  </a:lnTo>
                  <a:lnTo>
                    <a:pt x="338" y="1264"/>
                  </a:lnTo>
                  <a:lnTo>
                    <a:pt x="319" y="1294"/>
                  </a:lnTo>
                  <a:lnTo>
                    <a:pt x="307" y="1327"/>
                  </a:lnTo>
                  <a:lnTo>
                    <a:pt x="302" y="1363"/>
                  </a:lnTo>
                  <a:lnTo>
                    <a:pt x="302" y="3634"/>
                  </a:lnTo>
                  <a:lnTo>
                    <a:pt x="307" y="3668"/>
                  </a:lnTo>
                  <a:lnTo>
                    <a:pt x="319" y="3701"/>
                  </a:lnTo>
                  <a:lnTo>
                    <a:pt x="335" y="3729"/>
                  </a:lnTo>
                  <a:lnTo>
                    <a:pt x="359" y="3752"/>
                  </a:lnTo>
                  <a:lnTo>
                    <a:pt x="387" y="3769"/>
                  </a:lnTo>
                  <a:lnTo>
                    <a:pt x="418" y="3781"/>
                  </a:lnTo>
                  <a:lnTo>
                    <a:pt x="453" y="3786"/>
                  </a:lnTo>
                  <a:lnTo>
                    <a:pt x="4384" y="3786"/>
                  </a:lnTo>
                  <a:lnTo>
                    <a:pt x="4420" y="3781"/>
                  </a:lnTo>
                  <a:lnTo>
                    <a:pt x="4451" y="3769"/>
                  </a:lnTo>
                  <a:lnTo>
                    <a:pt x="4479" y="3752"/>
                  </a:lnTo>
                  <a:lnTo>
                    <a:pt x="4503" y="3729"/>
                  </a:lnTo>
                  <a:lnTo>
                    <a:pt x="4521" y="3701"/>
                  </a:lnTo>
                  <a:lnTo>
                    <a:pt x="4531" y="3668"/>
                  </a:lnTo>
                  <a:lnTo>
                    <a:pt x="4536" y="3634"/>
                  </a:lnTo>
                  <a:lnTo>
                    <a:pt x="4536" y="1363"/>
                  </a:lnTo>
                  <a:lnTo>
                    <a:pt x="4531" y="1327"/>
                  </a:lnTo>
                  <a:lnTo>
                    <a:pt x="4519" y="1294"/>
                  </a:lnTo>
                  <a:lnTo>
                    <a:pt x="4500" y="1264"/>
                  </a:lnTo>
                  <a:lnTo>
                    <a:pt x="4475" y="1240"/>
                  </a:lnTo>
                  <a:lnTo>
                    <a:pt x="4445" y="1224"/>
                  </a:lnTo>
                  <a:lnTo>
                    <a:pt x="4409" y="1213"/>
                  </a:lnTo>
                  <a:lnTo>
                    <a:pt x="3587" y="1076"/>
                  </a:lnTo>
                  <a:lnTo>
                    <a:pt x="3316" y="398"/>
                  </a:lnTo>
                  <a:lnTo>
                    <a:pt x="3301" y="371"/>
                  </a:lnTo>
                  <a:lnTo>
                    <a:pt x="3283" y="349"/>
                  </a:lnTo>
                  <a:lnTo>
                    <a:pt x="3260" y="329"/>
                  </a:lnTo>
                  <a:lnTo>
                    <a:pt x="3234" y="314"/>
                  </a:lnTo>
                  <a:lnTo>
                    <a:pt x="3206" y="307"/>
                  </a:lnTo>
                  <a:lnTo>
                    <a:pt x="3175" y="302"/>
                  </a:lnTo>
                  <a:lnTo>
                    <a:pt x="1663" y="302"/>
                  </a:lnTo>
                  <a:close/>
                  <a:moveTo>
                    <a:pt x="1663" y="0"/>
                  </a:moveTo>
                  <a:lnTo>
                    <a:pt x="3175" y="0"/>
                  </a:lnTo>
                  <a:lnTo>
                    <a:pt x="3236" y="4"/>
                  </a:lnTo>
                  <a:lnTo>
                    <a:pt x="3295" y="16"/>
                  </a:lnTo>
                  <a:lnTo>
                    <a:pt x="3352" y="35"/>
                  </a:lnTo>
                  <a:lnTo>
                    <a:pt x="3404" y="62"/>
                  </a:lnTo>
                  <a:lnTo>
                    <a:pt x="3453" y="95"/>
                  </a:lnTo>
                  <a:lnTo>
                    <a:pt x="3498" y="134"/>
                  </a:lnTo>
                  <a:lnTo>
                    <a:pt x="3537" y="180"/>
                  </a:lnTo>
                  <a:lnTo>
                    <a:pt x="3569" y="229"/>
                  </a:lnTo>
                  <a:lnTo>
                    <a:pt x="3596" y="286"/>
                  </a:lnTo>
                  <a:lnTo>
                    <a:pt x="3803" y="805"/>
                  </a:lnTo>
                  <a:lnTo>
                    <a:pt x="4460" y="914"/>
                  </a:lnTo>
                  <a:lnTo>
                    <a:pt x="4518" y="929"/>
                  </a:lnTo>
                  <a:lnTo>
                    <a:pt x="4573" y="949"/>
                  </a:lnTo>
                  <a:lnTo>
                    <a:pt x="4624" y="976"/>
                  </a:lnTo>
                  <a:lnTo>
                    <a:pt x="4670" y="1009"/>
                  </a:lnTo>
                  <a:lnTo>
                    <a:pt x="4713" y="1048"/>
                  </a:lnTo>
                  <a:lnTo>
                    <a:pt x="4749" y="1091"/>
                  </a:lnTo>
                  <a:lnTo>
                    <a:pt x="4780" y="1139"/>
                  </a:lnTo>
                  <a:lnTo>
                    <a:pt x="4805" y="1190"/>
                  </a:lnTo>
                  <a:lnTo>
                    <a:pt x="4823" y="1245"/>
                  </a:lnTo>
                  <a:lnTo>
                    <a:pt x="4835" y="1303"/>
                  </a:lnTo>
                  <a:lnTo>
                    <a:pt x="4838" y="1363"/>
                  </a:lnTo>
                  <a:lnTo>
                    <a:pt x="4838" y="3634"/>
                  </a:lnTo>
                  <a:lnTo>
                    <a:pt x="4835" y="3695"/>
                  </a:lnTo>
                  <a:lnTo>
                    <a:pt x="4823" y="3755"/>
                  </a:lnTo>
                  <a:lnTo>
                    <a:pt x="4802" y="3811"/>
                  </a:lnTo>
                  <a:lnTo>
                    <a:pt x="4777" y="3863"/>
                  </a:lnTo>
                  <a:lnTo>
                    <a:pt x="4744" y="3911"/>
                  </a:lnTo>
                  <a:lnTo>
                    <a:pt x="4706" y="3954"/>
                  </a:lnTo>
                  <a:lnTo>
                    <a:pt x="4662" y="3993"/>
                  </a:lnTo>
                  <a:lnTo>
                    <a:pt x="4613" y="4026"/>
                  </a:lnTo>
                  <a:lnTo>
                    <a:pt x="4561" y="4053"/>
                  </a:lnTo>
                  <a:lnTo>
                    <a:pt x="4505" y="4072"/>
                  </a:lnTo>
                  <a:lnTo>
                    <a:pt x="4446" y="4084"/>
                  </a:lnTo>
                  <a:lnTo>
                    <a:pt x="4384" y="4089"/>
                  </a:lnTo>
                  <a:lnTo>
                    <a:pt x="453" y="4089"/>
                  </a:lnTo>
                  <a:lnTo>
                    <a:pt x="392" y="4084"/>
                  </a:lnTo>
                  <a:lnTo>
                    <a:pt x="334" y="4072"/>
                  </a:lnTo>
                  <a:lnTo>
                    <a:pt x="277" y="4053"/>
                  </a:lnTo>
                  <a:lnTo>
                    <a:pt x="225" y="4026"/>
                  </a:lnTo>
                  <a:lnTo>
                    <a:pt x="177" y="3993"/>
                  </a:lnTo>
                  <a:lnTo>
                    <a:pt x="133" y="3954"/>
                  </a:lnTo>
                  <a:lnTo>
                    <a:pt x="95" y="3911"/>
                  </a:lnTo>
                  <a:lnTo>
                    <a:pt x="63" y="3863"/>
                  </a:lnTo>
                  <a:lnTo>
                    <a:pt x="36" y="3811"/>
                  </a:lnTo>
                  <a:lnTo>
                    <a:pt x="16" y="3755"/>
                  </a:lnTo>
                  <a:lnTo>
                    <a:pt x="4" y="3695"/>
                  </a:lnTo>
                  <a:lnTo>
                    <a:pt x="0" y="3634"/>
                  </a:lnTo>
                  <a:lnTo>
                    <a:pt x="0" y="1363"/>
                  </a:lnTo>
                  <a:lnTo>
                    <a:pt x="4" y="1303"/>
                  </a:lnTo>
                  <a:lnTo>
                    <a:pt x="15" y="1245"/>
                  </a:lnTo>
                  <a:lnTo>
                    <a:pt x="34" y="1190"/>
                  </a:lnTo>
                  <a:lnTo>
                    <a:pt x="58" y="1139"/>
                  </a:lnTo>
                  <a:lnTo>
                    <a:pt x="89" y="1091"/>
                  </a:lnTo>
                  <a:lnTo>
                    <a:pt x="127" y="1048"/>
                  </a:lnTo>
                  <a:lnTo>
                    <a:pt x="168" y="1009"/>
                  </a:lnTo>
                  <a:lnTo>
                    <a:pt x="214" y="976"/>
                  </a:lnTo>
                  <a:lnTo>
                    <a:pt x="267" y="949"/>
                  </a:lnTo>
                  <a:lnTo>
                    <a:pt x="322" y="929"/>
                  </a:lnTo>
                  <a:lnTo>
                    <a:pt x="380" y="914"/>
                  </a:lnTo>
                  <a:lnTo>
                    <a:pt x="1035" y="805"/>
                  </a:lnTo>
                  <a:lnTo>
                    <a:pt x="1242" y="286"/>
                  </a:lnTo>
                  <a:lnTo>
                    <a:pt x="1269" y="229"/>
                  </a:lnTo>
                  <a:lnTo>
                    <a:pt x="1301" y="180"/>
                  </a:lnTo>
                  <a:lnTo>
                    <a:pt x="1340" y="134"/>
                  </a:lnTo>
                  <a:lnTo>
                    <a:pt x="1385" y="95"/>
                  </a:lnTo>
                  <a:lnTo>
                    <a:pt x="1434" y="62"/>
                  </a:lnTo>
                  <a:lnTo>
                    <a:pt x="1486" y="35"/>
                  </a:lnTo>
                  <a:lnTo>
                    <a:pt x="1543" y="16"/>
                  </a:lnTo>
                  <a:lnTo>
                    <a:pt x="1602" y="4"/>
                  </a:lnTo>
                  <a:lnTo>
                    <a:pt x="16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s-SV" sz="900"/>
            </a:p>
          </p:txBody>
        </p:sp>
      </p:grpSp>
      <p:sp>
        <p:nvSpPr>
          <p:cNvPr id="53" name="TextBox 73"/>
          <p:cNvSpPr txBox="1"/>
          <p:nvPr/>
        </p:nvSpPr>
        <p:spPr>
          <a:xfrm>
            <a:off x="8694892" y="1104244"/>
            <a:ext cx="26416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DA4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选题背景</a:t>
            </a:r>
            <a:endParaRPr lang="zh-CN" altLang="en-US" sz="2800" dirty="0">
              <a:solidFill>
                <a:srgbClr val="0DA4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Agency FB" panose="020B0503020202020204" pitchFamily="34" charset="0"/>
            </a:endParaRPr>
          </a:p>
        </p:txBody>
      </p:sp>
      <p:sp>
        <p:nvSpPr>
          <p:cNvPr id="54" name="TextBox 72"/>
          <p:cNvSpPr txBox="1"/>
          <p:nvPr/>
        </p:nvSpPr>
        <p:spPr>
          <a:xfrm>
            <a:off x="8695055" y="4023360"/>
            <a:ext cx="315912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charset="0"/>
                <a:sym typeface="Agency FB" panose="020B0503020202020204" pitchFamily="34" charset="0"/>
              </a:rPr>
              <a:t>新型冠状病毒对全球的影响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charset="0"/>
              <a:sym typeface="Agency FB" panose="020B0503020202020204" pitchFamily="34" charset="0"/>
            </a:endParaRPr>
          </a:p>
        </p:txBody>
      </p:sp>
      <p:sp>
        <p:nvSpPr>
          <p:cNvPr id="55" name="TextBox 73"/>
          <p:cNvSpPr txBox="1"/>
          <p:nvPr/>
        </p:nvSpPr>
        <p:spPr>
          <a:xfrm>
            <a:off x="8695316" y="3309999"/>
            <a:ext cx="26416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DA4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选题的意义</a:t>
            </a:r>
            <a:endParaRPr lang="zh-CN" altLang="en-US" sz="2800" dirty="0">
              <a:solidFill>
                <a:srgbClr val="0DA4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Agency FB" panose="020B0503020202020204" pitchFamily="34" charset="0"/>
            </a:endParaRPr>
          </a:p>
        </p:txBody>
      </p:sp>
      <p:sp>
        <p:nvSpPr>
          <p:cNvPr id="57" name="TextBox 73"/>
          <p:cNvSpPr txBox="1"/>
          <p:nvPr/>
        </p:nvSpPr>
        <p:spPr>
          <a:xfrm>
            <a:off x="8793662" y="4734636"/>
            <a:ext cx="26416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DA4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题目优势</a:t>
            </a:r>
            <a:endParaRPr lang="zh-CN" altLang="en-US" sz="2800" dirty="0">
              <a:solidFill>
                <a:srgbClr val="0DA4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Agency FB" panose="020B0503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511225" y="1358666"/>
            <a:ext cx="4718875" cy="4588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5135" y="2084705"/>
            <a:ext cx="5212080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en-US" altLang="zh-CN" sz="4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endParaRPr lang="en-US" altLang="zh-CN" sz="4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5040" y="1648460"/>
            <a:ext cx="3312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charset="0"/>
                <a:sym typeface="Agency FB" panose="020B0503020202020204" pitchFamily="34" charset="0"/>
              </a:rPr>
              <a:t>疫情在人们毫无征兆的情况下来势汹汹，如今也没有褪去的趋势，现在带给中国甚至是其他国家造成了无法预估的后果。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charset="0"/>
              <a:sym typeface="Agency FB" panose="020B0503020202020204" pitchFamily="34" charset="0"/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charset="0"/>
              <a:sym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0125" y="5288280"/>
            <a:ext cx="3159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charset="0"/>
                <a:sym typeface="Agency FB" panose="020B0503020202020204" pitchFamily="34" charset="0"/>
              </a:rPr>
              <a:t>两个字可以形容：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charset="0"/>
                <a:sym typeface="Agency FB" panose="020B0503020202020204" pitchFamily="34" charset="0"/>
              </a:rPr>
              <a:t>贴近，因为疫情贴近生活，贴近国家，贴近全世界，它像是一根纽带一样紧紧把我们拴牢在一起。让我们共同进入退。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charset="0"/>
              <a:sym typeface="Agency FB" panose="020B0503020202020204" pitchFamily="34" charset="0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charset="0"/>
              <a:sym typeface="Agency FB" panose="020B0503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8070" y="2031682"/>
            <a:ext cx="33009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dirty="0" smtClean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抗击疫情</a:t>
            </a:r>
            <a:endParaRPr lang="en-US" altLang="zh-CN" sz="4400" dirty="0" smtClean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r>
              <a:rPr lang="zh-CN" altLang="en-US" sz="66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人人有责</a:t>
            </a:r>
            <a:endParaRPr lang="zh-CN" altLang="en-US" sz="6600" dirty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53" grpId="0"/>
      <p:bldP spid="54" grpId="0"/>
      <p:bldP spid="55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îṣḻíḓe"/>
          <p:cNvGrpSpPr/>
          <p:nvPr/>
        </p:nvGrpSpPr>
        <p:grpSpPr>
          <a:xfrm>
            <a:off x="9834245" y="4046220"/>
            <a:ext cx="2311400" cy="2811780"/>
            <a:chOff x="4143697" y="1490074"/>
            <a:chExt cx="3786785" cy="5367926"/>
          </a:xfrm>
        </p:grpSpPr>
        <p:sp>
          <p:nvSpPr>
            <p:cNvPr id="4" name="íṣḻíḋê"/>
            <p:cNvSpPr/>
            <p:nvPr/>
          </p:nvSpPr>
          <p:spPr>
            <a:xfrm>
              <a:off x="5676900" y="2619375"/>
              <a:ext cx="838200" cy="423862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ïsḷïďê"/>
            <p:cNvSpPr/>
            <p:nvPr/>
          </p:nvSpPr>
          <p:spPr>
            <a:xfrm rot="19398918" flipH="1">
              <a:off x="5455672" y="5623648"/>
              <a:ext cx="238688" cy="84714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îS1ïdé"/>
            <p:cNvSpPr/>
            <p:nvPr/>
          </p:nvSpPr>
          <p:spPr>
            <a:xfrm rot="18459578" flipH="1">
              <a:off x="5509931" y="3854413"/>
              <a:ext cx="238688" cy="84714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ṧľïḍe"/>
            <p:cNvSpPr/>
            <p:nvPr/>
          </p:nvSpPr>
          <p:spPr>
            <a:xfrm rot="2398410" flipH="1">
              <a:off x="6290935" y="3368440"/>
              <a:ext cx="239629" cy="87610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íṥ1îďé"/>
            <p:cNvSpPr/>
            <p:nvPr/>
          </p:nvSpPr>
          <p:spPr>
            <a:xfrm rot="2619467" flipH="1">
              <a:off x="6484542" y="4962728"/>
              <a:ext cx="238688" cy="90447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Sḷîḓê"/>
            <p:cNvSpPr/>
            <p:nvPr/>
          </p:nvSpPr>
          <p:spPr>
            <a:xfrm>
              <a:off x="5276850" y="1490074"/>
              <a:ext cx="1638300" cy="1638300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iṡľîḓê"/>
            <p:cNvSpPr/>
            <p:nvPr/>
          </p:nvSpPr>
          <p:spPr>
            <a:xfrm>
              <a:off x="6314531" y="3051152"/>
              <a:ext cx="873396" cy="873396"/>
            </a:xfrm>
            <a:prstGeom prst="ellipse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$lïdè"/>
            <p:cNvSpPr/>
            <p:nvPr/>
          </p:nvSpPr>
          <p:spPr>
            <a:xfrm>
              <a:off x="6437562" y="4331616"/>
              <a:ext cx="1492920" cy="1492920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îṣlíḋê"/>
            <p:cNvSpPr/>
            <p:nvPr/>
          </p:nvSpPr>
          <p:spPr>
            <a:xfrm>
              <a:off x="4782143" y="5236954"/>
              <a:ext cx="877790" cy="877790"/>
            </a:xfrm>
            <a:prstGeom prst="ellipse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ṩlïďê"/>
            <p:cNvSpPr/>
            <p:nvPr/>
          </p:nvSpPr>
          <p:spPr>
            <a:xfrm>
              <a:off x="4143697" y="2973566"/>
              <a:ext cx="1657686" cy="1657686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ïśliḋê" title="rJ6JfFNieuj79RlItJXO"/>
            <p:cNvSpPr/>
            <p:nvPr/>
          </p:nvSpPr>
          <p:spPr bwMode="auto">
            <a:xfrm>
              <a:off x="6976503" y="4692381"/>
              <a:ext cx="516292" cy="691637"/>
            </a:xfrm>
            <a:custGeom>
              <a:avLst/>
              <a:gdLst>
                <a:gd name="connsiteX0" fmla="*/ 127000 w 252413"/>
                <a:gd name="connsiteY0" fmla="*/ 292100 h 338138"/>
                <a:gd name="connsiteX1" fmla="*/ 111125 w 252413"/>
                <a:gd name="connsiteY1" fmla="*/ 307975 h 338138"/>
                <a:gd name="connsiteX2" fmla="*/ 127000 w 252413"/>
                <a:gd name="connsiteY2" fmla="*/ 323850 h 338138"/>
                <a:gd name="connsiteX3" fmla="*/ 142875 w 252413"/>
                <a:gd name="connsiteY3" fmla="*/ 307975 h 338138"/>
                <a:gd name="connsiteX4" fmla="*/ 127000 w 252413"/>
                <a:gd name="connsiteY4" fmla="*/ 292100 h 338138"/>
                <a:gd name="connsiteX5" fmla="*/ 60637 w 252413"/>
                <a:gd name="connsiteY5" fmla="*/ 241300 h 338138"/>
                <a:gd name="connsiteX6" fmla="*/ 123259 w 252413"/>
                <a:gd name="connsiteY6" fmla="*/ 241300 h 338138"/>
                <a:gd name="connsiteX7" fmla="*/ 128588 w 252413"/>
                <a:gd name="connsiteY7" fmla="*/ 248356 h 338138"/>
                <a:gd name="connsiteX8" fmla="*/ 123259 w 252413"/>
                <a:gd name="connsiteY8" fmla="*/ 254000 h 338138"/>
                <a:gd name="connsiteX9" fmla="*/ 60637 w 252413"/>
                <a:gd name="connsiteY9" fmla="*/ 254000 h 338138"/>
                <a:gd name="connsiteX10" fmla="*/ 53975 w 252413"/>
                <a:gd name="connsiteY10" fmla="*/ 248356 h 338138"/>
                <a:gd name="connsiteX11" fmla="*/ 60637 w 252413"/>
                <a:gd name="connsiteY11" fmla="*/ 241300 h 338138"/>
                <a:gd name="connsiteX12" fmla="*/ 60637 w 252413"/>
                <a:gd name="connsiteY12" fmla="*/ 219075 h 338138"/>
                <a:gd name="connsiteX13" fmla="*/ 123259 w 252413"/>
                <a:gd name="connsiteY13" fmla="*/ 219075 h 338138"/>
                <a:gd name="connsiteX14" fmla="*/ 128588 w 252413"/>
                <a:gd name="connsiteY14" fmla="*/ 224720 h 338138"/>
                <a:gd name="connsiteX15" fmla="*/ 123259 w 252413"/>
                <a:gd name="connsiteY15" fmla="*/ 231775 h 338138"/>
                <a:gd name="connsiteX16" fmla="*/ 60637 w 252413"/>
                <a:gd name="connsiteY16" fmla="*/ 231775 h 338138"/>
                <a:gd name="connsiteX17" fmla="*/ 53975 w 252413"/>
                <a:gd name="connsiteY17" fmla="*/ 224720 h 338138"/>
                <a:gd name="connsiteX18" fmla="*/ 60637 w 252413"/>
                <a:gd name="connsiteY18" fmla="*/ 219075 h 338138"/>
                <a:gd name="connsiteX19" fmla="*/ 60637 w 252413"/>
                <a:gd name="connsiteY19" fmla="*/ 196850 h 338138"/>
                <a:gd name="connsiteX20" fmla="*/ 123259 w 252413"/>
                <a:gd name="connsiteY20" fmla="*/ 196850 h 338138"/>
                <a:gd name="connsiteX21" fmla="*/ 128588 w 252413"/>
                <a:gd name="connsiteY21" fmla="*/ 202407 h 338138"/>
                <a:gd name="connsiteX22" fmla="*/ 123259 w 252413"/>
                <a:gd name="connsiteY22" fmla="*/ 207963 h 338138"/>
                <a:gd name="connsiteX23" fmla="*/ 60637 w 252413"/>
                <a:gd name="connsiteY23" fmla="*/ 207963 h 338138"/>
                <a:gd name="connsiteX24" fmla="*/ 53975 w 252413"/>
                <a:gd name="connsiteY24" fmla="*/ 202407 h 338138"/>
                <a:gd name="connsiteX25" fmla="*/ 60637 w 252413"/>
                <a:gd name="connsiteY25" fmla="*/ 196850 h 338138"/>
                <a:gd name="connsiteX26" fmla="*/ 60637 w 252413"/>
                <a:gd name="connsiteY26" fmla="*/ 174625 h 338138"/>
                <a:gd name="connsiteX27" fmla="*/ 123259 w 252413"/>
                <a:gd name="connsiteY27" fmla="*/ 174625 h 338138"/>
                <a:gd name="connsiteX28" fmla="*/ 128588 w 252413"/>
                <a:gd name="connsiteY28" fmla="*/ 180182 h 338138"/>
                <a:gd name="connsiteX29" fmla="*/ 123259 w 252413"/>
                <a:gd name="connsiteY29" fmla="*/ 185738 h 338138"/>
                <a:gd name="connsiteX30" fmla="*/ 60637 w 252413"/>
                <a:gd name="connsiteY30" fmla="*/ 185738 h 338138"/>
                <a:gd name="connsiteX31" fmla="*/ 53975 w 252413"/>
                <a:gd name="connsiteY31" fmla="*/ 180182 h 338138"/>
                <a:gd name="connsiteX32" fmla="*/ 60637 w 252413"/>
                <a:gd name="connsiteY32" fmla="*/ 174625 h 338138"/>
                <a:gd name="connsiteX33" fmla="*/ 149784 w 252413"/>
                <a:gd name="connsiteY33" fmla="*/ 155575 h 338138"/>
                <a:gd name="connsiteX34" fmla="*/ 188356 w 252413"/>
                <a:gd name="connsiteY34" fmla="*/ 155575 h 338138"/>
                <a:gd name="connsiteX35" fmla="*/ 193676 w 252413"/>
                <a:gd name="connsiteY35" fmla="*/ 160852 h 338138"/>
                <a:gd name="connsiteX36" fmla="*/ 193676 w 252413"/>
                <a:gd name="connsiteY36" fmla="*/ 242642 h 338138"/>
                <a:gd name="connsiteX37" fmla="*/ 188356 w 252413"/>
                <a:gd name="connsiteY37" fmla="*/ 249238 h 338138"/>
                <a:gd name="connsiteX38" fmla="*/ 149784 w 252413"/>
                <a:gd name="connsiteY38" fmla="*/ 249238 h 338138"/>
                <a:gd name="connsiteX39" fmla="*/ 144463 w 252413"/>
                <a:gd name="connsiteY39" fmla="*/ 242642 h 338138"/>
                <a:gd name="connsiteX40" fmla="*/ 144463 w 252413"/>
                <a:gd name="connsiteY40" fmla="*/ 160852 h 338138"/>
                <a:gd name="connsiteX41" fmla="*/ 149784 w 252413"/>
                <a:gd name="connsiteY41" fmla="*/ 155575 h 338138"/>
                <a:gd name="connsiteX42" fmla="*/ 60637 w 252413"/>
                <a:gd name="connsiteY42" fmla="*/ 150813 h 338138"/>
                <a:gd name="connsiteX43" fmla="*/ 123259 w 252413"/>
                <a:gd name="connsiteY43" fmla="*/ 150813 h 338138"/>
                <a:gd name="connsiteX44" fmla="*/ 128588 w 252413"/>
                <a:gd name="connsiteY44" fmla="*/ 156987 h 338138"/>
                <a:gd name="connsiteX45" fmla="*/ 123259 w 252413"/>
                <a:gd name="connsiteY45" fmla="*/ 161926 h 338138"/>
                <a:gd name="connsiteX46" fmla="*/ 60637 w 252413"/>
                <a:gd name="connsiteY46" fmla="*/ 161926 h 338138"/>
                <a:gd name="connsiteX47" fmla="*/ 53975 w 252413"/>
                <a:gd name="connsiteY47" fmla="*/ 156987 h 338138"/>
                <a:gd name="connsiteX48" fmla="*/ 60637 w 252413"/>
                <a:gd name="connsiteY48" fmla="*/ 150813 h 338138"/>
                <a:gd name="connsiteX49" fmla="*/ 59267 w 252413"/>
                <a:gd name="connsiteY49" fmla="*/ 128588 h 338138"/>
                <a:gd name="connsiteX50" fmla="*/ 191559 w 252413"/>
                <a:gd name="connsiteY50" fmla="*/ 128588 h 338138"/>
                <a:gd name="connsiteX51" fmla="*/ 196850 w 252413"/>
                <a:gd name="connsiteY51" fmla="*/ 133527 h 338138"/>
                <a:gd name="connsiteX52" fmla="*/ 191559 w 252413"/>
                <a:gd name="connsiteY52" fmla="*/ 139701 h 338138"/>
                <a:gd name="connsiteX53" fmla="*/ 59267 w 252413"/>
                <a:gd name="connsiteY53" fmla="*/ 139701 h 338138"/>
                <a:gd name="connsiteX54" fmla="*/ 53975 w 252413"/>
                <a:gd name="connsiteY54" fmla="*/ 133527 h 338138"/>
                <a:gd name="connsiteX55" fmla="*/ 59267 w 252413"/>
                <a:gd name="connsiteY55" fmla="*/ 128588 h 338138"/>
                <a:gd name="connsiteX56" fmla="*/ 127568 w 252413"/>
                <a:gd name="connsiteY56" fmla="*/ 106363 h 338138"/>
                <a:gd name="connsiteX57" fmla="*/ 191522 w 252413"/>
                <a:gd name="connsiteY57" fmla="*/ 106363 h 338138"/>
                <a:gd name="connsiteX58" fmla="*/ 196851 w 252413"/>
                <a:gd name="connsiteY58" fmla="*/ 111125 h 338138"/>
                <a:gd name="connsiteX59" fmla="*/ 191522 w 252413"/>
                <a:gd name="connsiteY59" fmla="*/ 115888 h 338138"/>
                <a:gd name="connsiteX60" fmla="*/ 127568 w 252413"/>
                <a:gd name="connsiteY60" fmla="*/ 115888 h 338138"/>
                <a:gd name="connsiteX61" fmla="*/ 122238 w 252413"/>
                <a:gd name="connsiteY61" fmla="*/ 111125 h 338138"/>
                <a:gd name="connsiteX62" fmla="*/ 127568 w 252413"/>
                <a:gd name="connsiteY62" fmla="*/ 106363 h 338138"/>
                <a:gd name="connsiteX63" fmla="*/ 127568 w 252413"/>
                <a:gd name="connsiteY63" fmla="*/ 84138 h 338138"/>
                <a:gd name="connsiteX64" fmla="*/ 191522 w 252413"/>
                <a:gd name="connsiteY64" fmla="*/ 84138 h 338138"/>
                <a:gd name="connsiteX65" fmla="*/ 196851 w 252413"/>
                <a:gd name="connsiteY65" fmla="*/ 88900 h 338138"/>
                <a:gd name="connsiteX66" fmla="*/ 191522 w 252413"/>
                <a:gd name="connsiteY66" fmla="*/ 93663 h 338138"/>
                <a:gd name="connsiteX67" fmla="*/ 127568 w 252413"/>
                <a:gd name="connsiteY67" fmla="*/ 93663 h 338138"/>
                <a:gd name="connsiteX68" fmla="*/ 122238 w 252413"/>
                <a:gd name="connsiteY68" fmla="*/ 88900 h 338138"/>
                <a:gd name="connsiteX69" fmla="*/ 127568 w 252413"/>
                <a:gd name="connsiteY69" fmla="*/ 84138 h 338138"/>
                <a:gd name="connsiteX70" fmla="*/ 64136 w 252413"/>
                <a:gd name="connsiteY70" fmla="*/ 65088 h 338138"/>
                <a:gd name="connsiteX71" fmla="*/ 107316 w 252413"/>
                <a:gd name="connsiteY71" fmla="*/ 65088 h 338138"/>
                <a:gd name="connsiteX72" fmla="*/ 112713 w 252413"/>
                <a:gd name="connsiteY72" fmla="*/ 71702 h 338138"/>
                <a:gd name="connsiteX73" fmla="*/ 112713 w 252413"/>
                <a:gd name="connsiteY73" fmla="*/ 106098 h 338138"/>
                <a:gd name="connsiteX74" fmla="*/ 107316 w 252413"/>
                <a:gd name="connsiteY74" fmla="*/ 112713 h 338138"/>
                <a:gd name="connsiteX75" fmla="*/ 64136 w 252413"/>
                <a:gd name="connsiteY75" fmla="*/ 112713 h 338138"/>
                <a:gd name="connsiteX76" fmla="*/ 58738 w 252413"/>
                <a:gd name="connsiteY76" fmla="*/ 106098 h 338138"/>
                <a:gd name="connsiteX77" fmla="*/ 58738 w 252413"/>
                <a:gd name="connsiteY77" fmla="*/ 71702 h 338138"/>
                <a:gd name="connsiteX78" fmla="*/ 64136 w 252413"/>
                <a:gd name="connsiteY78" fmla="*/ 65088 h 338138"/>
                <a:gd name="connsiteX79" fmla="*/ 127568 w 252413"/>
                <a:gd name="connsiteY79" fmla="*/ 60325 h 338138"/>
                <a:gd name="connsiteX80" fmla="*/ 191522 w 252413"/>
                <a:gd name="connsiteY80" fmla="*/ 60325 h 338138"/>
                <a:gd name="connsiteX81" fmla="*/ 196851 w 252413"/>
                <a:gd name="connsiteY81" fmla="*/ 66499 h 338138"/>
                <a:gd name="connsiteX82" fmla="*/ 191522 w 252413"/>
                <a:gd name="connsiteY82" fmla="*/ 71438 h 338138"/>
                <a:gd name="connsiteX83" fmla="*/ 127568 w 252413"/>
                <a:gd name="connsiteY83" fmla="*/ 71438 h 338138"/>
                <a:gd name="connsiteX84" fmla="*/ 122238 w 252413"/>
                <a:gd name="connsiteY84" fmla="*/ 66499 h 338138"/>
                <a:gd name="connsiteX85" fmla="*/ 127568 w 252413"/>
                <a:gd name="connsiteY85" fmla="*/ 60325 h 338138"/>
                <a:gd name="connsiteX86" fmla="*/ 42572 w 252413"/>
                <a:gd name="connsiteY86" fmla="*/ 34925 h 338138"/>
                <a:gd name="connsiteX87" fmla="*/ 33338 w 252413"/>
                <a:gd name="connsiteY87" fmla="*/ 44126 h 338138"/>
                <a:gd name="connsiteX88" fmla="*/ 33338 w 252413"/>
                <a:gd name="connsiteY88" fmla="*/ 279400 h 338138"/>
                <a:gd name="connsiteX89" fmla="*/ 220663 w 252413"/>
                <a:gd name="connsiteY89" fmla="*/ 279400 h 338138"/>
                <a:gd name="connsiteX90" fmla="*/ 220663 w 252413"/>
                <a:gd name="connsiteY90" fmla="*/ 44126 h 338138"/>
                <a:gd name="connsiteX91" fmla="*/ 211429 w 252413"/>
                <a:gd name="connsiteY91" fmla="*/ 34925 h 338138"/>
                <a:gd name="connsiteX92" fmla="*/ 42572 w 252413"/>
                <a:gd name="connsiteY92" fmla="*/ 34925 h 338138"/>
                <a:gd name="connsiteX93" fmla="*/ 42069 w 252413"/>
                <a:gd name="connsiteY93" fmla="*/ 0 h 338138"/>
                <a:gd name="connsiteX94" fmla="*/ 210344 w 252413"/>
                <a:gd name="connsiteY94" fmla="*/ 0 h 338138"/>
                <a:gd name="connsiteX95" fmla="*/ 252413 w 252413"/>
                <a:gd name="connsiteY95" fmla="*/ 43588 h 338138"/>
                <a:gd name="connsiteX96" fmla="*/ 252413 w 252413"/>
                <a:gd name="connsiteY96" fmla="*/ 294550 h 338138"/>
                <a:gd name="connsiteX97" fmla="*/ 210344 w 252413"/>
                <a:gd name="connsiteY97" fmla="*/ 338138 h 338138"/>
                <a:gd name="connsiteX98" fmla="*/ 42069 w 252413"/>
                <a:gd name="connsiteY98" fmla="*/ 338138 h 338138"/>
                <a:gd name="connsiteX99" fmla="*/ 0 w 252413"/>
                <a:gd name="connsiteY99" fmla="*/ 294550 h 338138"/>
                <a:gd name="connsiteX100" fmla="*/ 0 w 252413"/>
                <a:gd name="connsiteY100" fmla="*/ 43588 h 338138"/>
                <a:gd name="connsiteX101" fmla="*/ 42069 w 252413"/>
                <a:gd name="connsiteY10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2413" h="338138">
                  <a:moveTo>
                    <a:pt x="127000" y="292100"/>
                  </a:moveTo>
                  <a:cubicBezTo>
                    <a:pt x="118232" y="292100"/>
                    <a:pt x="111125" y="299207"/>
                    <a:pt x="111125" y="307975"/>
                  </a:cubicBezTo>
                  <a:cubicBezTo>
                    <a:pt x="111125" y="316743"/>
                    <a:pt x="118232" y="323850"/>
                    <a:pt x="127000" y="323850"/>
                  </a:cubicBezTo>
                  <a:cubicBezTo>
                    <a:pt x="135768" y="323850"/>
                    <a:pt x="142875" y="316743"/>
                    <a:pt x="142875" y="307975"/>
                  </a:cubicBezTo>
                  <a:cubicBezTo>
                    <a:pt x="142875" y="299207"/>
                    <a:pt x="135768" y="292100"/>
                    <a:pt x="127000" y="292100"/>
                  </a:cubicBezTo>
                  <a:close/>
                  <a:moveTo>
                    <a:pt x="60637" y="241300"/>
                  </a:moveTo>
                  <a:cubicBezTo>
                    <a:pt x="60637" y="241300"/>
                    <a:pt x="60637" y="241300"/>
                    <a:pt x="123259" y="241300"/>
                  </a:cubicBezTo>
                  <a:cubicBezTo>
                    <a:pt x="127256" y="241300"/>
                    <a:pt x="128588" y="244122"/>
                    <a:pt x="128588" y="248356"/>
                  </a:cubicBezTo>
                  <a:cubicBezTo>
                    <a:pt x="128588" y="251178"/>
                    <a:pt x="127256" y="254000"/>
                    <a:pt x="123259" y="254000"/>
                  </a:cubicBezTo>
                  <a:cubicBezTo>
                    <a:pt x="123259" y="254000"/>
                    <a:pt x="123259" y="254000"/>
                    <a:pt x="60637" y="254000"/>
                  </a:cubicBezTo>
                  <a:cubicBezTo>
                    <a:pt x="56640" y="254000"/>
                    <a:pt x="53975" y="251178"/>
                    <a:pt x="53975" y="248356"/>
                  </a:cubicBezTo>
                  <a:cubicBezTo>
                    <a:pt x="53975" y="244122"/>
                    <a:pt x="56640" y="241300"/>
                    <a:pt x="60637" y="241300"/>
                  </a:cubicBezTo>
                  <a:close/>
                  <a:moveTo>
                    <a:pt x="60637" y="219075"/>
                  </a:moveTo>
                  <a:cubicBezTo>
                    <a:pt x="60637" y="219075"/>
                    <a:pt x="60637" y="219075"/>
                    <a:pt x="123259" y="219075"/>
                  </a:cubicBezTo>
                  <a:cubicBezTo>
                    <a:pt x="127256" y="219075"/>
                    <a:pt x="128588" y="221897"/>
                    <a:pt x="128588" y="224720"/>
                  </a:cubicBezTo>
                  <a:cubicBezTo>
                    <a:pt x="128588" y="228953"/>
                    <a:pt x="127256" y="231775"/>
                    <a:pt x="123259" y="231775"/>
                  </a:cubicBezTo>
                  <a:cubicBezTo>
                    <a:pt x="123259" y="231775"/>
                    <a:pt x="123259" y="231775"/>
                    <a:pt x="60637" y="231775"/>
                  </a:cubicBezTo>
                  <a:cubicBezTo>
                    <a:pt x="56640" y="231775"/>
                    <a:pt x="53975" y="228953"/>
                    <a:pt x="53975" y="224720"/>
                  </a:cubicBezTo>
                  <a:cubicBezTo>
                    <a:pt x="53975" y="221897"/>
                    <a:pt x="56640" y="219075"/>
                    <a:pt x="60637" y="219075"/>
                  </a:cubicBezTo>
                  <a:close/>
                  <a:moveTo>
                    <a:pt x="60637" y="196850"/>
                  </a:moveTo>
                  <a:cubicBezTo>
                    <a:pt x="60637" y="196850"/>
                    <a:pt x="60637" y="196850"/>
                    <a:pt x="123259" y="196850"/>
                  </a:cubicBezTo>
                  <a:cubicBezTo>
                    <a:pt x="127256" y="196850"/>
                    <a:pt x="128588" y="199628"/>
                    <a:pt x="128588" y="202407"/>
                  </a:cubicBezTo>
                  <a:cubicBezTo>
                    <a:pt x="128588" y="206574"/>
                    <a:pt x="127256" y="207963"/>
                    <a:pt x="123259" y="207963"/>
                  </a:cubicBezTo>
                  <a:cubicBezTo>
                    <a:pt x="123259" y="207963"/>
                    <a:pt x="123259" y="207963"/>
                    <a:pt x="60637" y="207963"/>
                  </a:cubicBezTo>
                  <a:cubicBezTo>
                    <a:pt x="56640" y="207963"/>
                    <a:pt x="53975" y="206574"/>
                    <a:pt x="53975" y="202407"/>
                  </a:cubicBezTo>
                  <a:cubicBezTo>
                    <a:pt x="53975" y="199628"/>
                    <a:pt x="56640" y="196850"/>
                    <a:pt x="60637" y="196850"/>
                  </a:cubicBezTo>
                  <a:close/>
                  <a:moveTo>
                    <a:pt x="60637" y="174625"/>
                  </a:moveTo>
                  <a:cubicBezTo>
                    <a:pt x="60637" y="174625"/>
                    <a:pt x="60637" y="174625"/>
                    <a:pt x="123259" y="174625"/>
                  </a:cubicBezTo>
                  <a:cubicBezTo>
                    <a:pt x="127256" y="174625"/>
                    <a:pt x="128588" y="177403"/>
                    <a:pt x="128588" y="180182"/>
                  </a:cubicBezTo>
                  <a:cubicBezTo>
                    <a:pt x="128588" y="182960"/>
                    <a:pt x="127256" y="185738"/>
                    <a:pt x="123259" y="185738"/>
                  </a:cubicBezTo>
                  <a:cubicBezTo>
                    <a:pt x="123259" y="185738"/>
                    <a:pt x="123259" y="185738"/>
                    <a:pt x="60637" y="185738"/>
                  </a:cubicBezTo>
                  <a:cubicBezTo>
                    <a:pt x="56640" y="185738"/>
                    <a:pt x="53975" y="182960"/>
                    <a:pt x="53975" y="180182"/>
                  </a:cubicBezTo>
                  <a:cubicBezTo>
                    <a:pt x="53975" y="177403"/>
                    <a:pt x="56640" y="174625"/>
                    <a:pt x="60637" y="174625"/>
                  </a:cubicBezTo>
                  <a:close/>
                  <a:moveTo>
                    <a:pt x="149784" y="155575"/>
                  </a:moveTo>
                  <a:cubicBezTo>
                    <a:pt x="149784" y="155575"/>
                    <a:pt x="149784" y="155575"/>
                    <a:pt x="188356" y="155575"/>
                  </a:cubicBezTo>
                  <a:cubicBezTo>
                    <a:pt x="191016" y="155575"/>
                    <a:pt x="193676" y="158214"/>
                    <a:pt x="193676" y="160852"/>
                  </a:cubicBezTo>
                  <a:cubicBezTo>
                    <a:pt x="193676" y="160852"/>
                    <a:pt x="193676" y="160852"/>
                    <a:pt x="193676" y="242642"/>
                  </a:cubicBezTo>
                  <a:cubicBezTo>
                    <a:pt x="193676" y="246600"/>
                    <a:pt x="191016" y="249238"/>
                    <a:pt x="188356" y="249238"/>
                  </a:cubicBezTo>
                  <a:cubicBezTo>
                    <a:pt x="188356" y="249238"/>
                    <a:pt x="188356" y="249238"/>
                    <a:pt x="149784" y="249238"/>
                  </a:cubicBezTo>
                  <a:cubicBezTo>
                    <a:pt x="147123" y="249238"/>
                    <a:pt x="144463" y="246600"/>
                    <a:pt x="144463" y="242642"/>
                  </a:cubicBezTo>
                  <a:cubicBezTo>
                    <a:pt x="144463" y="242642"/>
                    <a:pt x="144463" y="242642"/>
                    <a:pt x="144463" y="160852"/>
                  </a:cubicBezTo>
                  <a:cubicBezTo>
                    <a:pt x="144463" y="158214"/>
                    <a:pt x="147123" y="155575"/>
                    <a:pt x="149784" y="155575"/>
                  </a:cubicBezTo>
                  <a:close/>
                  <a:moveTo>
                    <a:pt x="60637" y="150813"/>
                  </a:moveTo>
                  <a:cubicBezTo>
                    <a:pt x="60637" y="150813"/>
                    <a:pt x="60637" y="150813"/>
                    <a:pt x="123259" y="150813"/>
                  </a:cubicBezTo>
                  <a:cubicBezTo>
                    <a:pt x="127256" y="150813"/>
                    <a:pt x="128588" y="153283"/>
                    <a:pt x="128588" y="156987"/>
                  </a:cubicBezTo>
                  <a:cubicBezTo>
                    <a:pt x="128588" y="159457"/>
                    <a:pt x="127256" y="161926"/>
                    <a:pt x="123259" y="161926"/>
                  </a:cubicBezTo>
                  <a:cubicBezTo>
                    <a:pt x="123259" y="161926"/>
                    <a:pt x="123259" y="161926"/>
                    <a:pt x="60637" y="161926"/>
                  </a:cubicBezTo>
                  <a:cubicBezTo>
                    <a:pt x="56640" y="161926"/>
                    <a:pt x="53975" y="159457"/>
                    <a:pt x="53975" y="156987"/>
                  </a:cubicBezTo>
                  <a:cubicBezTo>
                    <a:pt x="53975" y="153283"/>
                    <a:pt x="56640" y="150813"/>
                    <a:pt x="60637" y="150813"/>
                  </a:cubicBezTo>
                  <a:close/>
                  <a:moveTo>
                    <a:pt x="59267" y="128588"/>
                  </a:moveTo>
                  <a:cubicBezTo>
                    <a:pt x="59267" y="128588"/>
                    <a:pt x="59267" y="128588"/>
                    <a:pt x="191559" y="128588"/>
                  </a:cubicBezTo>
                  <a:cubicBezTo>
                    <a:pt x="194204" y="128588"/>
                    <a:pt x="196850" y="131058"/>
                    <a:pt x="196850" y="133527"/>
                  </a:cubicBezTo>
                  <a:cubicBezTo>
                    <a:pt x="196850" y="137232"/>
                    <a:pt x="194204" y="139701"/>
                    <a:pt x="191559" y="139701"/>
                  </a:cubicBezTo>
                  <a:cubicBezTo>
                    <a:pt x="191559" y="139701"/>
                    <a:pt x="191559" y="139701"/>
                    <a:pt x="59267" y="139701"/>
                  </a:cubicBezTo>
                  <a:cubicBezTo>
                    <a:pt x="56621" y="139701"/>
                    <a:pt x="53975" y="137232"/>
                    <a:pt x="53975" y="133527"/>
                  </a:cubicBezTo>
                  <a:cubicBezTo>
                    <a:pt x="53975" y="131058"/>
                    <a:pt x="56621" y="128588"/>
                    <a:pt x="59267" y="128588"/>
                  </a:cubicBezTo>
                  <a:close/>
                  <a:moveTo>
                    <a:pt x="127568" y="106363"/>
                  </a:moveTo>
                  <a:cubicBezTo>
                    <a:pt x="127568" y="106363"/>
                    <a:pt x="127568" y="106363"/>
                    <a:pt x="191522" y="106363"/>
                  </a:cubicBezTo>
                  <a:cubicBezTo>
                    <a:pt x="194186" y="106363"/>
                    <a:pt x="196851" y="108744"/>
                    <a:pt x="196851" y="111125"/>
                  </a:cubicBezTo>
                  <a:cubicBezTo>
                    <a:pt x="196851" y="114697"/>
                    <a:pt x="194186" y="115888"/>
                    <a:pt x="191522" y="115888"/>
                  </a:cubicBezTo>
                  <a:cubicBezTo>
                    <a:pt x="191522" y="115888"/>
                    <a:pt x="191522" y="115888"/>
                    <a:pt x="127568" y="115888"/>
                  </a:cubicBezTo>
                  <a:cubicBezTo>
                    <a:pt x="124903" y="115888"/>
                    <a:pt x="122238" y="114697"/>
                    <a:pt x="122238" y="111125"/>
                  </a:cubicBezTo>
                  <a:cubicBezTo>
                    <a:pt x="122238" y="108744"/>
                    <a:pt x="124903" y="106363"/>
                    <a:pt x="127568" y="106363"/>
                  </a:cubicBezTo>
                  <a:close/>
                  <a:moveTo>
                    <a:pt x="127568" y="84138"/>
                  </a:moveTo>
                  <a:cubicBezTo>
                    <a:pt x="127568" y="84138"/>
                    <a:pt x="127568" y="84138"/>
                    <a:pt x="191522" y="84138"/>
                  </a:cubicBezTo>
                  <a:cubicBezTo>
                    <a:pt x="194186" y="84138"/>
                    <a:pt x="196851" y="86519"/>
                    <a:pt x="196851" y="88900"/>
                  </a:cubicBezTo>
                  <a:cubicBezTo>
                    <a:pt x="196851" y="91282"/>
                    <a:pt x="194186" y="93663"/>
                    <a:pt x="191522" y="93663"/>
                  </a:cubicBezTo>
                  <a:cubicBezTo>
                    <a:pt x="191522" y="93663"/>
                    <a:pt x="191522" y="93663"/>
                    <a:pt x="127568" y="93663"/>
                  </a:cubicBezTo>
                  <a:cubicBezTo>
                    <a:pt x="124903" y="93663"/>
                    <a:pt x="122238" y="91282"/>
                    <a:pt x="122238" y="88900"/>
                  </a:cubicBezTo>
                  <a:cubicBezTo>
                    <a:pt x="122238" y="86519"/>
                    <a:pt x="124903" y="84138"/>
                    <a:pt x="127568" y="84138"/>
                  </a:cubicBezTo>
                  <a:close/>
                  <a:moveTo>
                    <a:pt x="64136" y="65088"/>
                  </a:moveTo>
                  <a:cubicBezTo>
                    <a:pt x="64136" y="65088"/>
                    <a:pt x="64136" y="65088"/>
                    <a:pt x="107316" y="65088"/>
                  </a:cubicBezTo>
                  <a:cubicBezTo>
                    <a:pt x="110014" y="65088"/>
                    <a:pt x="112713" y="67734"/>
                    <a:pt x="112713" y="71702"/>
                  </a:cubicBezTo>
                  <a:cubicBezTo>
                    <a:pt x="112713" y="71702"/>
                    <a:pt x="112713" y="71702"/>
                    <a:pt x="112713" y="106098"/>
                  </a:cubicBezTo>
                  <a:cubicBezTo>
                    <a:pt x="112713" y="110067"/>
                    <a:pt x="110014" y="112713"/>
                    <a:pt x="107316" y="112713"/>
                  </a:cubicBezTo>
                  <a:cubicBezTo>
                    <a:pt x="107316" y="112713"/>
                    <a:pt x="107316" y="112713"/>
                    <a:pt x="64136" y="112713"/>
                  </a:cubicBezTo>
                  <a:cubicBezTo>
                    <a:pt x="61437" y="112713"/>
                    <a:pt x="58738" y="110067"/>
                    <a:pt x="58738" y="106098"/>
                  </a:cubicBezTo>
                  <a:cubicBezTo>
                    <a:pt x="58738" y="106098"/>
                    <a:pt x="58738" y="106098"/>
                    <a:pt x="58738" y="71702"/>
                  </a:cubicBezTo>
                  <a:cubicBezTo>
                    <a:pt x="58738" y="67734"/>
                    <a:pt x="61437" y="65088"/>
                    <a:pt x="64136" y="65088"/>
                  </a:cubicBezTo>
                  <a:close/>
                  <a:moveTo>
                    <a:pt x="127568" y="60325"/>
                  </a:moveTo>
                  <a:cubicBezTo>
                    <a:pt x="127568" y="60325"/>
                    <a:pt x="127568" y="60325"/>
                    <a:pt x="191522" y="60325"/>
                  </a:cubicBezTo>
                  <a:cubicBezTo>
                    <a:pt x="194186" y="60325"/>
                    <a:pt x="196851" y="62794"/>
                    <a:pt x="196851" y="66499"/>
                  </a:cubicBezTo>
                  <a:cubicBezTo>
                    <a:pt x="196851" y="68968"/>
                    <a:pt x="194186" y="71438"/>
                    <a:pt x="191522" y="71438"/>
                  </a:cubicBezTo>
                  <a:cubicBezTo>
                    <a:pt x="191522" y="71438"/>
                    <a:pt x="191522" y="71438"/>
                    <a:pt x="127568" y="71438"/>
                  </a:cubicBezTo>
                  <a:cubicBezTo>
                    <a:pt x="124903" y="71438"/>
                    <a:pt x="122238" y="68968"/>
                    <a:pt x="122238" y="66499"/>
                  </a:cubicBezTo>
                  <a:cubicBezTo>
                    <a:pt x="122238" y="62794"/>
                    <a:pt x="124903" y="60325"/>
                    <a:pt x="127568" y="60325"/>
                  </a:cubicBezTo>
                  <a:close/>
                  <a:moveTo>
                    <a:pt x="42572" y="34925"/>
                  </a:moveTo>
                  <a:cubicBezTo>
                    <a:pt x="37295" y="34925"/>
                    <a:pt x="33338" y="38868"/>
                    <a:pt x="33338" y="44126"/>
                  </a:cubicBezTo>
                  <a:lnTo>
                    <a:pt x="33338" y="279400"/>
                  </a:lnTo>
                  <a:cubicBezTo>
                    <a:pt x="33338" y="279400"/>
                    <a:pt x="33338" y="279400"/>
                    <a:pt x="220663" y="279400"/>
                  </a:cubicBezTo>
                  <a:cubicBezTo>
                    <a:pt x="220663" y="279400"/>
                    <a:pt x="220663" y="279400"/>
                    <a:pt x="220663" y="44126"/>
                  </a:cubicBezTo>
                  <a:cubicBezTo>
                    <a:pt x="220663" y="38868"/>
                    <a:pt x="216706" y="34925"/>
                    <a:pt x="211429" y="34925"/>
                  </a:cubicBezTo>
                  <a:cubicBezTo>
                    <a:pt x="211429" y="34925"/>
                    <a:pt x="211429" y="34925"/>
                    <a:pt x="42572" y="34925"/>
                  </a:cubicBezTo>
                  <a:close/>
                  <a:moveTo>
                    <a:pt x="42069" y="0"/>
                  </a:moveTo>
                  <a:cubicBezTo>
                    <a:pt x="42069" y="0"/>
                    <a:pt x="42069" y="0"/>
                    <a:pt x="210344" y="0"/>
                  </a:cubicBezTo>
                  <a:cubicBezTo>
                    <a:pt x="234008" y="0"/>
                    <a:pt x="252413" y="19813"/>
                    <a:pt x="252413" y="43588"/>
                  </a:cubicBezTo>
                  <a:cubicBezTo>
                    <a:pt x="252413" y="43588"/>
                    <a:pt x="252413" y="43588"/>
                    <a:pt x="252413" y="294550"/>
                  </a:cubicBezTo>
                  <a:cubicBezTo>
                    <a:pt x="252413" y="318325"/>
                    <a:pt x="234008" y="338138"/>
                    <a:pt x="210344" y="338138"/>
                  </a:cubicBezTo>
                  <a:cubicBezTo>
                    <a:pt x="210344" y="338138"/>
                    <a:pt x="210344" y="338138"/>
                    <a:pt x="42069" y="338138"/>
                  </a:cubicBezTo>
                  <a:cubicBezTo>
                    <a:pt x="18405" y="338138"/>
                    <a:pt x="0" y="318325"/>
                    <a:pt x="0" y="294550"/>
                  </a:cubicBezTo>
                  <a:cubicBezTo>
                    <a:pt x="0" y="294550"/>
                    <a:pt x="0" y="294550"/>
                    <a:pt x="0" y="43588"/>
                  </a:cubicBezTo>
                  <a:cubicBezTo>
                    <a:pt x="0" y="19813"/>
                    <a:pt x="18405" y="0"/>
                    <a:pt x="42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š1îḋe" title="DN0G3AjvxA"/>
            <p:cNvSpPr/>
            <p:nvPr/>
          </p:nvSpPr>
          <p:spPr bwMode="auto">
            <a:xfrm>
              <a:off x="4648106" y="3512564"/>
              <a:ext cx="673606" cy="5692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07599" y="3039125"/>
            <a:ext cx="2707974" cy="399336"/>
            <a:chOff x="830405" y="1513120"/>
            <a:chExt cx="2707974" cy="399336"/>
          </a:xfrm>
        </p:grpSpPr>
        <p:sp>
          <p:nvSpPr>
            <p:cNvPr id="21" name="TextBox 57"/>
            <p:cNvSpPr txBox="1"/>
            <p:nvPr/>
          </p:nvSpPr>
          <p:spPr>
            <a:xfrm>
              <a:off x="1769806" y="1513120"/>
              <a:ext cx="1768573" cy="224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id-ID" sz="12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58"/>
            <p:cNvSpPr txBox="1"/>
            <p:nvPr/>
          </p:nvSpPr>
          <p:spPr>
            <a:xfrm>
              <a:off x="830405" y="1751166"/>
              <a:ext cx="2707974" cy="161290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endPara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268026" y="45937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62" name="文本框 61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90934" y="1437867"/>
            <a:ext cx="2072640" cy="337185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90805" y="1758315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对中国疫情感染进行确诊人数和治愈人数分析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5845" y="13900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60" name="图形 59" descr="核对清单"/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3605" y="1201420"/>
            <a:ext cx="809625" cy="809625"/>
          </a:xfrm>
          <a:prstGeom prst="rect">
            <a:avLst/>
          </a:prstGeom>
        </p:spPr>
      </p:pic>
      <p:pic>
        <p:nvPicPr>
          <p:cNvPr id="32" name="图片 31" descr="中国疫情地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5" y="91440"/>
            <a:ext cx="6173470" cy="4644390"/>
          </a:xfrm>
          <a:prstGeom prst="rect">
            <a:avLst/>
          </a:prstGeom>
        </p:spPr>
      </p:pic>
      <p:pic>
        <p:nvPicPr>
          <p:cNvPr id="33" name="图片 32" descr="数据展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30880"/>
            <a:ext cx="4229735" cy="3571875"/>
          </a:xfrm>
          <a:prstGeom prst="rect">
            <a:avLst/>
          </a:prstGeom>
        </p:spPr>
      </p:pic>
      <p:sp>
        <p:nvSpPr>
          <p:cNvPr id="15" name="文本框 14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5154295" y="4864100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网址：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http://121.41.228.236/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63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>
            <a:off x="116205" y="4229735"/>
            <a:ext cx="2513330" cy="2512060"/>
          </a:xfrm>
          <a:prstGeom prst="ellipse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9814689" y="1042897"/>
            <a:ext cx="2072640" cy="337185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7501890" y="1379855"/>
            <a:ext cx="4275455" cy="33718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对世界疫情感染进行确诊人数和治愈人数分析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905970" y="4306796"/>
            <a:ext cx="238125" cy="238125"/>
          </a:xfrm>
          <a:prstGeom prst="ellipse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391586" y="4948948"/>
            <a:ext cx="238125" cy="238125"/>
          </a:xfrm>
          <a:prstGeom prst="ellipse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325387" y="6021075"/>
            <a:ext cx="238125" cy="238125"/>
          </a:xfrm>
          <a:prstGeom prst="ellipse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03835" y="4229735"/>
            <a:ext cx="2833370" cy="26174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68026" y="45937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pic>
        <p:nvPicPr>
          <p:cNvPr id="3" name="图片 2" descr="美国疫情发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1195070"/>
            <a:ext cx="3593465" cy="2929255"/>
          </a:xfrm>
          <a:prstGeom prst="rect">
            <a:avLst/>
          </a:prstGeom>
        </p:spPr>
      </p:pic>
      <p:pic>
        <p:nvPicPr>
          <p:cNvPr id="4" name="图片 3" descr="世界疫情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75" y="2231390"/>
            <a:ext cx="4074160" cy="3251200"/>
          </a:xfrm>
          <a:prstGeom prst="rect">
            <a:avLst/>
          </a:prstGeom>
        </p:spPr>
      </p:pic>
      <p:pic>
        <p:nvPicPr>
          <p:cNvPr id="5" name="图片 4" descr="疫情对比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35" y="3664585"/>
            <a:ext cx="3923665" cy="307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2" grpId="0" bldLvl="0" animBg="1"/>
      <p:bldP spid="63" grpId="0" bldLvl="0" animBg="1"/>
      <p:bldP spid="65" grpId="0" bldLvl="0" animBg="1"/>
      <p:bldP spid="66" grpId="0" bldLvl="0" animBg="1"/>
      <p:bldP spid="6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5500253" y="0"/>
            <a:ext cx="6691933" cy="6858000"/>
          </a:xfrm>
        </p:spPr>
      </p:pic>
      <p:cxnSp>
        <p:nvCxnSpPr>
          <p:cNvPr id="92" name="直接连接符 91"/>
          <p:cNvCxnSpPr/>
          <p:nvPr/>
        </p:nvCxnSpPr>
        <p:spPr>
          <a:xfrm flipH="1" flipV="1">
            <a:off x="4677558" y="2311405"/>
            <a:ext cx="1874724" cy="25963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4175395" y="3346058"/>
            <a:ext cx="2463812" cy="2010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3557235" y="4357216"/>
            <a:ext cx="2823457" cy="1423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ïşļîḋe"/>
          <p:cNvGrpSpPr/>
          <p:nvPr/>
        </p:nvGrpSpPr>
        <p:grpSpPr>
          <a:xfrm>
            <a:off x="5857875" y="2891155"/>
            <a:ext cx="980440" cy="918210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96" name="ïṣ1iḍê"/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îşliḋé"/>
            <p:cNvSpPr/>
            <p:nvPr/>
          </p:nvSpPr>
          <p:spPr>
            <a:xfrm>
              <a:off x="911682" y="5372326"/>
              <a:ext cx="172652" cy="16465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98" name="iš1ïḑê"/>
          <p:cNvGrpSpPr/>
          <p:nvPr/>
        </p:nvGrpSpPr>
        <p:grpSpPr>
          <a:xfrm>
            <a:off x="5650865" y="3908425"/>
            <a:ext cx="988060" cy="894080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99" name="ïsḷïdê"/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0" name="ï$ḻîḑè"/>
            <p:cNvSpPr/>
            <p:nvPr/>
          </p:nvSpPr>
          <p:spPr>
            <a:xfrm>
              <a:off x="911682" y="5368449"/>
              <a:ext cx="172652" cy="172411"/>
            </a:xfrm>
            <a:custGeom>
              <a:avLst/>
              <a:gdLst>
                <a:gd name="connsiteX0" fmla="*/ 126452 w 606933"/>
                <a:gd name="connsiteY0" fmla="*/ 239923 h 606087"/>
                <a:gd name="connsiteX1" fmla="*/ 191364 w 606933"/>
                <a:gd name="connsiteY1" fmla="*/ 239923 h 606087"/>
                <a:gd name="connsiteX2" fmla="*/ 289791 w 606933"/>
                <a:gd name="connsiteY2" fmla="*/ 336874 h 606087"/>
                <a:gd name="connsiteX3" fmla="*/ 303467 w 606933"/>
                <a:gd name="connsiteY3" fmla="*/ 345627 h 606087"/>
                <a:gd name="connsiteX4" fmla="*/ 317142 w 606933"/>
                <a:gd name="connsiteY4" fmla="*/ 336874 h 606087"/>
                <a:gd name="connsiteX5" fmla="*/ 415569 w 606933"/>
                <a:gd name="connsiteY5" fmla="*/ 239923 h 606087"/>
                <a:gd name="connsiteX6" fmla="*/ 480481 w 606933"/>
                <a:gd name="connsiteY6" fmla="*/ 239923 h 606087"/>
                <a:gd name="connsiteX7" fmla="*/ 480481 w 606933"/>
                <a:gd name="connsiteY7" fmla="*/ 404009 h 606087"/>
                <a:gd name="connsiteX8" fmla="*/ 316083 w 606933"/>
                <a:gd name="connsiteY8" fmla="*/ 404009 h 606087"/>
                <a:gd name="connsiteX9" fmla="*/ 316083 w 606933"/>
                <a:gd name="connsiteY9" fmla="*/ 441905 h 606087"/>
                <a:gd name="connsiteX10" fmla="*/ 568988 w 606933"/>
                <a:gd name="connsiteY10" fmla="*/ 441905 h 606087"/>
                <a:gd name="connsiteX11" fmla="*/ 568988 w 606933"/>
                <a:gd name="connsiteY11" fmla="*/ 505096 h 606087"/>
                <a:gd name="connsiteX12" fmla="*/ 606933 w 606933"/>
                <a:gd name="connsiteY12" fmla="*/ 505096 h 606087"/>
                <a:gd name="connsiteX13" fmla="*/ 606933 w 606933"/>
                <a:gd name="connsiteY13" fmla="*/ 606087 h 606087"/>
                <a:gd name="connsiteX14" fmla="*/ 505714 w 606933"/>
                <a:gd name="connsiteY14" fmla="*/ 606087 h 606087"/>
                <a:gd name="connsiteX15" fmla="*/ 505714 w 606933"/>
                <a:gd name="connsiteY15" fmla="*/ 505096 h 606087"/>
                <a:gd name="connsiteX16" fmla="*/ 543659 w 606933"/>
                <a:gd name="connsiteY16" fmla="*/ 505096 h 606087"/>
                <a:gd name="connsiteX17" fmla="*/ 543659 w 606933"/>
                <a:gd name="connsiteY17" fmla="*/ 467105 h 606087"/>
                <a:gd name="connsiteX18" fmla="*/ 316083 w 606933"/>
                <a:gd name="connsiteY18" fmla="*/ 467105 h 606087"/>
                <a:gd name="connsiteX19" fmla="*/ 316083 w 606933"/>
                <a:gd name="connsiteY19" fmla="*/ 505096 h 606087"/>
                <a:gd name="connsiteX20" fmla="*/ 354028 w 606933"/>
                <a:gd name="connsiteY20" fmla="*/ 505096 h 606087"/>
                <a:gd name="connsiteX21" fmla="*/ 354028 w 606933"/>
                <a:gd name="connsiteY21" fmla="*/ 606087 h 606087"/>
                <a:gd name="connsiteX22" fmla="*/ 252905 w 606933"/>
                <a:gd name="connsiteY22" fmla="*/ 606087 h 606087"/>
                <a:gd name="connsiteX23" fmla="*/ 252905 w 606933"/>
                <a:gd name="connsiteY23" fmla="*/ 505096 h 606087"/>
                <a:gd name="connsiteX24" fmla="*/ 290850 w 606933"/>
                <a:gd name="connsiteY24" fmla="*/ 505096 h 606087"/>
                <a:gd name="connsiteX25" fmla="*/ 290850 w 606933"/>
                <a:gd name="connsiteY25" fmla="*/ 467105 h 606087"/>
                <a:gd name="connsiteX26" fmla="*/ 63274 w 606933"/>
                <a:gd name="connsiteY26" fmla="*/ 467105 h 606087"/>
                <a:gd name="connsiteX27" fmla="*/ 63274 w 606933"/>
                <a:gd name="connsiteY27" fmla="*/ 505096 h 606087"/>
                <a:gd name="connsiteX28" fmla="*/ 101123 w 606933"/>
                <a:gd name="connsiteY28" fmla="*/ 505096 h 606087"/>
                <a:gd name="connsiteX29" fmla="*/ 101123 w 606933"/>
                <a:gd name="connsiteY29" fmla="*/ 606087 h 606087"/>
                <a:gd name="connsiteX30" fmla="*/ 0 w 606933"/>
                <a:gd name="connsiteY30" fmla="*/ 606087 h 606087"/>
                <a:gd name="connsiteX31" fmla="*/ 0 w 606933"/>
                <a:gd name="connsiteY31" fmla="*/ 505096 h 606087"/>
                <a:gd name="connsiteX32" fmla="*/ 37945 w 606933"/>
                <a:gd name="connsiteY32" fmla="*/ 505096 h 606087"/>
                <a:gd name="connsiteX33" fmla="*/ 37945 w 606933"/>
                <a:gd name="connsiteY33" fmla="*/ 441905 h 606087"/>
                <a:gd name="connsiteX34" fmla="*/ 290850 w 606933"/>
                <a:gd name="connsiteY34" fmla="*/ 441905 h 606087"/>
                <a:gd name="connsiteX35" fmla="*/ 290850 w 606933"/>
                <a:gd name="connsiteY35" fmla="*/ 404009 h 606087"/>
                <a:gd name="connsiteX36" fmla="*/ 126452 w 606933"/>
                <a:gd name="connsiteY36" fmla="*/ 404009 h 606087"/>
                <a:gd name="connsiteX37" fmla="*/ 303502 w 606933"/>
                <a:gd name="connsiteY37" fmla="*/ 71264 h 606087"/>
                <a:gd name="connsiteX38" fmla="*/ 250822 w 606933"/>
                <a:gd name="connsiteY38" fmla="*/ 122140 h 606087"/>
                <a:gd name="connsiteX39" fmla="*/ 303502 w 606933"/>
                <a:gd name="connsiteY39" fmla="*/ 173111 h 606087"/>
                <a:gd name="connsiteX40" fmla="*/ 356183 w 606933"/>
                <a:gd name="connsiteY40" fmla="*/ 122140 h 606087"/>
                <a:gd name="connsiteX41" fmla="*/ 303502 w 606933"/>
                <a:gd name="connsiteY41" fmla="*/ 71264 h 606087"/>
                <a:gd name="connsiteX42" fmla="*/ 303502 w 606933"/>
                <a:gd name="connsiteY42" fmla="*/ 0 h 606087"/>
                <a:gd name="connsiteX43" fmla="*/ 429955 w 606933"/>
                <a:gd name="connsiteY43" fmla="*/ 122140 h 606087"/>
                <a:gd name="connsiteX44" fmla="*/ 303502 w 606933"/>
                <a:gd name="connsiteY44" fmla="*/ 315639 h 606087"/>
                <a:gd name="connsiteX45" fmla="*/ 177049 w 606933"/>
                <a:gd name="connsiteY45" fmla="*/ 122140 h 606087"/>
                <a:gd name="connsiteX46" fmla="*/ 303502 w 606933"/>
                <a:gd name="connsiteY46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933" h="606087">
                  <a:moveTo>
                    <a:pt x="126452" y="239923"/>
                  </a:moveTo>
                  <a:lnTo>
                    <a:pt x="191364" y="239923"/>
                  </a:lnTo>
                  <a:cubicBezTo>
                    <a:pt x="230851" y="298209"/>
                    <a:pt x="286131" y="334566"/>
                    <a:pt x="289791" y="336874"/>
                  </a:cubicBezTo>
                  <a:lnTo>
                    <a:pt x="303467" y="345627"/>
                  </a:lnTo>
                  <a:lnTo>
                    <a:pt x="317142" y="336874"/>
                  </a:lnTo>
                  <a:cubicBezTo>
                    <a:pt x="320802" y="334566"/>
                    <a:pt x="376083" y="298209"/>
                    <a:pt x="415569" y="239923"/>
                  </a:cubicBezTo>
                  <a:lnTo>
                    <a:pt x="480481" y="239923"/>
                  </a:lnTo>
                  <a:lnTo>
                    <a:pt x="480481" y="404009"/>
                  </a:lnTo>
                  <a:lnTo>
                    <a:pt x="316083" y="404009"/>
                  </a:lnTo>
                  <a:lnTo>
                    <a:pt x="316083" y="441905"/>
                  </a:lnTo>
                  <a:lnTo>
                    <a:pt x="568988" y="441905"/>
                  </a:lnTo>
                  <a:lnTo>
                    <a:pt x="568988" y="505096"/>
                  </a:lnTo>
                  <a:lnTo>
                    <a:pt x="606933" y="505096"/>
                  </a:lnTo>
                  <a:lnTo>
                    <a:pt x="606933" y="606087"/>
                  </a:lnTo>
                  <a:lnTo>
                    <a:pt x="505714" y="606087"/>
                  </a:lnTo>
                  <a:lnTo>
                    <a:pt x="505714" y="505096"/>
                  </a:lnTo>
                  <a:lnTo>
                    <a:pt x="543659" y="505096"/>
                  </a:lnTo>
                  <a:lnTo>
                    <a:pt x="543659" y="467105"/>
                  </a:lnTo>
                  <a:lnTo>
                    <a:pt x="316083" y="467105"/>
                  </a:lnTo>
                  <a:lnTo>
                    <a:pt x="316083" y="505096"/>
                  </a:lnTo>
                  <a:lnTo>
                    <a:pt x="354028" y="505096"/>
                  </a:lnTo>
                  <a:lnTo>
                    <a:pt x="354028" y="606087"/>
                  </a:lnTo>
                  <a:lnTo>
                    <a:pt x="252905" y="606087"/>
                  </a:lnTo>
                  <a:lnTo>
                    <a:pt x="252905" y="505096"/>
                  </a:lnTo>
                  <a:lnTo>
                    <a:pt x="290850" y="505096"/>
                  </a:lnTo>
                  <a:lnTo>
                    <a:pt x="290850" y="467105"/>
                  </a:lnTo>
                  <a:lnTo>
                    <a:pt x="63274" y="467105"/>
                  </a:lnTo>
                  <a:lnTo>
                    <a:pt x="63274" y="505096"/>
                  </a:lnTo>
                  <a:lnTo>
                    <a:pt x="101123" y="505096"/>
                  </a:lnTo>
                  <a:lnTo>
                    <a:pt x="101123" y="606087"/>
                  </a:lnTo>
                  <a:lnTo>
                    <a:pt x="0" y="606087"/>
                  </a:lnTo>
                  <a:lnTo>
                    <a:pt x="0" y="505096"/>
                  </a:lnTo>
                  <a:lnTo>
                    <a:pt x="37945" y="505096"/>
                  </a:lnTo>
                  <a:lnTo>
                    <a:pt x="37945" y="441905"/>
                  </a:lnTo>
                  <a:lnTo>
                    <a:pt x="290850" y="441905"/>
                  </a:lnTo>
                  <a:lnTo>
                    <a:pt x="290850" y="404009"/>
                  </a:lnTo>
                  <a:lnTo>
                    <a:pt x="126452" y="404009"/>
                  </a:lnTo>
                  <a:close/>
                  <a:moveTo>
                    <a:pt x="303502" y="71264"/>
                  </a:moveTo>
                  <a:cubicBezTo>
                    <a:pt x="274417" y="71264"/>
                    <a:pt x="250822" y="94057"/>
                    <a:pt x="250822" y="122140"/>
                  </a:cubicBezTo>
                  <a:cubicBezTo>
                    <a:pt x="250822" y="150318"/>
                    <a:pt x="274417" y="173111"/>
                    <a:pt x="303502" y="173111"/>
                  </a:cubicBezTo>
                  <a:cubicBezTo>
                    <a:pt x="332587" y="173111"/>
                    <a:pt x="356183" y="150318"/>
                    <a:pt x="356183" y="122140"/>
                  </a:cubicBezTo>
                  <a:cubicBezTo>
                    <a:pt x="356183" y="94057"/>
                    <a:pt x="332587" y="71264"/>
                    <a:pt x="303502" y="71264"/>
                  </a:cubicBezTo>
                  <a:close/>
                  <a:moveTo>
                    <a:pt x="303502" y="0"/>
                  </a:moveTo>
                  <a:cubicBezTo>
                    <a:pt x="373326" y="0"/>
                    <a:pt x="429955" y="54723"/>
                    <a:pt x="429955" y="122140"/>
                  </a:cubicBezTo>
                  <a:cubicBezTo>
                    <a:pt x="429955" y="234181"/>
                    <a:pt x="303502" y="315639"/>
                    <a:pt x="303502" y="315639"/>
                  </a:cubicBezTo>
                  <a:cubicBezTo>
                    <a:pt x="303502" y="315639"/>
                    <a:pt x="177049" y="234181"/>
                    <a:pt x="177049" y="122140"/>
                  </a:cubicBezTo>
                  <a:cubicBezTo>
                    <a:pt x="177049" y="54723"/>
                    <a:pt x="233679" y="0"/>
                    <a:pt x="3035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1" name="iśḻíḋe"/>
          <p:cNvGrpSpPr/>
          <p:nvPr/>
        </p:nvGrpSpPr>
        <p:grpSpPr>
          <a:xfrm>
            <a:off x="6380480" y="878205"/>
            <a:ext cx="985520" cy="953770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102" name="iṣḻiḋê"/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ï$ľïḋé"/>
            <p:cNvSpPr/>
            <p:nvPr/>
          </p:nvSpPr>
          <p:spPr>
            <a:xfrm>
              <a:off x="911682" y="5376580"/>
              <a:ext cx="172652" cy="156149"/>
            </a:xfrm>
            <a:custGeom>
              <a:avLst/>
              <a:gdLst>
                <a:gd name="connsiteX0" fmla="*/ 503202 w 607568"/>
                <a:gd name="connsiteY0" fmla="*/ 459310 h 549494"/>
                <a:gd name="connsiteX1" fmla="*/ 548364 w 607568"/>
                <a:gd name="connsiteY1" fmla="*/ 504402 h 549494"/>
                <a:gd name="connsiteX2" fmla="*/ 503202 w 607568"/>
                <a:gd name="connsiteY2" fmla="*/ 549494 h 549494"/>
                <a:gd name="connsiteX3" fmla="*/ 458040 w 607568"/>
                <a:gd name="connsiteY3" fmla="*/ 504402 h 549494"/>
                <a:gd name="connsiteX4" fmla="*/ 503202 w 607568"/>
                <a:gd name="connsiteY4" fmla="*/ 459310 h 549494"/>
                <a:gd name="connsiteX5" fmla="*/ 197795 w 607568"/>
                <a:gd name="connsiteY5" fmla="*/ 459310 h 549494"/>
                <a:gd name="connsiteX6" fmla="*/ 242957 w 607568"/>
                <a:gd name="connsiteY6" fmla="*/ 504402 h 549494"/>
                <a:gd name="connsiteX7" fmla="*/ 197795 w 607568"/>
                <a:gd name="connsiteY7" fmla="*/ 549494 h 549494"/>
                <a:gd name="connsiteX8" fmla="*/ 152633 w 607568"/>
                <a:gd name="connsiteY8" fmla="*/ 504402 h 549494"/>
                <a:gd name="connsiteX9" fmla="*/ 197795 w 607568"/>
                <a:gd name="connsiteY9" fmla="*/ 459310 h 549494"/>
                <a:gd name="connsiteX10" fmla="*/ 143318 w 607568"/>
                <a:gd name="connsiteY10" fmla="*/ 390791 h 549494"/>
                <a:gd name="connsiteX11" fmla="*/ 554573 w 607568"/>
                <a:gd name="connsiteY11" fmla="*/ 390791 h 549494"/>
                <a:gd name="connsiteX12" fmla="*/ 554573 w 607568"/>
                <a:gd name="connsiteY12" fmla="*/ 437435 h 549494"/>
                <a:gd name="connsiteX13" fmla="*/ 143318 w 607568"/>
                <a:gd name="connsiteY13" fmla="*/ 437435 h 549494"/>
                <a:gd name="connsiteX14" fmla="*/ 115304 w 607568"/>
                <a:gd name="connsiteY14" fmla="*/ 313028 h 549494"/>
                <a:gd name="connsiteX15" fmla="*/ 582659 w 607568"/>
                <a:gd name="connsiteY15" fmla="*/ 313028 h 549494"/>
                <a:gd name="connsiteX16" fmla="*/ 582659 w 607568"/>
                <a:gd name="connsiteY16" fmla="*/ 359672 h 549494"/>
                <a:gd name="connsiteX17" fmla="*/ 115304 w 607568"/>
                <a:gd name="connsiteY17" fmla="*/ 359672 h 549494"/>
                <a:gd name="connsiteX18" fmla="*/ 0 w 607568"/>
                <a:gd name="connsiteY18" fmla="*/ 169922 h 549494"/>
                <a:gd name="connsiteX19" fmla="*/ 78962 w 607568"/>
                <a:gd name="connsiteY19" fmla="*/ 169922 h 549494"/>
                <a:gd name="connsiteX20" fmla="*/ 108516 w 607568"/>
                <a:gd name="connsiteY20" fmla="*/ 235254 h 549494"/>
                <a:gd name="connsiteX21" fmla="*/ 607568 w 607568"/>
                <a:gd name="connsiteY21" fmla="*/ 235254 h 549494"/>
                <a:gd name="connsiteX22" fmla="*/ 607568 w 607568"/>
                <a:gd name="connsiteY22" fmla="*/ 281909 h 549494"/>
                <a:gd name="connsiteX23" fmla="*/ 78428 w 607568"/>
                <a:gd name="connsiteY23" fmla="*/ 281909 h 549494"/>
                <a:gd name="connsiteX24" fmla="*/ 48798 w 607568"/>
                <a:gd name="connsiteY24" fmla="*/ 216577 h 549494"/>
                <a:gd name="connsiteX25" fmla="*/ 0 w 607568"/>
                <a:gd name="connsiteY25" fmla="*/ 216577 h 549494"/>
                <a:gd name="connsiteX26" fmla="*/ 257720 w 607568"/>
                <a:gd name="connsiteY26" fmla="*/ 0 h 549494"/>
                <a:gd name="connsiteX27" fmla="*/ 254207 w 607568"/>
                <a:gd name="connsiteY27" fmla="*/ 30201 h 549494"/>
                <a:gd name="connsiteX28" fmla="*/ 407797 w 607568"/>
                <a:gd name="connsiteY28" fmla="*/ 197372 h 549494"/>
                <a:gd name="connsiteX29" fmla="*/ 241147 w 607568"/>
                <a:gd name="connsiteY29" fmla="*/ 144063 h 549494"/>
                <a:gd name="connsiteX30" fmla="*/ 237633 w 607568"/>
                <a:gd name="connsiteY30" fmla="*/ 174264 h 549494"/>
                <a:gd name="connsiteX31" fmla="*/ 115586 w 607568"/>
                <a:gd name="connsiteY31" fmla="*/ 71993 h 5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568" h="549494">
                  <a:moveTo>
                    <a:pt x="503202" y="459310"/>
                  </a:moveTo>
                  <a:cubicBezTo>
                    <a:pt x="528144" y="459310"/>
                    <a:pt x="548364" y="479498"/>
                    <a:pt x="548364" y="504402"/>
                  </a:cubicBezTo>
                  <a:cubicBezTo>
                    <a:pt x="548364" y="529306"/>
                    <a:pt x="528144" y="549494"/>
                    <a:pt x="503202" y="549494"/>
                  </a:cubicBezTo>
                  <a:cubicBezTo>
                    <a:pt x="478260" y="549494"/>
                    <a:pt x="458040" y="529306"/>
                    <a:pt x="458040" y="504402"/>
                  </a:cubicBezTo>
                  <a:cubicBezTo>
                    <a:pt x="458040" y="479498"/>
                    <a:pt x="478260" y="459310"/>
                    <a:pt x="503202" y="459310"/>
                  </a:cubicBezTo>
                  <a:close/>
                  <a:moveTo>
                    <a:pt x="197795" y="459310"/>
                  </a:moveTo>
                  <a:cubicBezTo>
                    <a:pt x="222737" y="459310"/>
                    <a:pt x="242957" y="479498"/>
                    <a:pt x="242957" y="504402"/>
                  </a:cubicBezTo>
                  <a:cubicBezTo>
                    <a:pt x="242957" y="529306"/>
                    <a:pt x="222737" y="549494"/>
                    <a:pt x="197795" y="549494"/>
                  </a:cubicBezTo>
                  <a:cubicBezTo>
                    <a:pt x="172853" y="549494"/>
                    <a:pt x="152633" y="529306"/>
                    <a:pt x="152633" y="504402"/>
                  </a:cubicBezTo>
                  <a:cubicBezTo>
                    <a:pt x="152633" y="479498"/>
                    <a:pt x="172853" y="459310"/>
                    <a:pt x="197795" y="459310"/>
                  </a:cubicBezTo>
                  <a:close/>
                  <a:moveTo>
                    <a:pt x="143318" y="390791"/>
                  </a:moveTo>
                  <a:lnTo>
                    <a:pt x="554573" y="390791"/>
                  </a:lnTo>
                  <a:lnTo>
                    <a:pt x="554573" y="437435"/>
                  </a:lnTo>
                  <a:lnTo>
                    <a:pt x="143318" y="437435"/>
                  </a:lnTo>
                  <a:close/>
                  <a:moveTo>
                    <a:pt x="115304" y="313028"/>
                  </a:moveTo>
                  <a:lnTo>
                    <a:pt x="582659" y="313028"/>
                  </a:lnTo>
                  <a:lnTo>
                    <a:pt x="582659" y="359672"/>
                  </a:lnTo>
                  <a:lnTo>
                    <a:pt x="115304" y="359672"/>
                  </a:lnTo>
                  <a:close/>
                  <a:moveTo>
                    <a:pt x="0" y="169922"/>
                  </a:moveTo>
                  <a:lnTo>
                    <a:pt x="78962" y="169922"/>
                  </a:lnTo>
                  <a:lnTo>
                    <a:pt x="108516" y="235254"/>
                  </a:lnTo>
                  <a:lnTo>
                    <a:pt x="607568" y="235254"/>
                  </a:lnTo>
                  <a:lnTo>
                    <a:pt x="607568" y="281909"/>
                  </a:lnTo>
                  <a:lnTo>
                    <a:pt x="78428" y="281909"/>
                  </a:lnTo>
                  <a:lnTo>
                    <a:pt x="48798" y="216577"/>
                  </a:lnTo>
                  <a:lnTo>
                    <a:pt x="0" y="216577"/>
                  </a:lnTo>
                  <a:close/>
                  <a:moveTo>
                    <a:pt x="257720" y="0"/>
                  </a:moveTo>
                  <a:lnTo>
                    <a:pt x="254207" y="30201"/>
                  </a:lnTo>
                  <a:cubicBezTo>
                    <a:pt x="405964" y="47665"/>
                    <a:pt x="407797" y="197372"/>
                    <a:pt x="407797" y="197372"/>
                  </a:cubicBezTo>
                  <a:cubicBezTo>
                    <a:pt x="407797" y="197372"/>
                    <a:pt x="364340" y="158248"/>
                    <a:pt x="241147" y="144063"/>
                  </a:cubicBezTo>
                  <a:lnTo>
                    <a:pt x="237633" y="174264"/>
                  </a:lnTo>
                  <a:lnTo>
                    <a:pt x="115586" y="719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4" name="í$ļiḋè"/>
          <p:cNvGrpSpPr/>
          <p:nvPr/>
        </p:nvGrpSpPr>
        <p:grpSpPr>
          <a:xfrm>
            <a:off x="6108700" y="1892935"/>
            <a:ext cx="969645" cy="863600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105" name="ïśľiďé"/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6" name="íšḷíḋe"/>
            <p:cNvSpPr/>
            <p:nvPr/>
          </p:nvSpPr>
          <p:spPr>
            <a:xfrm>
              <a:off x="921870" y="5368329"/>
              <a:ext cx="152276" cy="172652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cxnSp>
        <p:nvCxnSpPr>
          <p:cNvPr id="107" name="直接连接符 106"/>
          <p:cNvCxnSpPr/>
          <p:nvPr/>
        </p:nvCxnSpPr>
        <p:spPr>
          <a:xfrm flipH="1">
            <a:off x="5356415" y="1354933"/>
            <a:ext cx="993686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622299" y="3888091"/>
            <a:ext cx="2707974" cy="399336"/>
            <a:chOff x="830405" y="1513120"/>
            <a:chExt cx="2707974" cy="399336"/>
          </a:xfrm>
        </p:grpSpPr>
        <p:sp>
          <p:nvSpPr>
            <p:cNvPr id="115" name="TextBox 57"/>
            <p:cNvSpPr txBox="1"/>
            <p:nvPr/>
          </p:nvSpPr>
          <p:spPr>
            <a:xfrm>
              <a:off x="1769806" y="1513120"/>
              <a:ext cx="1768573" cy="224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21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6" name="TextBox 58"/>
            <p:cNvSpPr txBox="1"/>
            <p:nvPr/>
          </p:nvSpPr>
          <p:spPr>
            <a:xfrm>
              <a:off x="830405" y="1751166"/>
              <a:ext cx="2707974" cy="161290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69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268026" y="45937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11" name="iṣḻiḋê"/>
          <p:cNvSpPr/>
          <p:nvPr/>
        </p:nvSpPr>
        <p:spPr>
          <a:xfrm>
            <a:off x="5394960" y="4928870"/>
            <a:ext cx="985520" cy="953770"/>
          </a:xfrm>
          <a:prstGeom prst="ellipse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eaLnBrk="0" hangingPunct="0"/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8" name="Group 25"/>
          <p:cNvGrpSpPr>
            <a:grpSpLocks noChangeAspect="1"/>
          </p:cNvGrpSpPr>
          <p:nvPr/>
        </p:nvGrpSpPr>
        <p:grpSpPr bwMode="auto">
          <a:xfrm>
            <a:off x="5652770" y="5195570"/>
            <a:ext cx="469900" cy="396875"/>
            <a:chOff x="8651" y="3927"/>
            <a:chExt cx="1613" cy="1363"/>
          </a:xfrm>
          <a:solidFill>
            <a:schemeClr val="bg1"/>
          </a:solidFill>
        </p:grpSpPr>
        <p:sp>
          <p:nvSpPr>
            <p:cNvPr id="49" name="Freeform 27"/>
            <p:cNvSpPr>
              <a:spLocks noEditPoints="1"/>
            </p:cNvSpPr>
            <p:nvPr/>
          </p:nvSpPr>
          <p:spPr bwMode="auto">
            <a:xfrm>
              <a:off x="9054" y="4280"/>
              <a:ext cx="807" cy="808"/>
            </a:xfrm>
            <a:custGeom>
              <a:avLst/>
              <a:gdLst>
                <a:gd name="T0" fmla="*/ 1063 w 2420"/>
                <a:gd name="T1" fmla="*/ 315 h 2423"/>
                <a:gd name="T2" fmla="*/ 840 w 2420"/>
                <a:gd name="T3" fmla="*/ 382 h 2423"/>
                <a:gd name="T4" fmla="*/ 639 w 2420"/>
                <a:gd name="T5" fmla="*/ 505 h 2423"/>
                <a:gd name="T6" fmla="*/ 471 w 2420"/>
                <a:gd name="T7" fmla="*/ 686 h 2423"/>
                <a:gd name="T8" fmla="*/ 359 w 2420"/>
                <a:gd name="T9" fmla="*/ 898 h 2423"/>
                <a:gd name="T10" fmla="*/ 307 w 2420"/>
                <a:gd name="T11" fmla="*/ 1126 h 2423"/>
                <a:gd name="T12" fmla="*/ 314 w 2420"/>
                <a:gd name="T13" fmla="*/ 1358 h 2423"/>
                <a:gd name="T14" fmla="*/ 381 w 2420"/>
                <a:gd name="T15" fmla="*/ 1582 h 2423"/>
                <a:gd name="T16" fmla="*/ 505 w 2420"/>
                <a:gd name="T17" fmla="*/ 1783 h 2423"/>
                <a:gd name="T18" fmla="*/ 685 w 2420"/>
                <a:gd name="T19" fmla="*/ 1952 h 2423"/>
                <a:gd name="T20" fmla="*/ 897 w 2420"/>
                <a:gd name="T21" fmla="*/ 2064 h 2423"/>
                <a:gd name="T22" fmla="*/ 1126 w 2420"/>
                <a:gd name="T23" fmla="*/ 2116 h 2423"/>
                <a:gd name="T24" fmla="*/ 1357 w 2420"/>
                <a:gd name="T25" fmla="*/ 2108 h 2423"/>
                <a:gd name="T26" fmla="*/ 1580 w 2420"/>
                <a:gd name="T27" fmla="*/ 2041 h 2423"/>
                <a:gd name="T28" fmla="*/ 1783 w 2420"/>
                <a:gd name="T29" fmla="*/ 1918 h 2423"/>
                <a:gd name="T30" fmla="*/ 1949 w 2420"/>
                <a:gd name="T31" fmla="*/ 1737 h 2423"/>
                <a:gd name="T32" fmla="*/ 2063 w 2420"/>
                <a:gd name="T33" fmla="*/ 1525 h 2423"/>
                <a:gd name="T34" fmla="*/ 2113 w 2420"/>
                <a:gd name="T35" fmla="*/ 1297 h 2423"/>
                <a:gd name="T36" fmla="*/ 2106 w 2420"/>
                <a:gd name="T37" fmla="*/ 1065 h 2423"/>
                <a:gd name="T38" fmla="*/ 2039 w 2420"/>
                <a:gd name="T39" fmla="*/ 841 h 2423"/>
                <a:gd name="T40" fmla="*/ 1915 w 2420"/>
                <a:gd name="T41" fmla="*/ 640 h 2423"/>
                <a:gd name="T42" fmla="*/ 1736 w 2420"/>
                <a:gd name="T43" fmla="*/ 471 h 2423"/>
                <a:gd name="T44" fmla="*/ 1523 w 2420"/>
                <a:gd name="T45" fmla="*/ 359 h 2423"/>
                <a:gd name="T46" fmla="*/ 1296 w 2420"/>
                <a:gd name="T47" fmla="*/ 307 h 2423"/>
                <a:gd name="T48" fmla="*/ 1315 w 2420"/>
                <a:gd name="T49" fmla="*/ 4 h 2423"/>
                <a:gd name="T50" fmla="*/ 1611 w 2420"/>
                <a:gd name="T51" fmla="*/ 68 h 2423"/>
                <a:gd name="T52" fmla="*/ 1876 w 2420"/>
                <a:gd name="T53" fmla="*/ 200 h 2423"/>
                <a:gd name="T54" fmla="*/ 2100 w 2420"/>
                <a:gd name="T55" fmla="*/ 391 h 2423"/>
                <a:gd name="T56" fmla="*/ 2271 w 2420"/>
                <a:gd name="T57" fmla="*/ 628 h 2423"/>
                <a:gd name="T58" fmla="*/ 2381 w 2420"/>
                <a:gd name="T59" fmla="*/ 905 h 2423"/>
                <a:gd name="T60" fmla="*/ 2420 w 2420"/>
                <a:gd name="T61" fmla="*/ 1211 h 2423"/>
                <a:gd name="T62" fmla="*/ 2381 w 2420"/>
                <a:gd name="T63" fmla="*/ 1516 h 2423"/>
                <a:gd name="T64" fmla="*/ 2271 w 2420"/>
                <a:gd name="T65" fmla="*/ 1794 h 2423"/>
                <a:gd name="T66" fmla="*/ 2100 w 2420"/>
                <a:gd name="T67" fmla="*/ 2032 h 2423"/>
                <a:gd name="T68" fmla="*/ 1876 w 2420"/>
                <a:gd name="T69" fmla="*/ 2223 h 2423"/>
                <a:gd name="T70" fmla="*/ 1611 w 2420"/>
                <a:gd name="T71" fmla="*/ 2355 h 2423"/>
                <a:gd name="T72" fmla="*/ 1315 w 2420"/>
                <a:gd name="T73" fmla="*/ 2419 h 2423"/>
                <a:gd name="T74" fmla="*/ 1004 w 2420"/>
                <a:gd name="T75" fmla="*/ 2405 h 2423"/>
                <a:gd name="T76" fmla="*/ 716 w 2420"/>
                <a:gd name="T77" fmla="*/ 2317 h 2423"/>
                <a:gd name="T78" fmla="*/ 465 w 2420"/>
                <a:gd name="T79" fmla="*/ 2165 h 2423"/>
                <a:gd name="T80" fmla="*/ 258 w 2420"/>
                <a:gd name="T81" fmla="*/ 1958 h 2423"/>
                <a:gd name="T82" fmla="*/ 106 w 2420"/>
                <a:gd name="T83" fmla="*/ 1706 h 2423"/>
                <a:gd name="T84" fmla="*/ 18 w 2420"/>
                <a:gd name="T85" fmla="*/ 1418 h 2423"/>
                <a:gd name="T86" fmla="*/ 5 w 2420"/>
                <a:gd name="T87" fmla="*/ 1106 h 2423"/>
                <a:gd name="T88" fmla="*/ 69 w 2420"/>
                <a:gd name="T89" fmla="*/ 810 h 2423"/>
                <a:gd name="T90" fmla="*/ 200 w 2420"/>
                <a:gd name="T91" fmla="*/ 544 h 2423"/>
                <a:gd name="T92" fmla="*/ 390 w 2420"/>
                <a:gd name="T93" fmla="*/ 320 h 2423"/>
                <a:gd name="T94" fmla="*/ 629 w 2420"/>
                <a:gd name="T95" fmla="*/ 149 h 2423"/>
                <a:gd name="T96" fmla="*/ 906 w 2420"/>
                <a:gd name="T97" fmla="*/ 39 h 2423"/>
                <a:gd name="T98" fmla="*/ 1211 w 2420"/>
                <a:gd name="T99" fmla="*/ 0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0" h="2423">
                  <a:moveTo>
                    <a:pt x="1218" y="303"/>
                  </a:moveTo>
                  <a:lnTo>
                    <a:pt x="1141" y="306"/>
                  </a:lnTo>
                  <a:lnTo>
                    <a:pt x="1063" y="315"/>
                  </a:lnTo>
                  <a:lnTo>
                    <a:pt x="987" y="331"/>
                  </a:lnTo>
                  <a:lnTo>
                    <a:pt x="913" y="353"/>
                  </a:lnTo>
                  <a:lnTo>
                    <a:pt x="840" y="382"/>
                  </a:lnTo>
                  <a:lnTo>
                    <a:pt x="770" y="416"/>
                  </a:lnTo>
                  <a:lnTo>
                    <a:pt x="703" y="458"/>
                  </a:lnTo>
                  <a:lnTo>
                    <a:pt x="639" y="505"/>
                  </a:lnTo>
                  <a:lnTo>
                    <a:pt x="578" y="561"/>
                  </a:lnTo>
                  <a:lnTo>
                    <a:pt x="521" y="620"/>
                  </a:lnTo>
                  <a:lnTo>
                    <a:pt x="471" y="686"/>
                  </a:lnTo>
                  <a:lnTo>
                    <a:pt x="426" y="754"/>
                  </a:lnTo>
                  <a:lnTo>
                    <a:pt x="389" y="825"/>
                  </a:lnTo>
                  <a:lnTo>
                    <a:pt x="359" y="898"/>
                  </a:lnTo>
                  <a:lnTo>
                    <a:pt x="335" y="974"/>
                  </a:lnTo>
                  <a:lnTo>
                    <a:pt x="317" y="1050"/>
                  </a:lnTo>
                  <a:lnTo>
                    <a:pt x="307" y="1126"/>
                  </a:lnTo>
                  <a:lnTo>
                    <a:pt x="302" y="1203"/>
                  </a:lnTo>
                  <a:lnTo>
                    <a:pt x="305" y="1281"/>
                  </a:lnTo>
                  <a:lnTo>
                    <a:pt x="314" y="1358"/>
                  </a:lnTo>
                  <a:lnTo>
                    <a:pt x="331" y="1434"/>
                  </a:lnTo>
                  <a:lnTo>
                    <a:pt x="353" y="1509"/>
                  </a:lnTo>
                  <a:lnTo>
                    <a:pt x="381" y="1582"/>
                  </a:lnTo>
                  <a:lnTo>
                    <a:pt x="417" y="1652"/>
                  </a:lnTo>
                  <a:lnTo>
                    <a:pt x="457" y="1719"/>
                  </a:lnTo>
                  <a:lnTo>
                    <a:pt x="505" y="1783"/>
                  </a:lnTo>
                  <a:lnTo>
                    <a:pt x="560" y="1845"/>
                  </a:lnTo>
                  <a:lnTo>
                    <a:pt x="620" y="1901"/>
                  </a:lnTo>
                  <a:lnTo>
                    <a:pt x="685" y="1952"/>
                  </a:lnTo>
                  <a:lnTo>
                    <a:pt x="754" y="1997"/>
                  </a:lnTo>
                  <a:lnTo>
                    <a:pt x="824" y="2034"/>
                  </a:lnTo>
                  <a:lnTo>
                    <a:pt x="897" y="2064"/>
                  </a:lnTo>
                  <a:lnTo>
                    <a:pt x="973" y="2088"/>
                  </a:lnTo>
                  <a:lnTo>
                    <a:pt x="1048" y="2106"/>
                  </a:lnTo>
                  <a:lnTo>
                    <a:pt x="1126" y="2116"/>
                  </a:lnTo>
                  <a:lnTo>
                    <a:pt x="1203" y="2120"/>
                  </a:lnTo>
                  <a:lnTo>
                    <a:pt x="1279" y="2117"/>
                  </a:lnTo>
                  <a:lnTo>
                    <a:pt x="1357" y="2108"/>
                  </a:lnTo>
                  <a:lnTo>
                    <a:pt x="1433" y="2092"/>
                  </a:lnTo>
                  <a:lnTo>
                    <a:pt x="1507" y="2070"/>
                  </a:lnTo>
                  <a:lnTo>
                    <a:pt x="1580" y="2041"/>
                  </a:lnTo>
                  <a:lnTo>
                    <a:pt x="1650" y="2006"/>
                  </a:lnTo>
                  <a:lnTo>
                    <a:pt x="1717" y="1965"/>
                  </a:lnTo>
                  <a:lnTo>
                    <a:pt x="1783" y="1918"/>
                  </a:lnTo>
                  <a:lnTo>
                    <a:pt x="1842" y="1862"/>
                  </a:lnTo>
                  <a:lnTo>
                    <a:pt x="1899" y="1803"/>
                  </a:lnTo>
                  <a:lnTo>
                    <a:pt x="1949" y="1737"/>
                  </a:lnTo>
                  <a:lnTo>
                    <a:pt x="1994" y="1669"/>
                  </a:lnTo>
                  <a:lnTo>
                    <a:pt x="2031" y="1598"/>
                  </a:lnTo>
                  <a:lnTo>
                    <a:pt x="2063" y="1525"/>
                  </a:lnTo>
                  <a:lnTo>
                    <a:pt x="2086" y="1449"/>
                  </a:lnTo>
                  <a:lnTo>
                    <a:pt x="2103" y="1373"/>
                  </a:lnTo>
                  <a:lnTo>
                    <a:pt x="2113" y="1297"/>
                  </a:lnTo>
                  <a:lnTo>
                    <a:pt x="2118" y="1220"/>
                  </a:lnTo>
                  <a:lnTo>
                    <a:pt x="2115" y="1142"/>
                  </a:lnTo>
                  <a:lnTo>
                    <a:pt x="2106" y="1065"/>
                  </a:lnTo>
                  <a:lnTo>
                    <a:pt x="2089" y="989"/>
                  </a:lnTo>
                  <a:lnTo>
                    <a:pt x="2068" y="914"/>
                  </a:lnTo>
                  <a:lnTo>
                    <a:pt x="2039" y="841"/>
                  </a:lnTo>
                  <a:lnTo>
                    <a:pt x="2004" y="771"/>
                  </a:lnTo>
                  <a:lnTo>
                    <a:pt x="1963" y="704"/>
                  </a:lnTo>
                  <a:lnTo>
                    <a:pt x="1915" y="640"/>
                  </a:lnTo>
                  <a:lnTo>
                    <a:pt x="1862" y="578"/>
                  </a:lnTo>
                  <a:lnTo>
                    <a:pt x="1800" y="522"/>
                  </a:lnTo>
                  <a:lnTo>
                    <a:pt x="1736" y="471"/>
                  </a:lnTo>
                  <a:lnTo>
                    <a:pt x="1668" y="426"/>
                  </a:lnTo>
                  <a:lnTo>
                    <a:pt x="1596" y="389"/>
                  </a:lnTo>
                  <a:lnTo>
                    <a:pt x="1523" y="359"/>
                  </a:lnTo>
                  <a:lnTo>
                    <a:pt x="1449" y="335"/>
                  </a:lnTo>
                  <a:lnTo>
                    <a:pt x="1372" y="317"/>
                  </a:lnTo>
                  <a:lnTo>
                    <a:pt x="1296" y="307"/>
                  </a:lnTo>
                  <a:lnTo>
                    <a:pt x="1218" y="303"/>
                  </a:lnTo>
                  <a:close/>
                  <a:moveTo>
                    <a:pt x="1211" y="0"/>
                  </a:moveTo>
                  <a:lnTo>
                    <a:pt x="1315" y="4"/>
                  </a:lnTo>
                  <a:lnTo>
                    <a:pt x="1416" y="18"/>
                  </a:lnTo>
                  <a:lnTo>
                    <a:pt x="1516" y="39"/>
                  </a:lnTo>
                  <a:lnTo>
                    <a:pt x="1611" y="68"/>
                  </a:lnTo>
                  <a:lnTo>
                    <a:pt x="1704" y="106"/>
                  </a:lnTo>
                  <a:lnTo>
                    <a:pt x="1793" y="149"/>
                  </a:lnTo>
                  <a:lnTo>
                    <a:pt x="1876" y="200"/>
                  </a:lnTo>
                  <a:lnTo>
                    <a:pt x="1955" y="258"/>
                  </a:lnTo>
                  <a:lnTo>
                    <a:pt x="2030" y="320"/>
                  </a:lnTo>
                  <a:lnTo>
                    <a:pt x="2100" y="391"/>
                  </a:lnTo>
                  <a:lnTo>
                    <a:pt x="2162" y="465"/>
                  </a:lnTo>
                  <a:lnTo>
                    <a:pt x="2220" y="544"/>
                  </a:lnTo>
                  <a:lnTo>
                    <a:pt x="2271" y="628"/>
                  </a:lnTo>
                  <a:lnTo>
                    <a:pt x="2314" y="717"/>
                  </a:lnTo>
                  <a:lnTo>
                    <a:pt x="2351" y="810"/>
                  </a:lnTo>
                  <a:lnTo>
                    <a:pt x="2381" y="905"/>
                  </a:lnTo>
                  <a:lnTo>
                    <a:pt x="2402" y="1005"/>
                  </a:lnTo>
                  <a:lnTo>
                    <a:pt x="2415" y="1106"/>
                  </a:lnTo>
                  <a:lnTo>
                    <a:pt x="2420" y="1211"/>
                  </a:lnTo>
                  <a:lnTo>
                    <a:pt x="2415" y="1315"/>
                  </a:lnTo>
                  <a:lnTo>
                    <a:pt x="2402" y="1418"/>
                  </a:lnTo>
                  <a:lnTo>
                    <a:pt x="2381" y="1516"/>
                  </a:lnTo>
                  <a:lnTo>
                    <a:pt x="2351" y="1613"/>
                  </a:lnTo>
                  <a:lnTo>
                    <a:pt x="2314" y="1706"/>
                  </a:lnTo>
                  <a:lnTo>
                    <a:pt x="2271" y="1794"/>
                  </a:lnTo>
                  <a:lnTo>
                    <a:pt x="2220" y="1879"/>
                  </a:lnTo>
                  <a:lnTo>
                    <a:pt x="2162" y="1958"/>
                  </a:lnTo>
                  <a:lnTo>
                    <a:pt x="2100" y="2032"/>
                  </a:lnTo>
                  <a:lnTo>
                    <a:pt x="2030" y="2103"/>
                  </a:lnTo>
                  <a:lnTo>
                    <a:pt x="1955" y="2165"/>
                  </a:lnTo>
                  <a:lnTo>
                    <a:pt x="1876" y="2223"/>
                  </a:lnTo>
                  <a:lnTo>
                    <a:pt x="1793" y="2274"/>
                  </a:lnTo>
                  <a:lnTo>
                    <a:pt x="1704" y="2317"/>
                  </a:lnTo>
                  <a:lnTo>
                    <a:pt x="1611" y="2355"/>
                  </a:lnTo>
                  <a:lnTo>
                    <a:pt x="1516" y="2384"/>
                  </a:lnTo>
                  <a:lnTo>
                    <a:pt x="1416" y="2405"/>
                  </a:lnTo>
                  <a:lnTo>
                    <a:pt x="1315" y="2419"/>
                  </a:lnTo>
                  <a:lnTo>
                    <a:pt x="1211" y="2423"/>
                  </a:lnTo>
                  <a:lnTo>
                    <a:pt x="1107" y="2419"/>
                  </a:lnTo>
                  <a:lnTo>
                    <a:pt x="1004" y="2405"/>
                  </a:lnTo>
                  <a:lnTo>
                    <a:pt x="906" y="2384"/>
                  </a:lnTo>
                  <a:lnTo>
                    <a:pt x="809" y="2355"/>
                  </a:lnTo>
                  <a:lnTo>
                    <a:pt x="716" y="2317"/>
                  </a:lnTo>
                  <a:lnTo>
                    <a:pt x="629" y="2274"/>
                  </a:lnTo>
                  <a:lnTo>
                    <a:pt x="544" y="2223"/>
                  </a:lnTo>
                  <a:lnTo>
                    <a:pt x="465" y="2165"/>
                  </a:lnTo>
                  <a:lnTo>
                    <a:pt x="390" y="2103"/>
                  </a:lnTo>
                  <a:lnTo>
                    <a:pt x="320" y="2032"/>
                  </a:lnTo>
                  <a:lnTo>
                    <a:pt x="258" y="1958"/>
                  </a:lnTo>
                  <a:lnTo>
                    <a:pt x="200" y="1879"/>
                  </a:lnTo>
                  <a:lnTo>
                    <a:pt x="149" y="1794"/>
                  </a:lnTo>
                  <a:lnTo>
                    <a:pt x="106" y="1706"/>
                  </a:lnTo>
                  <a:lnTo>
                    <a:pt x="69" y="1613"/>
                  </a:lnTo>
                  <a:lnTo>
                    <a:pt x="39" y="1516"/>
                  </a:lnTo>
                  <a:lnTo>
                    <a:pt x="18" y="1418"/>
                  </a:lnTo>
                  <a:lnTo>
                    <a:pt x="5" y="1315"/>
                  </a:lnTo>
                  <a:lnTo>
                    <a:pt x="0" y="1211"/>
                  </a:lnTo>
                  <a:lnTo>
                    <a:pt x="5" y="1106"/>
                  </a:lnTo>
                  <a:lnTo>
                    <a:pt x="18" y="1005"/>
                  </a:lnTo>
                  <a:lnTo>
                    <a:pt x="39" y="905"/>
                  </a:lnTo>
                  <a:lnTo>
                    <a:pt x="69" y="810"/>
                  </a:lnTo>
                  <a:lnTo>
                    <a:pt x="106" y="717"/>
                  </a:lnTo>
                  <a:lnTo>
                    <a:pt x="149" y="628"/>
                  </a:lnTo>
                  <a:lnTo>
                    <a:pt x="200" y="544"/>
                  </a:lnTo>
                  <a:lnTo>
                    <a:pt x="258" y="465"/>
                  </a:lnTo>
                  <a:lnTo>
                    <a:pt x="320" y="391"/>
                  </a:lnTo>
                  <a:lnTo>
                    <a:pt x="390" y="320"/>
                  </a:lnTo>
                  <a:lnTo>
                    <a:pt x="465" y="258"/>
                  </a:lnTo>
                  <a:lnTo>
                    <a:pt x="544" y="200"/>
                  </a:lnTo>
                  <a:lnTo>
                    <a:pt x="629" y="149"/>
                  </a:lnTo>
                  <a:lnTo>
                    <a:pt x="716" y="106"/>
                  </a:lnTo>
                  <a:lnTo>
                    <a:pt x="809" y="68"/>
                  </a:lnTo>
                  <a:lnTo>
                    <a:pt x="906" y="39"/>
                  </a:lnTo>
                  <a:lnTo>
                    <a:pt x="1004" y="18"/>
                  </a:lnTo>
                  <a:lnTo>
                    <a:pt x="1107" y="4"/>
                  </a:lnTo>
                  <a:lnTo>
                    <a:pt x="1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p>
              <a:endParaRPr lang="es-SV" sz="900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9256" y="4482"/>
              <a:ext cx="226" cy="227"/>
            </a:xfrm>
            <a:custGeom>
              <a:avLst/>
              <a:gdLst>
                <a:gd name="T0" fmla="*/ 605 w 679"/>
                <a:gd name="T1" fmla="*/ 0 h 682"/>
                <a:gd name="T2" fmla="*/ 629 w 679"/>
                <a:gd name="T3" fmla="*/ 5 h 682"/>
                <a:gd name="T4" fmla="*/ 649 w 679"/>
                <a:gd name="T5" fmla="*/ 15 h 682"/>
                <a:gd name="T6" fmla="*/ 664 w 679"/>
                <a:gd name="T7" fmla="*/ 32 h 682"/>
                <a:gd name="T8" fmla="*/ 676 w 679"/>
                <a:gd name="T9" fmla="*/ 52 h 682"/>
                <a:gd name="T10" fmla="*/ 679 w 679"/>
                <a:gd name="T11" fmla="*/ 76 h 682"/>
                <a:gd name="T12" fmla="*/ 676 w 679"/>
                <a:gd name="T13" fmla="*/ 100 h 682"/>
                <a:gd name="T14" fmla="*/ 664 w 679"/>
                <a:gd name="T15" fmla="*/ 121 h 682"/>
                <a:gd name="T16" fmla="*/ 649 w 679"/>
                <a:gd name="T17" fmla="*/ 138 h 682"/>
                <a:gd name="T18" fmla="*/ 629 w 679"/>
                <a:gd name="T19" fmla="*/ 148 h 682"/>
                <a:gd name="T20" fmla="*/ 605 w 679"/>
                <a:gd name="T21" fmla="*/ 152 h 682"/>
                <a:gd name="T22" fmla="*/ 542 w 679"/>
                <a:gd name="T23" fmla="*/ 157 h 682"/>
                <a:gd name="T24" fmla="*/ 484 w 679"/>
                <a:gd name="T25" fmla="*/ 169 h 682"/>
                <a:gd name="T26" fmla="*/ 428 w 679"/>
                <a:gd name="T27" fmla="*/ 188 h 682"/>
                <a:gd name="T28" fmla="*/ 375 w 679"/>
                <a:gd name="T29" fmla="*/ 214 h 682"/>
                <a:gd name="T30" fmla="*/ 326 w 679"/>
                <a:gd name="T31" fmla="*/ 246 h 682"/>
                <a:gd name="T32" fmla="*/ 283 w 679"/>
                <a:gd name="T33" fmla="*/ 285 h 682"/>
                <a:gd name="T34" fmla="*/ 244 w 679"/>
                <a:gd name="T35" fmla="*/ 328 h 682"/>
                <a:gd name="T36" fmla="*/ 213 w 679"/>
                <a:gd name="T37" fmla="*/ 378 h 682"/>
                <a:gd name="T38" fmla="*/ 186 w 679"/>
                <a:gd name="T39" fmla="*/ 430 h 682"/>
                <a:gd name="T40" fmla="*/ 167 w 679"/>
                <a:gd name="T41" fmla="*/ 485 h 682"/>
                <a:gd name="T42" fmla="*/ 155 w 679"/>
                <a:gd name="T43" fmla="*/ 545 h 682"/>
                <a:gd name="T44" fmla="*/ 151 w 679"/>
                <a:gd name="T45" fmla="*/ 606 h 682"/>
                <a:gd name="T46" fmla="*/ 146 w 679"/>
                <a:gd name="T47" fmla="*/ 630 h 682"/>
                <a:gd name="T48" fmla="*/ 136 w 679"/>
                <a:gd name="T49" fmla="*/ 650 h 682"/>
                <a:gd name="T50" fmla="*/ 119 w 679"/>
                <a:gd name="T51" fmla="*/ 667 h 682"/>
                <a:gd name="T52" fmla="*/ 98 w 679"/>
                <a:gd name="T53" fmla="*/ 679 h 682"/>
                <a:gd name="T54" fmla="*/ 75 w 679"/>
                <a:gd name="T55" fmla="*/ 682 h 682"/>
                <a:gd name="T56" fmla="*/ 51 w 679"/>
                <a:gd name="T57" fmla="*/ 679 h 682"/>
                <a:gd name="T58" fmla="*/ 30 w 679"/>
                <a:gd name="T59" fmla="*/ 667 h 682"/>
                <a:gd name="T60" fmla="*/ 14 w 679"/>
                <a:gd name="T61" fmla="*/ 650 h 682"/>
                <a:gd name="T62" fmla="*/ 3 w 679"/>
                <a:gd name="T63" fmla="*/ 630 h 682"/>
                <a:gd name="T64" fmla="*/ 0 w 679"/>
                <a:gd name="T65" fmla="*/ 606 h 682"/>
                <a:gd name="T66" fmla="*/ 5 w 679"/>
                <a:gd name="T67" fmla="*/ 530 h 682"/>
                <a:gd name="T68" fmla="*/ 18 w 679"/>
                <a:gd name="T69" fmla="*/ 457 h 682"/>
                <a:gd name="T70" fmla="*/ 40 w 679"/>
                <a:gd name="T71" fmla="*/ 388 h 682"/>
                <a:gd name="T72" fmla="*/ 70 w 679"/>
                <a:gd name="T73" fmla="*/ 321 h 682"/>
                <a:gd name="T74" fmla="*/ 107 w 679"/>
                <a:gd name="T75" fmla="*/ 260 h 682"/>
                <a:gd name="T76" fmla="*/ 152 w 679"/>
                <a:gd name="T77" fmla="*/ 205 h 682"/>
                <a:gd name="T78" fmla="*/ 203 w 679"/>
                <a:gd name="T79" fmla="*/ 154 h 682"/>
                <a:gd name="T80" fmla="*/ 259 w 679"/>
                <a:gd name="T81" fmla="*/ 109 h 682"/>
                <a:gd name="T82" fmla="*/ 320 w 679"/>
                <a:gd name="T83" fmla="*/ 72 h 682"/>
                <a:gd name="T84" fmla="*/ 386 w 679"/>
                <a:gd name="T85" fmla="*/ 42 h 682"/>
                <a:gd name="T86" fmla="*/ 456 w 679"/>
                <a:gd name="T87" fmla="*/ 20 h 682"/>
                <a:gd name="T88" fmla="*/ 529 w 679"/>
                <a:gd name="T89" fmla="*/ 5 h 682"/>
                <a:gd name="T90" fmla="*/ 605 w 679"/>
                <a:gd name="T9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9" h="682">
                  <a:moveTo>
                    <a:pt x="605" y="0"/>
                  </a:moveTo>
                  <a:lnTo>
                    <a:pt x="629" y="5"/>
                  </a:lnTo>
                  <a:lnTo>
                    <a:pt x="649" y="15"/>
                  </a:lnTo>
                  <a:lnTo>
                    <a:pt x="664" y="32"/>
                  </a:lnTo>
                  <a:lnTo>
                    <a:pt x="676" y="52"/>
                  </a:lnTo>
                  <a:lnTo>
                    <a:pt x="679" y="76"/>
                  </a:lnTo>
                  <a:lnTo>
                    <a:pt x="676" y="100"/>
                  </a:lnTo>
                  <a:lnTo>
                    <a:pt x="664" y="121"/>
                  </a:lnTo>
                  <a:lnTo>
                    <a:pt x="649" y="138"/>
                  </a:lnTo>
                  <a:lnTo>
                    <a:pt x="629" y="148"/>
                  </a:lnTo>
                  <a:lnTo>
                    <a:pt x="605" y="152"/>
                  </a:lnTo>
                  <a:lnTo>
                    <a:pt x="542" y="157"/>
                  </a:lnTo>
                  <a:lnTo>
                    <a:pt x="484" y="169"/>
                  </a:lnTo>
                  <a:lnTo>
                    <a:pt x="428" y="188"/>
                  </a:lnTo>
                  <a:lnTo>
                    <a:pt x="375" y="214"/>
                  </a:lnTo>
                  <a:lnTo>
                    <a:pt x="326" y="246"/>
                  </a:lnTo>
                  <a:lnTo>
                    <a:pt x="283" y="285"/>
                  </a:lnTo>
                  <a:lnTo>
                    <a:pt x="244" y="328"/>
                  </a:lnTo>
                  <a:lnTo>
                    <a:pt x="213" y="378"/>
                  </a:lnTo>
                  <a:lnTo>
                    <a:pt x="186" y="430"/>
                  </a:lnTo>
                  <a:lnTo>
                    <a:pt x="167" y="485"/>
                  </a:lnTo>
                  <a:lnTo>
                    <a:pt x="155" y="545"/>
                  </a:lnTo>
                  <a:lnTo>
                    <a:pt x="151" y="606"/>
                  </a:lnTo>
                  <a:lnTo>
                    <a:pt x="146" y="630"/>
                  </a:lnTo>
                  <a:lnTo>
                    <a:pt x="136" y="650"/>
                  </a:lnTo>
                  <a:lnTo>
                    <a:pt x="119" y="667"/>
                  </a:lnTo>
                  <a:lnTo>
                    <a:pt x="98" y="679"/>
                  </a:lnTo>
                  <a:lnTo>
                    <a:pt x="75" y="682"/>
                  </a:lnTo>
                  <a:lnTo>
                    <a:pt x="51" y="679"/>
                  </a:lnTo>
                  <a:lnTo>
                    <a:pt x="30" y="667"/>
                  </a:lnTo>
                  <a:lnTo>
                    <a:pt x="14" y="650"/>
                  </a:lnTo>
                  <a:lnTo>
                    <a:pt x="3" y="630"/>
                  </a:lnTo>
                  <a:lnTo>
                    <a:pt x="0" y="606"/>
                  </a:lnTo>
                  <a:lnTo>
                    <a:pt x="5" y="530"/>
                  </a:lnTo>
                  <a:lnTo>
                    <a:pt x="18" y="457"/>
                  </a:lnTo>
                  <a:lnTo>
                    <a:pt x="40" y="388"/>
                  </a:lnTo>
                  <a:lnTo>
                    <a:pt x="70" y="321"/>
                  </a:lnTo>
                  <a:lnTo>
                    <a:pt x="107" y="260"/>
                  </a:lnTo>
                  <a:lnTo>
                    <a:pt x="152" y="205"/>
                  </a:lnTo>
                  <a:lnTo>
                    <a:pt x="203" y="154"/>
                  </a:lnTo>
                  <a:lnTo>
                    <a:pt x="259" y="109"/>
                  </a:lnTo>
                  <a:lnTo>
                    <a:pt x="320" y="72"/>
                  </a:lnTo>
                  <a:lnTo>
                    <a:pt x="386" y="42"/>
                  </a:lnTo>
                  <a:lnTo>
                    <a:pt x="456" y="20"/>
                  </a:lnTo>
                  <a:lnTo>
                    <a:pt x="529" y="5"/>
                  </a:lnTo>
                  <a:lnTo>
                    <a:pt x="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p>
              <a:endParaRPr lang="es-SV" sz="900"/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8651" y="3927"/>
              <a:ext cx="1613" cy="1363"/>
            </a:xfrm>
            <a:custGeom>
              <a:avLst/>
              <a:gdLst>
                <a:gd name="T0" fmla="*/ 1634 w 4838"/>
                <a:gd name="T1" fmla="*/ 307 h 4089"/>
                <a:gd name="T2" fmla="*/ 1578 w 4838"/>
                <a:gd name="T3" fmla="*/ 329 h 4089"/>
                <a:gd name="T4" fmla="*/ 1537 w 4838"/>
                <a:gd name="T5" fmla="*/ 371 h 4089"/>
                <a:gd name="T6" fmla="*/ 1252 w 4838"/>
                <a:gd name="T7" fmla="*/ 1076 h 4089"/>
                <a:gd name="T8" fmla="*/ 395 w 4838"/>
                <a:gd name="T9" fmla="*/ 1224 h 4089"/>
                <a:gd name="T10" fmla="*/ 338 w 4838"/>
                <a:gd name="T11" fmla="*/ 1264 h 4089"/>
                <a:gd name="T12" fmla="*/ 307 w 4838"/>
                <a:gd name="T13" fmla="*/ 1327 h 4089"/>
                <a:gd name="T14" fmla="*/ 302 w 4838"/>
                <a:gd name="T15" fmla="*/ 3634 h 4089"/>
                <a:gd name="T16" fmla="*/ 319 w 4838"/>
                <a:gd name="T17" fmla="*/ 3701 h 4089"/>
                <a:gd name="T18" fmla="*/ 359 w 4838"/>
                <a:gd name="T19" fmla="*/ 3752 h 4089"/>
                <a:gd name="T20" fmla="*/ 418 w 4838"/>
                <a:gd name="T21" fmla="*/ 3781 h 4089"/>
                <a:gd name="T22" fmla="*/ 4384 w 4838"/>
                <a:gd name="T23" fmla="*/ 3786 h 4089"/>
                <a:gd name="T24" fmla="*/ 4451 w 4838"/>
                <a:gd name="T25" fmla="*/ 3769 h 4089"/>
                <a:gd name="T26" fmla="*/ 4503 w 4838"/>
                <a:gd name="T27" fmla="*/ 3729 h 4089"/>
                <a:gd name="T28" fmla="*/ 4531 w 4838"/>
                <a:gd name="T29" fmla="*/ 3668 h 4089"/>
                <a:gd name="T30" fmla="*/ 4536 w 4838"/>
                <a:gd name="T31" fmla="*/ 1363 h 4089"/>
                <a:gd name="T32" fmla="*/ 4519 w 4838"/>
                <a:gd name="T33" fmla="*/ 1294 h 4089"/>
                <a:gd name="T34" fmla="*/ 4475 w 4838"/>
                <a:gd name="T35" fmla="*/ 1240 h 4089"/>
                <a:gd name="T36" fmla="*/ 4409 w 4838"/>
                <a:gd name="T37" fmla="*/ 1213 h 4089"/>
                <a:gd name="T38" fmla="*/ 3316 w 4838"/>
                <a:gd name="T39" fmla="*/ 398 h 4089"/>
                <a:gd name="T40" fmla="*/ 3283 w 4838"/>
                <a:gd name="T41" fmla="*/ 349 h 4089"/>
                <a:gd name="T42" fmla="*/ 3234 w 4838"/>
                <a:gd name="T43" fmla="*/ 314 h 4089"/>
                <a:gd name="T44" fmla="*/ 3175 w 4838"/>
                <a:gd name="T45" fmla="*/ 302 h 4089"/>
                <a:gd name="T46" fmla="*/ 1663 w 4838"/>
                <a:gd name="T47" fmla="*/ 0 h 4089"/>
                <a:gd name="T48" fmla="*/ 3236 w 4838"/>
                <a:gd name="T49" fmla="*/ 4 h 4089"/>
                <a:gd name="T50" fmla="*/ 3352 w 4838"/>
                <a:gd name="T51" fmla="*/ 35 h 4089"/>
                <a:gd name="T52" fmla="*/ 3453 w 4838"/>
                <a:gd name="T53" fmla="*/ 95 h 4089"/>
                <a:gd name="T54" fmla="*/ 3537 w 4838"/>
                <a:gd name="T55" fmla="*/ 180 h 4089"/>
                <a:gd name="T56" fmla="*/ 3596 w 4838"/>
                <a:gd name="T57" fmla="*/ 286 h 4089"/>
                <a:gd name="T58" fmla="*/ 4460 w 4838"/>
                <a:gd name="T59" fmla="*/ 914 h 4089"/>
                <a:gd name="T60" fmla="*/ 4573 w 4838"/>
                <a:gd name="T61" fmla="*/ 949 h 4089"/>
                <a:gd name="T62" fmla="*/ 4670 w 4838"/>
                <a:gd name="T63" fmla="*/ 1009 h 4089"/>
                <a:gd name="T64" fmla="*/ 4749 w 4838"/>
                <a:gd name="T65" fmla="*/ 1091 h 4089"/>
                <a:gd name="T66" fmla="*/ 4805 w 4838"/>
                <a:gd name="T67" fmla="*/ 1190 h 4089"/>
                <a:gd name="T68" fmla="*/ 4835 w 4838"/>
                <a:gd name="T69" fmla="*/ 1303 h 4089"/>
                <a:gd name="T70" fmla="*/ 4838 w 4838"/>
                <a:gd name="T71" fmla="*/ 3634 h 4089"/>
                <a:gd name="T72" fmla="*/ 4823 w 4838"/>
                <a:gd name="T73" fmla="*/ 3755 h 4089"/>
                <a:gd name="T74" fmla="*/ 4777 w 4838"/>
                <a:gd name="T75" fmla="*/ 3863 h 4089"/>
                <a:gd name="T76" fmla="*/ 4706 w 4838"/>
                <a:gd name="T77" fmla="*/ 3954 h 4089"/>
                <a:gd name="T78" fmla="*/ 4613 w 4838"/>
                <a:gd name="T79" fmla="*/ 4026 h 4089"/>
                <a:gd name="T80" fmla="*/ 4505 w 4838"/>
                <a:gd name="T81" fmla="*/ 4072 h 4089"/>
                <a:gd name="T82" fmla="*/ 4384 w 4838"/>
                <a:gd name="T83" fmla="*/ 4089 h 4089"/>
                <a:gd name="T84" fmla="*/ 392 w 4838"/>
                <a:gd name="T85" fmla="*/ 4084 h 4089"/>
                <a:gd name="T86" fmla="*/ 277 w 4838"/>
                <a:gd name="T87" fmla="*/ 4053 h 4089"/>
                <a:gd name="T88" fmla="*/ 177 w 4838"/>
                <a:gd name="T89" fmla="*/ 3993 h 4089"/>
                <a:gd name="T90" fmla="*/ 95 w 4838"/>
                <a:gd name="T91" fmla="*/ 3911 h 4089"/>
                <a:gd name="T92" fmla="*/ 36 w 4838"/>
                <a:gd name="T93" fmla="*/ 3811 h 4089"/>
                <a:gd name="T94" fmla="*/ 4 w 4838"/>
                <a:gd name="T95" fmla="*/ 3695 h 4089"/>
                <a:gd name="T96" fmla="*/ 0 w 4838"/>
                <a:gd name="T97" fmla="*/ 1363 h 4089"/>
                <a:gd name="T98" fmla="*/ 15 w 4838"/>
                <a:gd name="T99" fmla="*/ 1245 h 4089"/>
                <a:gd name="T100" fmla="*/ 58 w 4838"/>
                <a:gd name="T101" fmla="*/ 1139 h 4089"/>
                <a:gd name="T102" fmla="*/ 127 w 4838"/>
                <a:gd name="T103" fmla="*/ 1048 h 4089"/>
                <a:gd name="T104" fmla="*/ 214 w 4838"/>
                <a:gd name="T105" fmla="*/ 976 h 4089"/>
                <a:gd name="T106" fmla="*/ 322 w 4838"/>
                <a:gd name="T107" fmla="*/ 929 h 4089"/>
                <a:gd name="T108" fmla="*/ 1035 w 4838"/>
                <a:gd name="T109" fmla="*/ 805 h 4089"/>
                <a:gd name="T110" fmla="*/ 1269 w 4838"/>
                <a:gd name="T111" fmla="*/ 229 h 4089"/>
                <a:gd name="T112" fmla="*/ 1340 w 4838"/>
                <a:gd name="T113" fmla="*/ 134 h 4089"/>
                <a:gd name="T114" fmla="*/ 1434 w 4838"/>
                <a:gd name="T115" fmla="*/ 62 h 4089"/>
                <a:gd name="T116" fmla="*/ 1543 w 4838"/>
                <a:gd name="T117" fmla="*/ 16 h 4089"/>
                <a:gd name="T118" fmla="*/ 1663 w 4838"/>
                <a:gd name="T119" fmla="*/ 0 h 4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38" h="4089">
                  <a:moveTo>
                    <a:pt x="1663" y="302"/>
                  </a:moveTo>
                  <a:lnTo>
                    <a:pt x="1634" y="307"/>
                  </a:lnTo>
                  <a:lnTo>
                    <a:pt x="1605" y="314"/>
                  </a:lnTo>
                  <a:lnTo>
                    <a:pt x="1578" y="329"/>
                  </a:lnTo>
                  <a:lnTo>
                    <a:pt x="1556" y="349"/>
                  </a:lnTo>
                  <a:lnTo>
                    <a:pt x="1537" y="371"/>
                  </a:lnTo>
                  <a:lnTo>
                    <a:pt x="1523" y="398"/>
                  </a:lnTo>
                  <a:lnTo>
                    <a:pt x="1252" y="1076"/>
                  </a:lnTo>
                  <a:lnTo>
                    <a:pt x="429" y="1213"/>
                  </a:lnTo>
                  <a:lnTo>
                    <a:pt x="395" y="1224"/>
                  </a:lnTo>
                  <a:lnTo>
                    <a:pt x="363" y="1240"/>
                  </a:lnTo>
                  <a:lnTo>
                    <a:pt x="338" y="1264"/>
                  </a:lnTo>
                  <a:lnTo>
                    <a:pt x="319" y="1294"/>
                  </a:lnTo>
                  <a:lnTo>
                    <a:pt x="307" y="1327"/>
                  </a:lnTo>
                  <a:lnTo>
                    <a:pt x="302" y="1363"/>
                  </a:lnTo>
                  <a:lnTo>
                    <a:pt x="302" y="3634"/>
                  </a:lnTo>
                  <a:lnTo>
                    <a:pt x="307" y="3668"/>
                  </a:lnTo>
                  <a:lnTo>
                    <a:pt x="319" y="3701"/>
                  </a:lnTo>
                  <a:lnTo>
                    <a:pt x="335" y="3729"/>
                  </a:lnTo>
                  <a:lnTo>
                    <a:pt x="359" y="3752"/>
                  </a:lnTo>
                  <a:lnTo>
                    <a:pt x="387" y="3769"/>
                  </a:lnTo>
                  <a:lnTo>
                    <a:pt x="418" y="3781"/>
                  </a:lnTo>
                  <a:lnTo>
                    <a:pt x="453" y="3786"/>
                  </a:lnTo>
                  <a:lnTo>
                    <a:pt x="4384" y="3786"/>
                  </a:lnTo>
                  <a:lnTo>
                    <a:pt x="4420" y="3781"/>
                  </a:lnTo>
                  <a:lnTo>
                    <a:pt x="4451" y="3769"/>
                  </a:lnTo>
                  <a:lnTo>
                    <a:pt x="4479" y="3752"/>
                  </a:lnTo>
                  <a:lnTo>
                    <a:pt x="4503" y="3729"/>
                  </a:lnTo>
                  <a:lnTo>
                    <a:pt x="4521" y="3701"/>
                  </a:lnTo>
                  <a:lnTo>
                    <a:pt x="4531" y="3668"/>
                  </a:lnTo>
                  <a:lnTo>
                    <a:pt x="4536" y="3634"/>
                  </a:lnTo>
                  <a:lnTo>
                    <a:pt x="4536" y="1363"/>
                  </a:lnTo>
                  <a:lnTo>
                    <a:pt x="4531" y="1327"/>
                  </a:lnTo>
                  <a:lnTo>
                    <a:pt x="4519" y="1294"/>
                  </a:lnTo>
                  <a:lnTo>
                    <a:pt x="4500" y="1264"/>
                  </a:lnTo>
                  <a:lnTo>
                    <a:pt x="4475" y="1240"/>
                  </a:lnTo>
                  <a:lnTo>
                    <a:pt x="4445" y="1224"/>
                  </a:lnTo>
                  <a:lnTo>
                    <a:pt x="4409" y="1213"/>
                  </a:lnTo>
                  <a:lnTo>
                    <a:pt x="3587" y="1076"/>
                  </a:lnTo>
                  <a:lnTo>
                    <a:pt x="3316" y="398"/>
                  </a:lnTo>
                  <a:lnTo>
                    <a:pt x="3301" y="371"/>
                  </a:lnTo>
                  <a:lnTo>
                    <a:pt x="3283" y="349"/>
                  </a:lnTo>
                  <a:lnTo>
                    <a:pt x="3260" y="329"/>
                  </a:lnTo>
                  <a:lnTo>
                    <a:pt x="3234" y="314"/>
                  </a:lnTo>
                  <a:lnTo>
                    <a:pt x="3206" y="307"/>
                  </a:lnTo>
                  <a:lnTo>
                    <a:pt x="3175" y="302"/>
                  </a:lnTo>
                  <a:lnTo>
                    <a:pt x="1663" y="302"/>
                  </a:lnTo>
                  <a:close/>
                  <a:moveTo>
                    <a:pt x="1663" y="0"/>
                  </a:moveTo>
                  <a:lnTo>
                    <a:pt x="3175" y="0"/>
                  </a:lnTo>
                  <a:lnTo>
                    <a:pt x="3236" y="4"/>
                  </a:lnTo>
                  <a:lnTo>
                    <a:pt x="3295" y="16"/>
                  </a:lnTo>
                  <a:lnTo>
                    <a:pt x="3352" y="35"/>
                  </a:lnTo>
                  <a:lnTo>
                    <a:pt x="3404" y="62"/>
                  </a:lnTo>
                  <a:lnTo>
                    <a:pt x="3453" y="95"/>
                  </a:lnTo>
                  <a:lnTo>
                    <a:pt x="3498" y="134"/>
                  </a:lnTo>
                  <a:lnTo>
                    <a:pt x="3537" y="180"/>
                  </a:lnTo>
                  <a:lnTo>
                    <a:pt x="3569" y="229"/>
                  </a:lnTo>
                  <a:lnTo>
                    <a:pt x="3596" y="286"/>
                  </a:lnTo>
                  <a:lnTo>
                    <a:pt x="3803" y="805"/>
                  </a:lnTo>
                  <a:lnTo>
                    <a:pt x="4460" y="914"/>
                  </a:lnTo>
                  <a:lnTo>
                    <a:pt x="4518" y="929"/>
                  </a:lnTo>
                  <a:lnTo>
                    <a:pt x="4573" y="949"/>
                  </a:lnTo>
                  <a:lnTo>
                    <a:pt x="4624" y="976"/>
                  </a:lnTo>
                  <a:lnTo>
                    <a:pt x="4670" y="1009"/>
                  </a:lnTo>
                  <a:lnTo>
                    <a:pt x="4713" y="1048"/>
                  </a:lnTo>
                  <a:lnTo>
                    <a:pt x="4749" y="1091"/>
                  </a:lnTo>
                  <a:lnTo>
                    <a:pt x="4780" y="1139"/>
                  </a:lnTo>
                  <a:lnTo>
                    <a:pt x="4805" y="1190"/>
                  </a:lnTo>
                  <a:lnTo>
                    <a:pt x="4823" y="1245"/>
                  </a:lnTo>
                  <a:lnTo>
                    <a:pt x="4835" y="1303"/>
                  </a:lnTo>
                  <a:lnTo>
                    <a:pt x="4838" y="1363"/>
                  </a:lnTo>
                  <a:lnTo>
                    <a:pt x="4838" y="3634"/>
                  </a:lnTo>
                  <a:lnTo>
                    <a:pt x="4835" y="3695"/>
                  </a:lnTo>
                  <a:lnTo>
                    <a:pt x="4823" y="3755"/>
                  </a:lnTo>
                  <a:lnTo>
                    <a:pt x="4802" y="3811"/>
                  </a:lnTo>
                  <a:lnTo>
                    <a:pt x="4777" y="3863"/>
                  </a:lnTo>
                  <a:lnTo>
                    <a:pt x="4744" y="3911"/>
                  </a:lnTo>
                  <a:lnTo>
                    <a:pt x="4706" y="3954"/>
                  </a:lnTo>
                  <a:lnTo>
                    <a:pt x="4662" y="3993"/>
                  </a:lnTo>
                  <a:lnTo>
                    <a:pt x="4613" y="4026"/>
                  </a:lnTo>
                  <a:lnTo>
                    <a:pt x="4561" y="4053"/>
                  </a:lnTo>
                  <a:lnTo>
                    <a:pt x="4505" y="4072"/>
                  </a:lnTo>
                  <a:lnTo>
                    <a:pt x="4446" y="4084"/>
                  </a:lnTo>
                  <a:lnTo>
                    <a:pt x="4384" y="4089"/>
                  </a:lnTo>
                  <a:lnTo>
                    <a:pt x="453" y="4089"/>
                  </a:lnTo>
                  <a:lnTo>
                    <a:pt x="392" y="4084"/>
                  </a:lnTo>
                  <a:lnTo>
                    <a:pt x="334" y="4072"/>
                  </a:lnTo>
                  <a:lnTo>
                    <a:pt x="277" y="4053"/>
                  </a:lnTo>
                  <a:lnTo>
                    <a:pt x="225" y="4026"/>
                  </a:lnTo>
                  <a:lnTo>
                    <a:pt x="177" y="3993"/>
                  </a:lnTo>
                  <a:lnTo>
                    <a:pt x="133" y="3954"/>
                  </a:lnTo>
                  <a:lnTo>
                    <a:pt x="95" y="3911"/>
                  </a:lnTo>
                  <a:lnTo>
                    <a:pt x="63" y="3863"/>
                  </a:lnTo>
                  <a:lnTo>
                    <a:pt x="36" y="3811"/>
                  </a:lnTo>
                  <a:lnTo>
                    <a:pt x="16" y="3755"/>
                  </a:lnTo>
                  <a:lnTo>
                    <a:pt x="4" y="3695"/>
                  </a:lnTo>
                  <a:lnTo>
                    <a:pt x="0" y="3634"/>
                  </a:lnTo>
                  <a:lnTo>
                    <a:pt x="0" y="1363"/>
                  </a:lnTo>
                  <a:lnTo>
                    <a:pt x="4" y="1303"/>
                  </a:lnTo>
                  <a:lnTo>
                    <a:pt x="15" y="1245"/>
                  </a:lnTo>
                  <a:lnTo>
                    <a:pt x="34" y="1190"/>
                  </a:lnTo>
                  <a:lnTo>
                    <a:pt x="58" y="1139"/>
                  </a:lnTo>
                  <a:lnTo>
                    <a:pt x="89" y="1091"/>
                  </a:lnTo>
                  <a:lnTo>
                    <a:pt x="127" y="1048"/>
                  </a:lnTo>
                  <a:lnTo>
                    <a:pt x="168" y="1009"/>
                  </a:lnTo>
                  <a:lnTo>
                    <a:pt x="214" y="976"/>
                  </a:lnTo>
                  <a:lnTo>
                    <a:pt x="267" y="949"/>
                  </a:lnTo>
                  <a:lnTo>
                    <a:pt x="322" y="929"/>
                  </a:lnTo>
                  <a:lnTo>
                    <a:pt x="380" y="914"/>
                  </a:lnTo>
                  <a:lnTo>
                    <a:pt x="1035" y="805"/>
                  </a:lnTo>
                  <a:lnTo>
                    <a:pt x="1242" y="286"/>
                  </a:lnTo>
                  <a:lnTo>
                    <a:pt x="1269" y="229"/>
                  </a:lnTo>
                  <a:lnTo>
                    <a:pt x="1301" y="180"/>
                  </a:lnTo>
                  <a:lnTo>
                    <a:pt x="1340" y="134"/>
                  </a:lnTo>
                  <a:lnTo>
                    <a:pt x="1385" y="95"/>
                  </a:lnTo>
                  <a:lnTo>
                    <a:pt x="1434" y="62"/>
                  </a:lnTo>
                  <a:lnTo>
                    <a:pt x="1486" y="35"/>
                  </a:lnTo>
                  <a:lnTo>
                    <a:pt x="1543" y="16"/>
                  </a:lnTo>
                  <a:lnTo>
                    <a:pt x="1602" y="4"/>
                  </a:lnTo>
                  <a:lnTo>
                    <a:pt x="16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7" rIns="45715" bIns="22857" numCol="1" anchor="t" anchorCtr="0" compatLnSpc="1"/>
            <a:p>
              <a:endParaRPr lang="es-SV" sz="900"/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 flipV="1">
            <a:off x="2677125" y="6358736"/>
            <a:ext cx="2823457" cy="1423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9858504" y="4849722"/>
            <a:ext cx="2072640" cy="337185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7850505" y="5175250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本次项目的功能需求分析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1202690"/>
            <a:ext cx="49320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模拟浏览器发起一个HTTP请求，获取返回的网页页面的具体信息，并对返回的网页页面进行解析。使用正则表达式提取返回网页中需要的信息。完成对全球疫情信息数据的爬取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675" y="2019300"/>
            <a:ext cx="4537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对提取好的关键信息数据进行存入数据库，使用MySQL数据库存储数据以及从爬虫状态数据信息，在使用MySQL数据对职位信息进行结构化存储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225" y="3168015"/>
            <a:ext cx="3911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将MySQL中数据用sqoop传输至hive中进行数据处理。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9225" y="4126230"/>
            <a:ext cx="3490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从hive中将处理好的数据再传输至MySQL中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ïsḷïdê"/>
          <p:cNvSpPr/>
          <p:nvPr/>
        </p:nvSpPr>
        <p:spPr>
          <a:xfrm>
            <a:off x="5120640" y="5918835"/>
            <a:ext cx="988060" cy="894080"/>
          </a:xfrm>
          <a:prstGeom prst="ellipse">
            <a:avLst/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dirty="0"/>
          </a:p>
        </p:txBody>
      </p:sp>
      <p:sp>
        <p:nvSpPr>
          <p:cNvPr id="21" name="íš1îḋe" title="DN0G3AjvxA"/>
          <p:cNvSpPr/>
          <p:nvPr/>
        </p:nvSpPr>
        <p:spPr bwMode="auto">
          <a:xfrm>
            <a:off x="5426619" y="6216873"/>
            <a:ext cx="411160" cy="29817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2963180" y="5346943"/>
            <a:ext cx="2463812" cy="2010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275" y="5227320"/>
            <a:ext cx="2813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再使用django为Web搭建框架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5859780"/>
            <a:ext cx="28416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使用Web页面的形式来展示爬取下来的全球疫情信息、从爬虫的运行状态和爬取的实时进度进行可视化展示。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777380" y="3881720"/>
            <a:ext cx="32877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Rounded Rectangle 8"/>
          <p:cNvSpPr/>
          <p:nvPr/>
        </p:nvSpPr>
        <p:spPr>
          <a:xfrm>
            <a:off x="3315799" y="3198255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8" name="Title 3"/>
          <p:cNvSpPr txBox="1"/>
          <p:nvPr/>
        </p:nvSpPr>
        <p:spPr>
          <a:xfrm>
            <a:off x="1778635" y="3402330"/>
            <a:ext cx="1519555" cy="3422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前端开发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ounded Rectangle 12"/>
          <p:cNvSpPr/>
          <p:nvPr/>
        </p:nvSpPr>
        <p:spPr>
          <a:xfrm>
            <a:off x="3315164" y="4421405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1" name="Title 3"/>
          <p:cNvSpPr txBox="1"/>
          <p:nvPr/>
        </p:nvSpPr>
        <p:spPr>
          <a:xfrm>
            <a:off x="851535" y="4617085"/>
            <a:ext cx="2446655" cy="3581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github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工具使用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Title 3"/>
          <p:cNvSpPr txBox="1"/>
          <p:nvPr/>
        </p:nvSpPr>
        <p:spPr>
          <a:xfrm>
            <a:off x="7833353" y="5492974"/>
            <a:ext cx="1948177" cy="264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50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ounded Rectangle 16"/>
          <p:cNvSpPr/>
          <p:nvPr/>
        </p:nvSpPr>
        <p:spPr>
          <a:xfrm>
            <a:off x="3298019" y="5605184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4" name="Title 3"/>
          <p:cNvSpPr txBox="1"/>
          <p:nvPr/>
        </p:nvSpPr>
        <p:spPr>
          <a:xfrm>
            <a:off x="-10795" y="5856605"/>
            <a:ext cx="3539490" cy="3689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定时运行爬虫更新数据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live-chat_72439"/>
          <p:cNvSpPr>
            <a:spLocks noChangeAspect="1"/>
          </p:cNvSpPr>
          <p:nvPr/>
        </p:nvSpPr>
        <p:spPr bwMode="auto">
          <a:xfrm>
            <a:off x="7544744" y="1519677"/>
            <a:ext cx="289107" cy="252374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9" name="map_320107"/>
          <p:cNvSpPr>
            <a:spLocks noChangeAspect="1"/>
          </p:cNvSpPr>
          <p:nvPr/>
        </p:nvSpPr>
        <p:spPr bwMode="auto">
          <a:xfrm>
            <a:off x="7556174" y="3659570"/>
            <a:ext cx="289107" cy="288671"/>
          </a:xfrm>
          <a:custGeom>
            <a:avLst/>
            <a:gdLst>
              <a:gd name="connsiteX0" fmla="*/ 129243 w 607561"/>
              <a:gd name="connsiteY0" fmla="*/ 432873 h 606645"/>
              <a:gd name="connsiteX1" fmla="*/ 148582 w 607561"/>
              <a:gd name="connsiteY1" fmla="*/ 433539 h 606645"/>
              <a:gd name="connsiteX2" fmla="*/ 161134 w 607561"/>
              <a:gd name="connsiteY2" fmla="*/ 467045 h 606645"/>
              <a:gd name="connsiteX3" fmla="*/ 151876 w 607561"/>
              <a:gd name="connsiteY3" fmla="*/ 505618 h 606645"/>
              <a:gd name="connsiteX4" fmla="*/ 126505 w 607561"/>
              <a:gd name="connsiteY4" fmla="*/ 530858 h 606645"/>
              <a:gd name="connsiteX5" fmla="*/ 101224 w 607561"/>
              <a:gd name="connsiteY5" fmla="*/ 505618 h 606645"/>
              <a:gd name="connsiteX6" fmla="*/ 115111 w 607561"/>
              <a:gd name="connsiteY6" fmla="*/ 446071 h 606645"/>
              <a:gd name="connsiteX7" fmla="*/ 129243 w 607561"/>
              <a:gd name="connsiteY7" fmla="*/ 432873 h 606645"/>
              <a:gd name="connsiteX8" fmla="*/ 230233 w 607561"/>
              <a:gd name="connsiteY8" fmla="*/ 359160 h 606645"/>
              <a:gd name="connsiteX9" fmla="*/ 260234 w 607561"/>
              <a:gd name="connsiteY9" fmla="*/ 378534 h 606645"/>
              <a:gd name="connsiteX10" fmla="*/ 240738 w 607561"/>
              <a:gd name="connsiteY10" fmla="*/ 408573 h 606645"/>
              <a:gd name="connsiteX11" fmla="*/ 201033 w 607561"/>
              <a:gd name="connsiteY11" fmla="*/ 423326 h 606645"/>
              <a:gd name="connsiteX12" fmla="*/ 188392 w 607561"/>
              <a:gd name="connsiteY12" fmla="*/ 426703 h 606645"/>
              <a:gd name="connsiteX13" fmla="*/ 166492 w 607561"/>
              <a:gd name="connsiteY13" fmla="*/ 414083 h 606645"/>
              <a:gd name="connsiteX14" fmla="*/ 175661 w 607561"/>
              <a:gd name="connsiteY14" fmla="*/ 379601 h 606645"/>
              <a:gd name="connsiteX15" fmla="*/ 230233 w 607561"/>
              <a:gd name="connsiteY15" fmla="*/ 359160 h 606645"/>
              <a:gd name="connsiteX16" fmla="*/ 466517 w 607561"/>
              <a:gd name="connsiteY16" fmla="*/ 300854 h 606645"/>
              <a:gd name="connsiteX17" fmla="*/ 485587 w 607561"/>
              <a:gd name="connsiteY17" fmla="*/ 304187 h 606645"/>
              <a:gd name="connsiteX18" fmla="*/ 493425 w 607561"/>
              <a:gd name="connsiteY18" fmla="*/ 339114 h 606645"/>
              <a:gd name="connsiteX19" fmla="*/ 446133 w 607561"/>
              <a:gd name="connsiteY19" fmla="*/ 380884 h 606645"/>
              <a:gd name="connsiteX20" fmla="*/ 434376 w 607561"/>
              <a:gd name="connsiteY20" fmla="*/ 383728 h 606645"/>
              <a:gd name="connsiteX21" fmla="*/ 411933 w 607561"/>
              <a:gd name="connsiteY21" fmla="*/ 370219 h 606645"/>
              <a:gd name="connsiteX22" fmla="*/ 422620 w 607561"/>
              <a:gd name="connsiteY22" fmla="*/ 336092 h 606645"/>
              <a:gd name="connsiteX23" fmla="*/ 450586 w 607561"/>
              <a:gd name="connsiteY23" fmla="*/ 311919 h 606645"/>
              <a:gd name="connsiteX24" fmla="*/ 466517 w 607561"/>
              <a:gd name="connsiteY24" fmla="*/ 300854 h 606645"/>
              <a:gd name="connsiteX25" fmla="*/ 50624 w 607561"/>
              <a:gd name="connsiteY25" fmla="*/ 202164 h 606645"/>
              <a:gd name="connsiteX26" fmla="*/ 151905 w 607561"/>
              <a:gd name="connsiteY26" fmla="*/ 202164 h 606645"/>
              <a:gd name="connsiteX27" fmla="*/ 177181 w 607561"/>
              <a:gd name="connsiteY27" fmla="*/ 227494 h 606645"/>
              <a:gd name="connsiteX28" fmla="*/ 151905 w 607561"/>
              <a:gd name="connsiteY28" fmla="*/ 252735 h 606645"/>
              <a:gd name="connsiteX29" fmla="*/ 74209 w 607561"/>
              <a:gd name="connsiteY29" fmla="*/ 252735 h 606645"/>
              <a:gd name="connsiteX30" fmla="*/ 52493 w 607561"/>
              <a:gd name="connsiteY30" fmla="*/ 556074 h 606645"/>
              <a:gd name="connsiteX31" fmla="*/ 555070 w 607561"/>
              <a:gd name="connsiteY31" fmla="*/ 556074 h 606645"/>
              <a:gd name="connsiteX32" fmla="*/ 533354 w 607561"/>
              <a:gd name="connsiteY32" fmla="*/ 252735 h 606645"/>
              <a:gd name="connsiteX33" fmla="*/ 455658 w 607561"/>
              <a:gd name="connsiteY33" fmla="*/ 252735 h 606645"/>
              <a:gd name="connsiteX34" fmla="*/ 430382 w 607561"/>
              <a:gd name="connsiteY34" fmla="*/ 227494 h 606645"/>
              <a:gd name="connsiteX35" fmla="*/ 455658 w 607561"/>
              <a:gd name="connsiteY35" fmla="*/ 202164 h 606645"/>
              <a:gd name="connsiteX36" fmla="*/ 556939 w 607561"/>
              <a:gd name="connsiteY36" fmla="*/ 202164 h 606645"/>
              <a:gd name="connsiteX37" fmla="*/ 582125 w 607561"/>
              <a:gd name="connsiteY37" fmla="*/ 225717 h 606645"/>
              <a:gd name="connsiteX38" fmla="*/ 607490 w 607561"/>
              <a:gd name="connsiteY38" fmla="*/ 579627 h 606645"/>
              <a:gd name="connsiteX39" fmla="*/ 600726 w 607561"/>
              <a:gd name="connsiteY39" fmla="*/ 598646 h 606645"/>
              <a:gd name="connsiteX40" fmla="*/ 582214 w 607561"/>
              <a:gd name="connsiteY40" fmla="*/ 606645 h 606645"/>
              <a:gd name="connsiteX41" fmla="*/ 25260 w 607561"/>
              <a:gd name="connsiteY41" fmla="*/ 606645 h 606645"/>
              <a:gd name="connsiteX42" fmla="*/ 6748 w 607561"/>
              <a:gd name="connsiteY42" fmla="*/ 598646 h 606645"/>
              <a:gd name="connsiteX43" fmla="*/ 73 w 607561"/>
              <a:gd name="connsiteY43" fmla="*/ 579627 h 606645"/>
              <a:gd name="connsiteX44" fmla="*/ 25349 w 607561"/>
              <a:gd name="connsiteY44" fmla="*/ 225717 h 606645"/>
              <a:gd name="connsiteX45" fmla="*/ 50624 w 607561"/>
              <a:gd name="connsiteY45" fmla="*/ 202164 h 606645"/>
              <a:gd name="connsiteX46" fmla="*/ 303736 w 607561"/>
              <a:gd name="connsiteY46" fmla="*/ 101117 h 606645"/>
              <a:gd name="connsiteX47" fmla="*/ 278455 w 607561"/>
              <a:gd name="connsiteY47" fmla="*/ 126357 h 606645"/>
              <a:gd name="connsiteX48" fmla="*/ 303736 w 607561"/>
              <a:gd name="connsiteY48" fmla="*/ 151596 h 606645"/>
              <a:gd name="connsiteX49" fmla="*/ 329106 w 607561"/>
              <a:gd name="connsiteY49" fmla="*/ 126357 h 606645"/>
              <a:gd name="connsiteX50" fmla="*/ 303736 w 607561"/>
              <a:gd name="connsiteY50" fmla="*/ 101117 h 606645"/>
              <a:gd name="connsiteX51" fmla="*/ 275662 w 607561"/>
              <a:gd name="connsiteY51" fmla="*/ 3114 h 606645"/>
              <a:gd name="connsiteX52" fmla="*/ 332845 w 607561"/>
              <a:gd name="connsiteY52" fmla="*/ 3270 h 606645"/>
              <a:gd name="connsiteX53" fmla="*/ 424534 w 607561"/>
              <a:gd name="connsiteY53" fmla="*/ 88320 h 606645"/>
              <a:gd name="connsiteX54" fmla="*/ 416611 w 607561"/>
              <a:gd name="connsiteY54" fmla="*/ 182968 h 606645"/>
              <a:gd name="connsiteX55" fmla="*/ 416611 w 607561"/>
              <a:gd name="connsiteY55" fmla="*/ 183057 h 606645"/>
              <a:gd name="connsiteX56" fmla="*/ 413763 w 607561"/>
              <a:gd name="connsiteY56" fmla="*/ 188478 h 606645"/>
              <a:gd name="connsiteX57" fmla="*/ 393556 w 607561"/>
              <a:gd name="connsiteY57" fmla="*/ 231759 h 606645"/>
              <a:gd name="connsiteX58" fmla="*/ 341925 w 607561"/>
              <a:gd name="connsiteY58" fmla="*/ 353957 h 606645"/>
              <a:gd name="connsiteX59" fmla="*/ 359105 w 607561"/>
              <a:gd name="connsiteY59" fmla="*/ 352890 h 606645"/>
              <a:gd name="connsiteX60" fmla="*/ 386790 w 607561"/>
              <a:gd name="connsiteY60" fmla="*/ 375553 h 606645"/>
              <a:gd name="connsiteX61" fmla="*/ 364090 w 607561"/>
              <a:gd name="connsiteY61" fmla="*/ 403192 h 606645"/>
              <a:gd name="connsiteX62" fmla="*/ 326169 w 607561"/>
              <a:gd name="connsiteY62" fmla="*/ 404969 h 606645"/>
              <a:gd name="connsiteX63" fmla="*/ 310234 w 607561"/>
              <a:gd name="connsiteY63" fmla="*/ 404703 h 606645"/>
              <a:gd name="connsiteX64" fmla="*/ 307030 w 607561"/>
              <a:gd name="connsiteY64" fmla="*/ 403992 h 606645"/>
              <a:gd name="connsiteX65" fmla="*/ 303736 w 607561"/>
              <a:gd name="connsiteY65" fmla="*/ 404436 h 606645"/>
              <a:gd name="connsiteX66" fmla="*/ 280413 w 607561"/>
              <a:gd name="connsiteY66" fmla="*/ 388972 h 606645"/>
              <a:gd name="connsiteX67" fmla="*/ 214718 w 607561"/>
              <a:gd name="connsiteY67" fmla="*/ 233803 h 606645"/>
              <a:gd name="connsiteX68" fmla="*/ 194155 w 607561"/>
              <a:gd name="connsiteY68" fmla="*/ 189189 h 606645"/>
              <a:gd name="connsiteX69" fmla="*/ 190772 w 607561"/>
              <a:gd name="connsiteY69" fmla="*/ 182701 h 606645"/>
              <a:gd name="connsiteX70" fmla="*/ 177152 w 607561"/>
              <a:gd name="connsiteY70" fmla="*/ 126357 h 606645"/>
              <a:gd name="connsiteX71" fmla="*/ 224688 w 607561"/>
              <a:gd name="connsiteY71" fmla="*/ 27620 h 606645"/>
              <a:gd name="connsiteX72" fmla="*/ 275662 w 607561"/>
              <a:gd name="connsiteY72" fmla="*/ 3114 h 60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561" h="606645">
                <a:moveTo>
                  <a:pt x="129243" y="432873"/>
                </a:moveTo>
                <a:cubicBezTo>
                  <a:pt x="135318" y="430606"/>
                  <a:pt x="142262" y="430651"/>
                  <a:pt x="148582" y="433539"/>
                </a:cubicBezTo>
                <a:cubicBezTo>
                  <a:pt x="161312" y="439316"/>
                  <a:pt x="166920" y="454336"/>
                  <a:pt x="161134" y="467045"/>
                </a:cubicBezTo>
                <a:cubicBezTo>
                  <a:pt x="151965" y="487220"/>
                  <a:pt x="151876" y="504818"/>
                  <a:pt x="151876" y="505618"/>
                </a:cubicBezTo>
                <a:cubicBezTo>
                  <a:pt x="151876" y="519571"/>
                  <a:pt x="140481" y="530858"/>
                  <a:pt x="126505" y="530858"/>
                </a:cubicBezTo>
                <a:cubicBezTo>
                  <a:pt x="112529" y="530858"/>
                  <a:pt x="101224" y="519571"/>
                  <a:pt x="101224" y="505618"/>
                </a:cubicBezTo>
                <a:cubicBezTo>
                  <a:pt x="101224" y="500729"/>
                  <a:pt x="101847" y="475044"/>
                  <a:pt x="115111" y="446071"/>
                </a:cubicBezTo>
                <a:cubicBezTo>
                  <a:pt x="117960" y="439716"/>
                  <a:pt x="123167" y="435139"/>
                  <a:pt x="129243" y="432873"/>
                </a:cubicBezTo>
                <a:close/>
                <a:moveTo>
                  <a:pt x="230233" y="359160"/>
                </a:moveTo>
                <a:cubicBezTo>
                  <a:pt x="243854" y="356138"/>
                  <a:pt x="257296" y="364937"/>
                  <a:pt x="260234" y="378534"/>
                </a:cubicBezTo>
                <a:cubicBezTo>
                  <a:pt x="263172" y="392221"/>
                  <a:pt x="254448" y="405640"/>
                  <a:pt x="240738" y="408573"/>
                </a:cubicBezTo>
                <a:cubicBezTo>
                  <a:pt x="225782" y="411773"/>
                  <a:pt x="212428" y="416661"/>
                  <a:pt x="201033" y="423326"/>
                </a:cubicBezTo>
                <a:cubicBezTo>
                  <a:pt x="197027" y="425637"/>
                  <a:pt x="192665" y="426703"/>
                  <a:pt x="188392" y="426703"/>
                </a:cubicBezTo>
                <a:cubicBezTo>
                  <a:pt x="179667" y="426703"/>
                  <a:pt x="171121" y="422171"/>
                  <a:pt x="166492" y="414083"/>
                </a:cubicBezTo>
                <a:cubicBezTo>
                  <a:pt x="159370" y="401997"/>
                  <a:pt x="163554" y="386533"/>
                  <a:pt x="175661" y="379601"/>
                </a:cubicBezTo>
                <a:cubicBezTo>
                  <a:pt x="191686" y="370269"/>
                  <a:pt x="210025" y="363426"/>
                  <a:pt x="230233" y="359160"/>
                </a:cubicBezTo>
                <a:close/>
                <a:moveTo>
                  <a:pt x="466517" y="300854"/>
                </a:moveTo>
                <a:cubicBezTo>
                  <a:pt x="472851" y="299454"/>
                  <a:pt x="479709" y="300454"/>
                  <a:pt x="485587" y="304187"/>
                </a:cubicBezTo>
                <a:cubicBezTo>
                  <a:pt x="497433" y="311741"/>
                  <a:pt x="500906" y="327383"/>
                  <a:pt x="493425" y="339114"/>
                </a:cubicBezTo>
                <a:cubicBezTo>
                  <a:pt x="482559" y="356089"/>
                  <a:pt x="466617" y="370131"/>
                  <a:pt x="446133" y="380884"/>
                </a:cubicBezTo>
                <a:cubicBezTo>
                  <a:pt x="442392" y="382840"/>
                  <a:pt x="438384" y="383728"/>
                  <a:pt x="434376" y="383728"/>
                </a:cubicBezTo>
                <a:cubicBezTo>
                  <a:pt x="425292" y="383728"/>
                  <a:pt x="416475" y="378840"/>
                  <a:pt x="411933" y="370219"/>
                </a:cubicBezTo>
                <a:cubicBezTo>
                  <a:pt x="405431" y="357866"/>
                  <a:pt x="410240" y="342580"/>
                  <a:pt x="422620" y="336092"/>
                </a:cubicBezTo>
                <a:cubicBezTo>
                  <a:pt x="435178" y="329516"/>
                  <a:pt x="444618" y="321339"/>
                  <a:pt x="450586" y="311919"/>
                </a:cubicBezTo>
                <a:cubicBezTo>
                  <a:pt x="454371" y="306053"/>
                  <a:pt x="460182" y="302254"/>
                  <a:pt x="466517" y="300854"/>
                </a:cubicBezTo>
                <a:close/>
                <a:moveTo>
                  <a:pt x="50624" y="202164"/>
                </a:moveTo>
                <a:lnTo>
                  <a:pt x="151905" y="202164"/>
                </a:lnTo>
                <a:cubicBezTo>
                  <a:pt x="165878" y="202164"/>
                  <a:pt x="177181" y="213541"/>
                  <a:pt x="177181" y="227494"/>
                </a:cubicBezTo>
                <a:cubicBezTo>
                  <a:pt x="177181" y="241448"/>
                  <a:pt x="165878" y="252735"/>
                  <a:pt x="151905" y="252735"/>
                </a:cubicBezTo>
                <a:lnTo>
                  <a:pt x="74209" y="252735"/>
                </a:lnTo>
                <a:lnTo>
                  <a:pt x="52493" y="556074"/>
                </a:lnTo>
                <a:lnTo>
                  <a:pt x="555070" y="556074"/>
                </a:lnTo>
                <a:lnTo>
                  <a:pt x="533354" y="252735"/>
                </a:lnTo>
                <a:lnTo>
                  <a:pt x="455658" y="252735"/>
                </a:lnTo>
                <a:cubicBezTo>
                  <a:pt x="441685" y="252735"/>
                  <a:pt x="430382" y="241448"/>
                  <a:pt x="430382" y="227494"/>
                </a:cubicBezTo>
                <a:cubicBezTo>
                  <a:pt x="430382" y="213541"/>
                  <a:pt x="441685" y="202164"/>
                  <a:pt x="455658" y="202164"/>
                </a:cubicBezTo>
                <a:lnTo>
                  <a:pt x="556939" y="202164"/>
                </a:lnTo>
                <a:cubicBezTo>
                  <a:pt x="570200" y="202164"/>
                  <a:pt x="581235" y="212474"/>
                  <a:pt x="582125" y="225717"/>
                </a:cubicBezTo>
                <a:lnTo>
                  <a:pt x="607490" y="579627"/>
                </a:lnTo>
                <a:cubicBezTo>
                  <a:pt x="608024" y="586648"/>
                  <a:pt x="605532" y="593491"/>
                  <a:pt x="600726" y="598646"/>
                </a:cubicBezTo>
                <a:cubicBezTo>
                  <a:pt x="596009" y="603801"/>
                  <a:pt x="589245" y="606645"/>
                  <a:pt x="582214" y="606645"/>
                </a:cubicBezTo>
                <a:lnTo>
                  <a:pt x="25260" y="606645"/>
                </a:lnTo>
                <a:cubicBezTo>
                  <a:pt x="18318" y="606645"/>
                  <a:pt x="11554" y="603801"/>
                  <a:pt x="6748" y="598646"/>
                </a:cubicBezTo>
                <a:cubicBezTo>
                  <a:pt x="1942" y="593491"/>
                  <a:pt x="-461" y="586648"/>
                  <a:pt x="73" y="579627"/>
                </a:cubicBezTo>
                <a:lnTo>
                  <a:pt x="25349" y="225717"/>
                </a:lnTo>
                <a:cubicBezTo>
                  <a:pt x="26328" y="212474"/>
                  <a:pt x="37364" y="202164"/>
                  <a:pt x="50624" y="202164"/>
                </a:cubicBezTo>
                <a:close/>
                <a:moveTo>
                  <a:pt x="303736" y="101117"/>
                </a:moveTo>
                <a:cubicBezTo>
                  <a:pt x="289760" y="101117"/>
                  <a:pt x="278455" y="112404"/>
                  <a:pt x="278455" y="126357"/>
                </a:cubicBezTo>
                <a:cubicBezTo>
                  <a:pt x="278455" y="140310"/>
                  <a:pt x="289760" y="151596"/>
                  <a:pt x="303736" y="151596"/>
                </a:cubicBezTo>
                <a:cubicBezTo>
                  <a:pt x="317712" y="151596"/>
                  <a:pt x="329106" y="140310"/>
                  <a:pt x="329106" y="126357"/>
                </a:cubicBezTo>
                <a:cubicBezTo>
                  <a:pt x="329106" y="112404"/>
                  <a:pt x="317712" y="101117"/>
                  <a:pt x="303736" y="101117"/>
                </a:cubicBezTo>
                <a:close/>
                <a:moveTo>
                  <a:pt x="275662" y="3114"/>
                </a:moveTo>
                <a:cubicBezTo>
                  <a:pt x="294100" y="-1041"/>
                  <a:pt x="313573" y="-1085"/>
                  <a:pt x="332845" y="3270"/>
                </a:cubicBezTo>
                <a:cubicBezTo>
                  <a:pt x="375752" y="12868"/>
                  <a:pt x="411715" y="46284"/>
                  <a:pt x="424534" y="88320"/>
                </a:cubicBezTo>
                <a:cubicBezTo>
                  <a:pt x="434504" y="120758"/>
                  <a:pt x="431744" y="153552"/>
                  <a:pt x="416611" y="182968"/>
                </a:cubicBezTo>
                <a:lnTo>
                  <a:pt x="416611" y="183057"/>
                </a:lnTo>
                <a:lnTo>
                  <a:pt x="413763" y="188478"/>
                </a:lnTo>
                <a:cubicBezTo>
                  <a:pt x="406107" y="203231"/>
                  <a:pt x="398897" y="217272"/>
                  <a:pt x="393556" y="231759"/>
                </a:cubicBezTo>
                <a:lnTo>
                  <a:pt x="341925" y="353957"/>
                </a:lnTo>
                <a:cubicBezTo>
                  <a:pt x="347800" y="353690"/>
                  <a:pt x="353675" y="353424"/>
                  <a:pt x="359105" y="352890"/>
                </a:cubicBezTo>
                <a:cubicBezTo>
                  <a:pt x="372903" y="351469"/>
                  <a:pt x="385455" y="361689"/>
                  <a:pt x="386790" y="375553"/>
                </a:cubicBezTo>
                <a:cubicBezTo>
                  <a:pt x="388214" y="389417"/>
                  <a:pt x="378066" y="401859"/>
                  <a:pt x="364090" y="403192"/>
                </a:cubicBezTo>
                <a:cubicBezTo>
                  <a:pt x="352251" y="404436"/>
                  <a:pt x="339432" y="404969"/>
                  <a:pt x="326169" y="404969"/>
                </a:cubicBezTo>
                <a:cubicBezTo>
                  <a:pt x="321006" y="404969"/>
                  <a:pt x="315754" y="404880"/>
                  <a:pt x="310234" y="404703"/>
                </a:cubicBezTo>
                <a:cubicBezTo>
                  <a:pt x="309077" y="404703"/>
                  <a:pt x="308098" y="404169"/>
                  <a:pt x="307030" y="403992"/>
                </a:cubicBezTo>
                <a:cubicBezTo>
                  <a:pt x="305873" y="404081"/>
                  <a:pt x="304893" y="404436"/>
                  <a:pt x="303736" y="404436"/>
                </a:cubicBezTo>
                <a:cubicBezTo>
                  <a:pt x="293588" y="404436"/>
                  <a:pt x="284419" y="398393"/>
                  <a:pt x="280413" y="388972"/>
                </a:cubicBezTo>
                <a:lnTo>
                  <a:pt x="214718" y="233803"/>
                </a:lnTo>
                <a:cubicBezTo>
                  <a:pt x="208932" y="218072"/>
                  <a:pt x="201721" y="204031"/>
                  <a:pt x="194155" y="189189"/>
                </a:cubicBezTo>
                <a:lnTo>
                  <a:pt x="190772" y="182701"/>
                </a:lnTo>
                <a:cubicBezTo>
                  <a:pt x="181781" y="165016"/>
                  <a:pt x="177152" y="145997"/>
                  <a:pt x="177152" y="126357"/>
                </a:cubicBezTo>
                <a:cubicBezTo>
                  <a:pt x="177152" y="87787"/>
                  <a:pt x="194511" y="51794"/>
                  <a:pt x="224688" y="27620"/>
                </a:cubicBezTo>
                <a:cubicBezTo>
                  <a:pt x="239821" y="15534"/>
                  <a:pt x="257224" y="7269"/>
                  <a:pt x="275662" y="3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0" name="transfer-cloud-interface-symbol_39910"/>
          <p:cNvSpPr>
            <a:spLocks noChangeAspect="1"/>
          </p:cNvSpPr>
          <p:nvPr/>
        </p:nvSpPr>
        <p:spPr bwMode="auto">
          <a:xfrm>
            <a:off x="3546784" y="3456277"/>
            <a:ext cx="289107" cy="235032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1" name="group_115921"/>
          <p:cNvSpPr>
            <a:spLocks noChangeAspect="1"/>
          </p:cNvSpPr>
          <p:nvPr/>
        </p:nvSpPr>
        <p:spPr bwMode="auto">
          <a:xfrm>
            <a:off x="7566553" y="4770638"/>
            <a:ext cx="278093" cy="289107"/>
          </a:xfrm>
          <a:custGeom>
            <a:avLst/>
            <a:gdLst>
              <a:gd name="connsiteX0" fmla="*/ 466115 w 584423"/>
              <a:gd name="connsiteY0" fmla="*/ 268189 h 607568"/>
              <a:gd name="connsiteX1" fmla="*/ 479022 w 584423"/>
              <a:gd name="connsiteY1" fmla="*/ 270337 h 607568"/>
              <a:gd name="connsiteX2" fmla="*/ 502991 w 584423"/>
              <a:gd name="connsiteY2" fmla="*/ 288288 h 607568"/>
              <a:gd name="connsiteX3" fmla="*/ 527113 w 584423"/>
              <a:gd name="connsiteY3" fmla="*/ 270337 h 607568"/>
              <a:gd name="connsiteX4" fmla="*/ 539866 w 584423"/>
              <a:gd name="connsiteY4" fmla="*/ 268189 h 607568"/>
              <a:gd name="connsiteX5" fmla="*/ 552004 w 584423"/>
              <a:gd name="connsiteY5" fmla="*/ 271871 h 607568"/>
              <a:gd name="connsiteX6" fmla="*/ 584423 w 584423"/>
              <a:gd name="connsiteY6" fmla="*/ 316826 h 607568"/>
              <a:gd name="connsiteX7" fmla="*/ 584423 w 584423"/>
              <a:gd name="connsiteY7" fmla="*/ 389092 h 607568"/>
              <a:gd name="connsiteX8" fmla="*/ 582118 w 584423"/>
              <a:gd name="connsiteY8" fmla="*/ 396917 h 607568"/>
              <a:gd name="connsiteX9" fmla="*/ 557842 w 584423"/>
              <a:gd name="connsiteY9" fmla="*/ 433894 h 607568"/>
              <a:gd name="connsiteX10" fmla="*/ 557842 w 584423"/>
              <a:gd name="connsiteY10" fmla="*/ 530708 h 607568"/>
              <a:gd name="connsiteX11" fmla="*/ 543553 w 584423"/>
              <a:gd name="connsiteY11" fmla="*/ 544977 h 607568"/>
              <a:gd name="connsiteX12" fmla="*/ 462428 w 584423"/>
              <a:gd name="connsiteY12" fmla="*/ 544977 h 607568"/>
              <a:gd name="connsiteX13" fmla="*/ 448139 w 584423"/>
              <a:gd name="connsiteY13" fmla="*/ 530708 h 607568"/>
              <a:gd name="connsiteX14" fmla="*/ 448139 w 584423"/>
              <a:gd name="connsiteY14" fmla="*/ 433894 h 607568"/>
              <a:gd name="connsiteX15" fmla="*/ 423863 w 584423"/>
              <a:gd name="connsiteY15" fmla="*/ 396917 h 607568"/>
              <a:gd name="connsiteX16" fmla="*/ 421558 w 584423"/>
              <a:gd name="connsiteY16" fmla="*/ 389092 h 607568"/>
              <a:gd name="connsiteX17" fmla="*/ 421558 w 584423"/>
              <a:gd name="connsiteY17" fmla="*/ 316826 h 607568"/>
              <a:gd name="connsiteX18" fmla="*/ 453977 w 584423"/>
              <a:gd name="connsiteY18" fmla="*/ 271871 h 607568"/>
              <a:gd name="connsiteX19" fmla="*/ 466115 w 584423"/>
              <a:gd name="connsiteY19" fmla="*/ 268189 h 607568"/>
              <a:gd name="connsiteX20" fmla="*/ 44557 w 584423"/>
              <a:gd name="connsiteY20" fmla="*/ 268189 h 607568"/>
              <a:gd name="connsiteX21" fmla="*/ 57310 w 584423"/>
              <a:gd name="connsiteY21" fmla="*/ 270337 h 607568"/>
              <a:gd name="connsiteX22" fmla="*/ 81432 w 584423"/>
              <a:gd name="connsiteY22" fmla="*/ 288288 h 607568"/>
              <a:gd name="connsiteX23" fmla="*/ 105401 w 584423"/>
              <a:gd name="connsiteY23" fmla="*/ 270337 h 607568"/>
              <a:gd name="connsiteX24" fmla="*/ 118308 w 584423"/>
              <a:gd name="connsiteY24" fmla="*/ 268189 h 607568"/>
              <a:gd name="connsiteX25" fmla="*/ 130446 w 584423"/>
              <a:gd name="connsiteY25" fmla="*/ 271871 h 607568"/>
              <a:gd name="connsiteX26" fmla="*/ 162865 w 584423"/>
              <a:gd name="connsiteY26" fmla="*/ 316826 h 607568"/>
              <a:gd name="connsiteX27" fmla="*/ 162865 w 584423"/>
              <a:gd name="connsiteY27" fmla="*/ 389092 h 607568"/>
              <a:gd name="connsiteX28" fmla="*/ 160560 w 584423"/>
              <a:gd name="connsiteY28" fmla="*/ 396917 h 607568"/>
              <a:gd name="connsiteX29" fmla="*/ 136284 w 584423"/>
              <a:gd name="connsiteY29" fmla="*/ 433894 h 607568"/>
              <a:gd name="connsiteX30" fmla="*/ 136284 w 584423"/>
              <a:gd name="connsiteY30" fmla="*/ 530708 h 607568"/>
              <a:gd name="connsiteX31" fmla="*/ 121995 w 584423"/>
              <a:gd name="connsiteY31" fmla="*/ 544977 h 607568"/>
              <a:gd name="connsiteX32" fmla="*/ 40870 w 584423"/>
              <a:gd name="connsiteY32" fmla="*/ 544977 h 607568"/>
              <a:gd name="connsiteX33" fmla="*/ 26581 w 584423"/>
              <a:gd name="connsiteY33" fmla="*/ 530708 h 607568"/>
              <a:gd name="connsiteX34" fmla="*/ 26581 w 584423"/>
              <a:gd name="connsiteY34" fmla="*/ 433894 h 607568"/>
              <a:gd name="connsiteX35" fmla="*/ 2305 w 584423"/>
              <a:gd name="connsiteY35" fmla="*/ 396917 h 607568"/>
              <a:gd name="connsiteX36" fmla="*/ 0 w 584423"/>
              <a:gd name="connsiteY36" fmla="*/ 389092 h 607568"/>
              <a:gd name="connsiteX37" fmla="*/ 0 w 584423"/>
              <a:gd name="connsiteY37" fmla="*/ 316826 h 607568"/>
              <a:gd name="connsiteX38" fmla="*/ 32419 w 584423"/>
              <a:gd name="connsiteY38" fmla="*/ 271871 h 607568"/>
              <a:gd name="connsiteX39" fmla="*/ 44557 w 584423"/>
              <a:gd name="connsiteY39" fmla="*/ 268189 h 607568"/>
              <a:gd name="connsiteX40" fmla="*/ 283757 w 584423"/>
              <a:gd name="connsiteY40" fmla="*/ 227644 h 607568"/>
              <a:gd name="connsiteX41" fmla="*/ 300667 w 584423"/>
              <a:gd name="connsiteY41" fmla="*/ 227644 h 607568"/>
              <a:gd name="connsiteX42" fmla="*/ 306663 w 584423"/>
              <a:gd name="connsiteY42" fmla="*/ 230253 h 607568"/>
              <a:gd name="connsiteX43" fmla="*/ 307739 w 584423"/>
              <a:gd name="connsiteY43" fmla="*/ 239459 h 607568"/>
              <a:gd name="connsiteX44" fmla="*/ 298669 w 584423"/>
              <a:gd name="connsiteY44" fmla="*/ 252962 h 607568"/>
              <a:gd name="connsiteX45" fmla="*/ 302973 w 584423"/>
              <a:gd name="connsiteY45" fmla="*/ 288561 h 607568"/>
              <a:gd name="connsiteX46" fmla="*/ 294672 w 584423"/>
              <a:gd name="connsiteY46" fmla="*/ 310810 h 607568"/>
              <a:gd name="connsiteX47" fmla="*/ 289752 w 584423"/>
              <a:gd name="connsiteY47" fmla="*/ 310810 h 607568"/>
              <a:gd name="connsiteX48" fmla="*/ 281451 w 584423"/>
              <a:gd name="connsiteY48" fmla="*/ 288561 h 607568"/>
              <a:gd name="connsiteX49" fmla="*/ 285755 w 584423"/>
              <a:gd name="connsiteY49" fmla="*/ 252962 h 607568"/>
              <a:gd name="connsiteX50" fmla="*/ 276685 w 584423"/>
              <a:gd name="connsiteY50" fmla="*/ 239459 h 607568"/>
              <a:gd name="connsiteX51" fmla="*/ 277761 w 584423"/>
              <a:gd name="connsiteY51" fmla="*/ 230253 h 607568"/>
              <a:gd name="connsiteX52" fmla="*/ 283757 w 584423"/>
              <a:gd name="connsiteY52" fmla="*/ 227644 h 607568"/>
              <a:gd name="connsiteX53" fmla="*/ 243694 w 584423"/>
              <a:gd name="connsiteY53" fmla="*/ 226776 h 607568"/>
              <a:gd name="connsiteX54" fmla="*/ 248918 w 584423"/>
              <a:gd name="connsiteY54" fmla="*/ 230304 h 607568"/>
              <a:gd name="connsiteX55" fmla="*/ 285947 w 584423"/>
              <a:gd name="connsiteY55" fmla="*/ 331870 h 607568"/>
              <a:gd name="connsiteX56" fmla="*/ 298546 w 584423"/>
              <a:gd name="connsiteY56" fmla="*/ 331870 h 607568"/>
              <a:gd name="connsiteX57" fmla="*/ 335575 w 584423"/>
              <a:gd name="connsiteY57" fmla="*/ 230304 h 607568"/>
              <a:gd name="connsiteX58" fmla="*/ 342336 w 584423"/>
              <a:gd name="connsiteY58" fmla="*/ 226929 h 607568"/>
              <a:gd name="connsiteX59" fmla="*/ 360005 w 584423"/>
              <a:gd name="connsiteY59" fmla="*/ 232299 h 607568"/>
              <a:gd name="connsiteX60" fmla="*/ 360005 w 584423"/>
              <a:gd name="connsiteY60" fmla="*/ 232452 h 607568"/>
              <a:gd name="connsiteX61" fmla="*/ 397495 w 584423"/>
              <a:gd name="connsiteY61" fmla="*/ 284002 h 607568"/>
              <a:gd name="connsiteX62" fmla="*/ 397495 w 584423"/>
              <a:gd name="connsiteY62" fmla="*/ 391704 h 607568"/>
              <a:gd name="connsiteX63" fmla="*/ 396573 w 584423"/>
              <a:gd name="connsiteY63" fmla="*/ 394619 h 607568"/>
              <a:gd name="connsiteX64" fmla="*/ 358008 w 584423"/>
              <a:gd name="connsiteY64" fmla="*/ 453379 h 607568"/>
              <a:gd name="connsiteX65" fmla="*/ 358008 w 584423"/>
              <a:gd name="connsiteY65" fmla="*/ 602045 h 607568"/>
              <a:gd name="connsiteX66" fmla="*/ 352476 w 584423"/>
              <a:gd name="connsiteY66" fmla="*/ 607568 h 607568"/>
              <a:gd name="connsiteX67" fmla="*/ 232017 w 584423"/>
              <a:gd name="connsiteY67" fmla="*/ 607568 h 607568"/>
              <a:gd name="connsiteX68" fmla="*/ 226485 w 584423"/>
              <a:gd name="connsiteY68" fmla="*/ 602045 h 607568"/>
              <a:gd name="connsiteX69" fmla="*/ 226485 w 584423"/>
              <a:gd name="connsiteY69" fmla="*/ 453379 h 607568"/>
              <a:gd name="connsiteX70" fmla="*/ 187920 w 584423"/>
              <a:gd name="connsiteY70" fmla="*/ 394619 h 607568"/>
              <a:gd name="connsiteX71" fmla="*/ 186998 w 584423"/>
              <a:gd name="connsiteY71" fmla="*/ 391704 h 607568"/>
              <a:gd name="connsiteX72" fmla="*/ 186998 w 584423"/>
              <a:gd name="connsiteY72" fmla="*/ 284309 h 607568"/>
              <a:gd name="connsiteX73" fmla="*/ 224488 w 584423"/>
              <a:gd name="connsiteY73" fmla="*/ 232299 h 607568"/>
              <a:gd name="connsiteX74" fmla="*/ 243694 w 584423"/>
              <a:gd name="connsiteY74" fmla="*/ 226776 h 607568"/>
              <a:gd name="connsiteX75" fmla="*/ 503026 w 584423"/>
              <a:gd name="connsiteY75" fmla="*/ 160466 h 607568"/>
              <a:gd name="connsiteX76" fmla="*/ 550975 w 584423"/>
              <a:gd name="connsiteY76" fmla="*/ 208274 h 607568"/>
              <a:gd name="connsiteX77" fmla="*/ 503026 w 584423"/>
              <a:gd name="connsiteY77" fmla="*/ 256082 h 607568"/>
              <a:gd name="connsiteX78" fmla="*/ 455077 w 584423"/>
              <a:gd name="connsiteY78" fmla="*/ 208274 h 607568"/>
              <a:gd name="connsiteX79" fmla="*/ 503026 w 584423"/>
              <a:gd name="connsiteY79" fmla="*/ 160466 h 607568"/>
              <a:gd name="connsiteX80" fmla="*/ 81397 w 584423"/>
              <a:gd name="connsiteY80" fmla="*/ 160466 h 607568"/>
              <a:gd name="connsiteX81" fmla="*/ 129346 w 584423"/>
              <a:gd name="connsiteY81" fmla="*/ 208274 h 607568"/>
              <a:gd name="connsiteX82" fmla="*/ 81397 w 584423"/>
              <a:gd name="connsiteY82" fmla="*/ 256082 h 607568"/>
              <a:gd name="connsiteX83" fmla="*/ 33448 w 584423"/>
              <a:gd name="connsiteY83" fmla="*/ 208274 h 607568"/>
              <a:gd name="connsiteX84" fmla="*/ 81397 w 584423"/>
              <a:gd name="connsiteY84" fmla="*/ 160466 h 607568"/>
              <a:gd name="connsiteX85" fmla="*/ 292212 w 584423"/>
              <a:gd name="connsiteY85" fmla="*/ 79174 h 607568"/>
              <a:gd name="connsiteX86" fmla="*/ 353957 w 584423"/>
              <a:gd name="connsiteY86" fmla="*/ 140848 h 607568"/>
              <a:gd name="connsiteX87" fmla="*/ 292212 w 584423"/>
              <a:gd name="connsiteY87" fmla="*/ 202522 h 607568"/>
              <a:gd name="connsiteX88" fmla="*/ 230467 w 584423"/>
              <a:gd name="connsiteY88" fmla="*/ 140848 h 607568"/>
              <a:gd name="connsiteX89" fmla="*/ 292212 w 584423"/>
              <a:gd name="connsiteY89" fmla="*/ 79174 h 607568"/>
              <a:gd name="connsiteX90" fmla="*/ 292212 w 584423"/>
              <a:gd name="connsiteY90" fmla="*/ 0 h 607568"/>
              <a:gd name="connsiteX91" fmla="*/ 504683 w 584423"/>
              <a:gd name="connsiteY91" fmla="*/ 105068 h 607568"/>
              <a:gd name="connsiteX92" fmla="*/ 501764 w 584423"/>
              <a:gd name="connsiteY92" fmla="*/ 126542 h 607568"/>
              <a:gd name="connsiteX93" fmla="*/ 492546 w 584423"/>
              <a:gd name="connsiteY93" fmla="*/ 129610 h 607568"/>
              <a:gd name="connsiteX94" fmla="*/ 480409 w 584423"/>
              <a:gd name="connsiteY94" fmla="*/ 123628 h 607568"/>
              <a:gd name="connsiteX95" fmla="*/ 292212 w 584423"/>
              <a:gd name="connsiteY95" fmla="*/ 30677 h 607568"/>
              <a:gd name="connsiteX96" fmla="*/ 104014 w 584423"/>
              <a:gd name="connsiteY96" fmla="*/ 123628 h 607568"/>
              <a:gd name="connsiteX97" fmla="*/ 82659 w 584423"/>
              <a:gd name="connsiteY97" fmla="*/ 126542 h 607568"/>
              <a:gd name="connsiteX98" fmla="*/ 79740 w 584423"/>
              <a:gd name="connsiteY98" fmla="*/ 105068 h 607568"/>
              <a:gd name="connsiteX99" fmla="*/ 292212 w 584423"/>
              <a:gd name="connsiteY99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84423" h="607568">
                <a:moveTo>
                  <a:pt x="466115" y="268189"/>
                </a:moveTo>
                <a:cubicBezTo>
                  <a:pt x="470571" y="266808"/>
                  <a:pt x="475334" y="267575"/>
                  <a:pt x="479022" y="270337"/>
                </a:cubicBezTo>
                <a:lnTo>
                  <a:pt x="502991" y="288288"/>
                </a:lnTo>
                <a:lnTo>
                  <a:pt x="527113" y="270337"/>
                </a:lnTo>
                <a:cubicBezTo>
                  <a:pt x="530647" y="267575"/>
                  <a:pt x="535410" y="266808"/>
                  <a:pt x="539866" y="268189"/>
                </a:cubicBezTo>
                <a:cubicBezTo>
                  <a:pt x="539866" y="268189"/>
                  <a:pt x="551850" y="271871"/>
                  <a:pt x="552004" y="271871"/>
                </a:cubicBezTo>
                <a:cubicBezTo>
                  <a:pt x="571363" y="278315"/>
                  <a:pt x="584423" y="296420"/>
                  <a:pt x="584423" y="316826"/>
                </a:cubicBezTo>
                <a:lnTo>
                  <a:pt x="584423" y="389092"/>
                </a:lnTo>
                <a:cubicBezTo>
                  <a:pt x="584423" y="391854"/>
                  <a:pt x="583655" y="394615"/>
                  <a:pt x="582118" y="396917"/>
                </a:cubicBezTo>
                <a:lnTo>
                  <a:pt x="557842" y="433894"/>
                </a:lnTo>
                <a:lnTo>
                  <a:pt x="557842" y="530708"/>
                </a:lnTo>
                <a:cubicBezTo>
                  <a:pt x="557842" y="538686"/>
                  <a:pt x="551389" y="544977"/>
                  <a:pt x="543553" y="544977"/>
                </a:cubicBezTo>
                <a:lnTo>
                  <a:pt x="462428" y="544977"/>
                </a:lnTo>
                <a:cubicBezTo>
                  <a:pt x="454592" y="544977"/>
                  <a:pt x="448139" y="538686"/>
                  <a:pt x="448139" y="530708"/>
                </a:cubicBezTo>
                <a:lnTo>
                  <a:pt x="448139" y="433894"/>
                </a:lnTo>
                <a:lnTo>
                  <a:pt x="423863" y="396917"/>
                </a:lnTo>
                <a:cubicBezTo>
                  <a:pt x="422326" y="394615"/>
                  <a:pt x="421558" y="391854"/>
                  <a:pt x="421558" y="389092"/>
                </a:cubicBezTo>
                <a:lnTo>
                  <a:pt x="421558" y="316826"/>
                </a:lnTo>
                <a:cubicBezTo>
                  <a:pt x="421558" y="296420"/>
                  <a:pt x="434618" y="278315"/>
                  <a:pt x="453977" y="271871"/>
                </a:cubicBezTo>
                <a:cubicBezTo>
                  <a:pt x="454131" y="271871"/>
                  <a:pt x="466115" y="268189"/>
                  <a:pt x="466115" y="268189"/>
                </a:cubicBezTo>
                <a:close/>
                <a:moveTo>
                  <a:pt x="44557" y="268189"/>
                </a:moveTo>
                <a:cubicBezTo>
                  <a:pt x="49013" y="266808"/>
                  <a:pt x="53776" y="267575"/>
                  <a:pt x="57310" y="270337"/>
                </a:cubicBezTo>
                <a:lnTo>
                  <a:pt x="81432" y="288288"/>
                </a:lnTo>
                <a:lnTo>
                  <a:pt x="105401" y="270337"/>
                </a:lnTo>
                <a:cubicBezTo>
                  <a:pt x="109089" y="267575"/>
                  <a:pt x="113852" y="266808"/>
                  <a:pt x="118308" y="268189"/>
                </a:cubicBezTo>
                <a:cubicBezTo>
                  <a:pt x="118308" y="268189"/>
                  <a:pt x="130292" y="271871"/>
                  <a:pt x="130446" y="271871"/>
                </a:cubicBezTo>
                <a:cubicBezTo>
                  <a:pt x="149805" y="278315"/>
                  <a:pt x="162865" y="296420"/>
                  <a:pt x="162865" y="316826"/>
                </a:cubicBezTo>
                <a:lnTo>
                  <a:pt x="162865" y="389092"/>
                </a:lnTo>
                <a:cubicBezTo>
                  <a:pt x="162865" y="391854"/>
                  <a:pt x="162097" y="394615"/>
                  <a:pt x="160560" y="396917"/>
                </a:cubicBezTo>
                <a:lnTo>
                  <a:pt x="136284" y="433894"/>
                </a:lnTo>
                <a:lnTo>
                  <a:pt x="136284" y="530708"/>
                </a:lnTo>
                <a:cubicBezTo>
                  <a:pt x="136284" y="538686"/>
                  <a:pt x="129831" y="544977"/>
                  <a:pt x="121995" y="544977"/>
                </a:cubicBezTo>
                <a:lnTo>
                  <a:pt x="40870" y="544977"/>
                </a:lnTo>
                <a:cubicBezTo>
                  <a:pt x="33034" y="544977"/>
                  <a:pt x="26581" y="538686"/>
                  <a:pt x="26581" y="530708"/>
                </a:cubicBezTo>
                <a:lnTo>
                  <a:pt x="26581" y="433894"/>
                </a:lnTo>
                <a:lnTo>
                  <a:pt x="2305" y="396917"/>
                </a:lnTo>
                <a:cubicBezTo>
                  <a:pt x="768" y="394615"/>
                  <a:pt x="0" y="391854"/>
                  <a:pt x="0" y="389092"/>
                </a:cubicBezTo>
                <a:lnTo>
                  <a:pt x="0" y="316826"/>
                </a:lnTo>
                <a:cubicBezTo>
                  <a:pt x="0" y="296420"/>
                  <a:pt x="13060" y="278315"/>
                  <a:pt x="32419" y="271871"/>
                </a:cubicBezTo>
                <a:cubicBezTo>
                  <a:pt x="32573" y="271871"/>
                  <a:pt x="44557" y="268189"/>
                  <a:pt x="44557" y="268189"/>
                </a:cubicBezTo>
                <a:close/>
                <a:moveTo>
                  <a:pt x="283757" y="227644"/>
                </a:moveTo>
                <a:lnTo>
                  <a:pt x="300667" y="227644"/>
                </a:lnTo>
                <a:cubicBezTo>
                  <a:pt x="302973" y="227644"/>
                  <a:pt x="305126" y="228565"/>
                  <a:pt x="306663" y="230253"/>
                </a:cubicBezTo>
                <a:cubicBezTo>
                  <a:pt x="309123" y="232861"/>
                  <a:pt x="309430" y="236544"/>
                  <a:pt x="307739" y="239459"/>
                </a:cubicBezTo>
                <a:lnTo>
                  <a:pt x="298669" y="252962"/>
                </a:lnTo>
                <a:lnTo>
                  <a:pt x="302973" y="288561"/>
                </a:lnTo>
                <a:lnTo>
                  <a:pt x="294672" y="310810"/>
                </a:lnTo>
                <a:cubicBezTo>
                  <a:pt x="293749" y="312958"/>
                  <a:pt x="290675" y="312958"/>
                  <a:pt x="289752" y="310810"/>
                </a:cubicBezTo>
                <a:lnTo>
                  <a:pt x="281451" y="288561"/>
                </a:lnTo>
                <a:lnTo>
                  <a:pt x="285755" y="252962"/>
                </a:lnTo>
                <a:lnTo>
                  <a:pt x="276685" y="239459"/>
                </a:lnTo>
                <a:cubicBezTo>
                  <a:pt x="274994" y="236544"/>
                  <a:pt x="275302" y="232861"/>
                  <a:pt x="277761" y="230253"/>
                </a:cubicBezTo>
                <a:cubicBezTo>
                  <a:pt x="279299" y="228565"/>
                  <a:pt x="281451" y="227644"/>
                  <a:pt x="283757" y="227644"/>
                </a:cubicBezTo>
                <a:close/>
                <a:moveTo>
                  <a:pt x="243694" y="226776"/>
                </a:moveTo>
                <a:cubicBezTo>
                  <a:pt x="245999" y="226776"/>
                  <a:pt x="248150" y="228157"/>
                  <a:pt x="248918" y="230304"/>
                </a:cubicBezTo>
                <a:lnTo>
                  <a:pt x="285947" y="331870"/>
                </a:lnTo>
                <a:cubicBezTo>
                  <a:pt x="288098" y="337700"/>
                  <a:pt x="296395" y="337700"/>
                  <a:pt x="298546" y="331870"/>
                </a:cubicBezTo>
                <a:lnTo>
                  <a:pt x="335575" y="230304"/>
                </a:lnTo>
                <a:cubicBezTo>
                  <a:pt x="336651" y="227543"/>
                  <a:pt x="339570" y="226162"/>
                  <a:pt x="342336" y="226929"/>
                </a:cubicBezTo>
                <a:lnTo>
                  <a:pt x="360005" y="232299"/>
                </a:lnTo>
                <a:lnTo>
                  <a:pt x="360005" y="232452"/>
                </a:lnTo>
                <a:cubicBezTo>
                  <a:pt x="382438" y="239663"/>
                  <a:pt x="397495" y="260528"/>
                  <a:pt x="397495" y="284002"/>
                </a:cubicBezTo>
                <a:lnTo>
                  <a:pt x="397495" y="391704"/>
                </a:lnTo>
                <a:cubicBezTo>
                  <a:pt x="397495" y="392778"/>
                  <a:pt x="397188" y="393852"/>
                  <a:pt x="396573" y="394619"/>
                </a:cubicBezTo>
                <a:lnTo>
                  <a:pt x="358008" y="453379"/>
                </a:lnTo>
                <a:lnTo>
                  <a:pt x="358008" y="602045"/>
                </a:lnTo>
                <a:cubicBezTo>
                  <a:pt x="358008" y="605113"/>
                  <a:pt x="355549" y="607568"/>
                  <a:pt x="352476" y="607568"/>
                </a:cubicBezTo>
                <a:lnTo>
                  <a:pt x="232017" y="607568"/>
                </a:lnTo>
                <a:cubicBezTo>
                  <a:pt x="228944" y="607568"/>
                  <a:pt x="226485" y="605113"/>
                  <a:pt x="226485" y="602045"/>
                </a:cubicBezTo>
                <a:lnTo>
                  <a:pt x="226485" y="453379"/>
                </a:lnTo>
                <a:lnTo>
                  <a:pt x="187920" y="394619"/>
                </a:lnTo>
                <a:cubicBezTo>
                  <a:pt x="187305" y="393852"/>
                  <a:pt x="186998" y="392778"/>
                  <a:pt x="186998" y="391704"/>
                </a:cubicBezTo>
                <a:lnTo>
                  <a:pt x="186998" y="284309"/>
                </a:lnTo>
                <a:cubicBezTo>
                  <a:pt x="186998" y="260682"/>
                  <a:pt x="202055" y="239817"/>
                  <a:pt x="224488" y="232299"/>
                </a:cubicBezTo>
                <a:cubicBezTo>
                  <a:pt x="224488" y="232299"/>
                  <a:pt x="243233" y="226776"/>
                  <a:pt x="243694" y="226776"/>
                </a:cubicBezTo>
                <a:close/>
                <a:moveTo>
                  <a:pt x="503026" y="160466"/>
                </a:moveTo>
                <a:cubicBezTo>
                  <a:pt x="529508" y="160466"/>
                  <a:pt x="550975" y="181870"/>
                  <a:pt x="550975" y="208274"/>
                </a:cubicBezTo>
                <a:cubicBezTo>
                  <a:pt x="550975" y="234678"/>
                  <a:pt x="529508" y="256082"/>
                  <a:pt x="503026" y="256082"/>
                </a:cubicBezTo>
                <a:cubicBezTo>
                  <a:pt x="476544" y="256082"/>
                  <a:pt x="455077" y="234678"/>
                  <a:pt x="455077" y="208274"/>
                </a:cubicBezTo>
                <a:cubicBezTo>
                  <a:pt x="455077" y="181870"/>
                  <a:pt x="476544" y="160466"/>
                  <a:pt x="503026" y="160466"/>
                </a:cubicBezTo>
                <a:close/>
                <a:moveTo>
                  <a:pt x="81397" y="160466"/>
                </a:moveTo>
                <a:cubicBezTo>
                  <a:pt x="107879" y="160466"/>
                  <a:pt x="129346" y="181870"/>
                  <a:pt x="129346" y="208274"/>
                </a:cubicBezTo>
                <a:cubicBezTo>
                  <a:pt x="129346" y="234678"/>
                  <a:pt x="107879" y="256082"/>
                  <a:pt x="81397" y="256082"/>
                </a:cubicBezTo>
                <a:cubicBezTo>
                  <a:pt x="54915" y="256082"/>
                  <a:pt x="33448" y="234678"/>
                  <a:pt x="33448" y="208274"/>
                </a:cubicBezTo>
                <a:cubicBezTo>
                  <a:pt x="33448" y="181870"/>
                  <a:pt x="54915" y="160466"/>
                  <a:pt x="81397" y="160466"/>
                </a:cubicBezTo>
                <a:close/>
                <a:moveTo>
                  <a:pt x="292212" y="79174"/>
                </a:moveTo>
                <a:cubicBezTo>
                  <a:pt x="326313" y="79174"/>
                  <a:pt x="353957" y="106786"/>
                  <a:pt x="353957" y="140848"/>
                </a:cubicBezTo>
                <a:cubicBezTo>
                  <a:pt x="353957" y="174910"/>
                  <a:pt x="326313" y="202522"/>
                  <a:pt x="292212" y="202522"/>
                </a:cubicBezTo>
                <a:cubicBezTo>
                  <a:pt x="258111" y="202522"/>
                  <a:pt x="230467" y="174910"/>
                  <a:pt x="230467" y="140848"/>
                </a:cubicBezTo>
                <a:cubicBezTo>
                  <a:pt x="230467" y="106786"/>
                  <a:pt x="258111" y="79174"/>
                  <a:pt x="292212" y="79174"/>
                </a:cubicBezTo>
                <a:close/>
                <a:moveTo>
                  <a:pt x="292212" y="0"/>
                </a:moveTo>
                <a:cubicBezTo>
                  <a:pt x="376247" y="0"/>
                  <a:pt x="453677" y="38346"/>
                  <a:pt x="504683" y="105068"/>
                </a:cubicBezTo>
                <a:cubicBezTo>
                  <a:pt x="509906" y="111817"/>
                  <a:pt x="508523" y="121481"/>
                  <a:pt x="501764" y="126542"/>
                </a:cubicBezTo>
                <a:cubicBezTo>
                  <a:pt x="498998" y="128690"/>
                  <a:pt x="495772" y="129610"/>
                  <a:pt x="492546" y="129610"/>
                </a:cubicBezTo>
                <a:cubicBezTo>
                  <a:pt x="487937" y="129610"/>
                  <a:pt x="483328" y="127616"/>
                  <a:pt x="480409" y="123628"/>
                </a:cubicBezTo>
                <a:cubicBezTo>
                  <a:pt x="435088" y="64575"/>
                  <a:pt x="366569" y="30677"/>
                  <a:pt x="292212" y="30677"/>
                </a:cubicBezTo>
                <a:cubicBezTo>
                  <a:pt x="217854" y="30677"/>
                  <a:pt x="149335" y="64575"/>
                  <a:pt x="104014" y="123628"/>
                </a:cubicBezTo>
                <a:cubicBezTo>
                  <a:pt x="98944" y="130377"/>
                  <a:pt x="89265" y="131604"/>
                  <a:pt x="82659" y="126542"/>
                </a:cubicBezTo>
                <a:cubicBezTo>
                  <a:pt x="75900" y="121481"/>
                  <a:pt x="74517" y="111817"/>
                  <a:pt x="79740" y="105068"/>
                </a:cubicBezTo>
                <a:cubicBezTo>
                  <a:pt x="130746" y="38346"/>
                  <a:pt x="208176" y="0"/>
                  <a:pt x="292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矩形 24"/>
          <p:cNvSpPr/>
          <p:nvPr/>
        </p:nvSpPr>
        <p:spPr>
          <a:xfrm>
            <a:off x="1268026" y="45937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74170" y="1267225"/>
            <a:ext cx="2639416" cy="4449860"/>
          </a:xfrm>
          <a:prstGeom prst="rect">
            <a:avLst/>
          </a:prstGeom>
        </p:spPr>
      </p:pic>
      <p:sp>
        <p:nvSpPr>
          <p:cNvPr id="62" name="文本框 61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496699" y="1471522"/>
            <a:ext cx="2072640" cy="337185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技术支持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7312660" y="1471295"/>
            <a:ext cx="746125" cy="701675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5510" y="68770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历史数据爬取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12"/>
          <p:cNvSpPr/>
          <p:nvPr/>
        </p:nvSpPr>
        <p:spPr>
          <a:xfrm>
            <a:off x="7312660" y="2561590"/>
            <a:ext cx="749300" cy="699135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25510" y="1541145"/>
            <a:ext cx="276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实时更新数据爬取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25510" y="2696845"/>
            <a:ext cx="20224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环境搭建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25510" y="3750945"/>
            <a:ext cx="2517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环境搭建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25510" y="4808855"/>
            <a:ext cx="3012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编写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后端接口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1535" y="2398395"/>
            <a:ext cx="2366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Sqoop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搭建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25510" y="5810885"/>
            <a:ext cx="282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elasticsearch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ï$ḻîḑè"/>
          <p:cNvSpPr/>
          <p:nvPr/>
        </p:nvSpPr>
        <p:spPr>
          <a:xfrm>
            <a:off x="3485515" y="4604385"/>
            <a:ext cx="349885" cy="370840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1" name="ïśliḋê" title="rJ6JfFNieuj79RlItJXO"/>
          <p:cNvSpPr/>
          <p:nvPr/>
        </p:nvSpPr>
        <p:spPr bwMode="auto">
          <a:xfrm>
            <a:off x="3533140" y="5798554"/>
            <a:ext cx="315137" cy="362287"/>
          </a:xfrm>
          <a:custGeom>
            <a:avLst/>
            <a:gdLst>
              <a:gd name="connsiteX0" fmla="*/ 127000 w 252413"/>
              <a:gd name="connsiteY0" fmla="*/ 292100 h 338138"/>
              <a:gd name="connsiteX1" fmla="*/ 111125 w 252413"/>
              <a:gd name="connsiteY1" fmla="*/ 307975 h 338138"/>
              <a:gd name="connsiteX2" fmla="*/ 127000 w 252413"/>
              <a:gd name="connsiteY2" fmla="*/ 323850 h 338138"/>
              <a:gd name="connsiteX3" fmla="*/ 142875 w 252413"/>
              <a:gd name="connsiteY3" fmla="*/ 307975 h 338138"/>
              <a:gd name="connsiteX4" fmla="*/ 127000 w 252413"/>
              <a:gd name="connsiteY4" fmla="*/ 292100 h 338138"/>
              <a:gd name="connsiteX5" fmla="*/ 60637 w 252413"/>
              <a:gd name="connsiteY5" fmla="*/ 241300 h 338138"/>
              <a:gd name="connsiteX6" fmla="*/ 123259 w 252413"/>
              <a:gd name="connsiteY6" fmla="*/ 241300 h 338138"/>
              <a:gd name="connsiteX7" fmla="*/ 128588 w 252413"/>
              <a:gd name="connsiteY7" fmla="*/ 248356 h 338138"/>
              <a:gd name="connsiteX8" fmla="*/ 123259 w 252413"/>
              <a:gd name="connsiteY8" fmla="*/ 254000 h 338138"/>
              <a:gd name="connsiteX9" fmla="*/ 60637 w 252413"/>
              <a:gd name="connsiteY9" fmla="*/ 254000 h 338138"/>
              <a:gd name="connsiteX10" fmla="*/ 53975 w 252413"/>
              <a:gd name="connsiteY10" fmla="*/ 248356 h 338138"/>
              <a:gd name="connsiteX11" fmla="*/ 60637 w 252413"/>
              <a:gd name="connsiteY11" fmla="*/ 241300 h 338138"/>
              <a:gd name="connsiteX12" fmla="*/ 60637 w 252413"/>
              <a:gd name="connsiteY12" fmla="*/ 219075 h 338138"/>
              <a:gd name="connsiteX13" fmla="*/ 123259 w 252413"/>
              <a:gd name="connsiteY13" fmla="*/ 219075 h 338138"/>
              <a:gd name="connsiteX14" fmla="*/ 128588 w 252413"/>
              <a:gd name="connsiteY14" fmla="*/ 224720 h 338138"/>
              <a:gd name="connsiteX15" fmla="*/ 123259 w 252413"/>
              <a:gd name="connsiteY15" fmla="*/ 231775 h 338138"/>
              <a:gd name="connsiteX16" fmla="*/ 60637 w 252413"/>
              <a:gd name="connsiteY16" fmla="*/ 231775 h 338138"/>
              <a:gd name="connsiteX17" fmla="*/ 53975 w 252413"/>
              <a:gd name="connsiteY17" fmla="*/ 224720 h 338138"/>
              <a:gd name="connsiteX18" fmla="*/ 60637 w 252413"/>
              <a:gd name="connsiteY18" fmla="*/ 219075 h 338138"/>
              <a:gd name="connsiteX19" fmla="*/ 60637 w 252413"/>
              <a:gd name="connsiteY19" fmla="*/ 196850 h 338138"/>
              <a:gd name="connsiteX20" fmla="*/ 123259 w 252413"/>
              <a:gd name="connsiteY20" fmla="*/ 196850 h 338138"/>
              <a:gd name="connsiteX21" fmla="*/ 128588 w 252413"/>
              <a:gd name="connsiteY21" fmla="*/ 202407 h 338138"/>
              <a:gd name="connsiteX22" fmla="*/ 123259 w 252413"/>
              <a:gd name="connsiteY22" fmla="*/ 207963 h 338138"/>
              <a:gd name="connsiteX23" fmla="*/ 60637 w 252413"/>
              <a:gd name="connsiteY23" fmla="*/ 207963 h 338138"/>
              <a:gd name="connsiteX24" fmla="*/ 53975 w 252413"/>
              <a:gd name="connsiteY24" fmla="*/ 202407 h 338138"/>
              <a:gd name="connsiteX25" fmla="*/ 60637 w 252413"/>
              <a:gd name="connsiteY25" fmla="*/ 196850 h 338138"/>
              <a:gd name="connsiteX26" fmla="*/ 60637 w 252413"/>
              <a:gd name="connsiteY26" fmla="*/ 174625 h 338138"/>
              <a:gd name="connsiteX27" fmla="*/ 123259 w 252413"/>
              <a:gd name="connsiteY27" fmla="*/ 174625 h 338138"/>
              <a:gd name="connsiteX28" fmla="*/ 128588 w 252413"/>
              <a:gd name="connsiteY28" fmla="*/ 180182 h 338138"/>
              <a:gd name="connsiteX29" fmla="*/ 123259 w 252413"/>
              <a:gd name="connsiteY29" fmla="*/ 185738 h 338138"/>
              <a:gd name="connsiteX30" fmla="*/ 60637 w 252413"/>
              <a:gd name="connsiteY30" fmla="*/ 185738 h 338138"/>
              <a:gd name="connsiteX31" fmla="*/ 53975 w 252413"/>
              <a:gd name="connsiteY31" fmla="*/ 180182 h 338138"/>
              <a:gd name="connsiteX32" fmla="*/ 60637 w 252413"/>
              <a:gd name="connsiteY32" fmla="*/ 174625 h 338138"/>
              <a:gd name="connsiteX33" fmla="*/ 149784 w 252413"/>
              <a:gd name="connsiteY33" fmla="*/ 155575 h 338138"/>
              <a:gd name="connsiteX34" fmla="*/ 188356 w 252413"/>
              <a:gd name="connsiteY34" fmla="*/ 155575 h 338138"/>
              <a:gd name="connsiteX35" fmla="*/ 193676 w 252413"/>
              <a:gd name="connsiteY35" fmla="*/ 160852 h 338138"/>
              <a:gd name="connsiteX36" fmla="*/ 193676 w 252413"/>
              <a:gd name="connsiteY36" fmla="*/ 242642 h 338138"/>
              <a:gd name="connsiteX37" fmla="*/ 188356 w 252413"/>
              <a:gd name="connsiteY37" fmla="*/ 249238 h 338138"/>
              <a:gd name="connsiteX38" fmla="*/ 149784 w 252413"/>
              <a:gd name="connsiteY38" fmla="*/ 249238 h 338138"/>
              <a:gd name="connsiteX39" fmla="*/ 144463 w 252413"/>
              <a:gd name="connsiteY39" fmla="*/ 242642 h 338138"/>
              <a:gd name="connsiteX40" fmla="*/ 144463 w 252413"/>
              <a:gd name="connsiteY40" fmla="*/ 160852 h 338138"/>
              <a:gd name="connsiteX41" fmla="*/ 149784 w 252413"/>
              <a:gd name="connsiteY41" fmla="*/ 155575 h 338138"/>
              <a:gd name="connsiteX42" fmla="*/ 60637 w 252413"/>
              <a:gd name="connsiteY42" fmla="*/ 150813 h 338138"/>
              <a:gd name="connsiteX43" fmla="*/ 123259 w 252413"/>
              <a:gd name="connsiteY43" fmla="*/ 150813 h 338138"/>
              <a:gd name="connsiteX44" fmla="*/ 128588 w 252413"/>
              <a:gd name="connsiteY44" fmla="*/ 156987 h 338138"/>
              <a:gd name="connsiteX45" fmla="*/ 123259 w 252413"/>
              <a:gd name="connsiteY45" fmla="*/ 161926 h 338138"/>
              <a:gd name="connsiteX46" fmla="*/ 60637 w 252413"/>
              <a:gd name="connsiteY46" fmla="*/ 161926 h 338138"/>
              <a:gd name="connsiteX47" fmla="*/ 53975 w 252413"/>
              <a:gd name="connsiteY47" fmla="*/ 156987 h 338138"/>
              <a:gd name="connsiteX48" fmla="*/ 60637 w 252413"/>
              <a:gd name="connsiteY48" fmla="*/ 150813 h 338138"/>
              <a:gd name="connsiteX49" fmla="*/ 59267 w 252413"/>
              <a:gd name="connsiteY49" fmla="*/ 128588 h 338138"/>
              <a:gd name="connsiteX50" fmla="*/ 191559 w 252413"/>
              <a:gd name="connsiteY50" fmla="*/ 128588 h 338138"/>
              <a:gd name="connsiteX51" fmla="*/ 196850 w 252413"/>
              <a:gd name="connsiteY51" fmla="*/ 133527 h 338138"/>
              <a:gd name="connsiteX52" fmla="*/ 191559 w 252413"/>
              <a:gd name="connsiteY52" fmla="*/ 139701 h 338138"/>
              <a:gd name="connsiteX53" fmla="*/ 59267 w 252413"/>
              <a:gd name="connsiteY53" fmla="*/ 139701 h 338138"/>
              <a:gd name="connsiteX54" fmla="*/ 53975 w 252413"/>
              <a:gd name="connsiteY54" fmla="*/ 133527 h 338138"/>
              <a:gd name="connsiteX55" fmla="*/ 59267 w 252413"/>
              <a:gd name="connsiteY55" fmla="*/ 128588 h 338138"/>
              <a:gd name="connsiteX56" fmla="*/ 127568 w 252413"/>
              <a:gd name="connsiteY56" fmla="*/ 106363 h 338138"/>
              <a:gd name="connsiteX57" fmla="*/ 191522 w 252413"/>
              <a:gd name="connsiteY57" fmla="*/ 106363 h 338138"/>
              <a:gd name="connsiteX58" fmla="*/ 196851 w 252413"/>
              <a:gd name="connsiteY58" fmla="*/ 111125 h 338138"/>
              <a:gd name="connsiteX59" fmla="*/ 191522 w 252413"/>
              <a:gd name="connsiteY59" fmla="*/ 115888 h 338138"/>
              <a:gd name="connsiteX60" fmla="*/ 127568 w 252413"/>
              <a:gd name="connsiteY60" fmla="*/ 115888 h 338138"/>
              <a:gd name="connsiteX61" fmla="*/ 122238 w 252413"/>
              <a:gd name="connsiteY61" fmla="*/ 111125 h 338138"/>
              <a:gd name="connsiteX62" fmla="*/ 127568 w 252413"/>
              <a:gd name="connsiteY62" fmla="*/ 106363 h 338138"/>
              <a:gd name="connsiteX63" fmla="*/ 127568 w 252413"/>
              <a:gd name="connsiteY63" fmla="*/ 84138 h 338138"/>
              <a:gd name="connsiteX64" fmla="*/ 191522 w 252413"/>
              <a:gd name="connsiteY64" fmla="*/ 84138 h 338138"/>
              <a:gd name="connsiteX65" fmla="*/ 196851 w 252413"/>
              <a:gd name="connsiteY65" fmla="*/ 88900 h 338138"/>
              <a:gd name="connsiteX66" fmla="*/ 191522 w 252413"/>
              <a:gd name="connsiteY66" fmla="*/ 93663 h 338138"/>
              <a:gd name="connsiteX67" fmla="*/ 127568 w 252413"/>
              <a:gd name="connsiteY67" fmla="*/ 93663 h 338138"/>
              <a:gd name="connsiteX68" fmla="*/ 122238 w 252413"/>
              <a:gd name="connsiteY68" fmla="*/ 88900 h 338138"/>
              <a:gd name="connsiteX69" fmla="*/ 127568 w 252413"/>
              <a:gd name="connsiteY69" fmla="*/ 84138 h 338138"/>
              <a:gd name="connsiteX70" fmla="*/ 64136 w 252413"/>
              <a:gd name="connsiteY70" fmla="*/ 65088 h 338138"/>
              <a:gd name="connsiteX71" fmla="*/ 107316 w 252413"/>
              <a:gd name="connsiteY71" fmla="*/ 65088 h 338138"/>
              <a:gd name="connsiteX72" fmla="*/ 112713 w 252413"/>
              <a:gd name="connsiteY72" fmla="*/ 71702 h 338138"/>
              <a:gd name="connsiteX73" fmla="*/ 112713 w 252413"/>
              <a:gd name="connsiteY73" fmla="*/ 106098 h 338138"/>
              <a:gd name="connsiteX74" fmla="*/ 107316 w 252413"/>
              <a:gd name="connsiteY74" fmla="*/ 112713 h 338138"/>
              <a:gd name="connsiteX75" fmla="*/ 64136 w 252413"/>
              <a:gd name="connsiteY75" fmla="*/ 112713 h 338138"/>
              <a:gd name="connsiteX76" fmla="*/ 58738 w 252413"/>
              <a:gd name="connsiteY76" fmla="*/ 106098 h 338138"/>
              <a:gd name="connsiteX77" fmla="*/ 58738 w 252413"/>
              <a:gd name="connsiteY77" fmla="*/ 71702 h 338138"/>
              <a:gd name="connsiteX78" fmla="*/ 64136 w 252413"/>
              <a:gd name="connsiteY78" fmla="*/ 65088 h 338138"/>
              <a:gd name="connsiteX79" fmla="*/ 127568 w 252413"/>
              <a:gd name="connsiteY79" fmla="*/ 60325 h 338138"/>
              <a:gd name="connsiteX80" fmla="*/ 191522 w 252413"/>
              <a:gd name="connsiteY80" fmla="*/ 60325 h 338138"/>
              <a:gd name="connsiteX81" fmla="*/ 196851 w 252413"/>
              <a:gd name="connsiteY81" fmla="*/ 66499 h 338138"/>
              <a:gd name="connsiteX82" fmla="*/ 191522 w 252413"/>
              <a:gd name="connsiteY82" fmla="*/ 71438 h 338138"/>
              <a:gd name="connsiteX83" fmla="*/ 127568 w 252413"/>
              <a:gd name="connsiteY83" fmla="*/ 71438 h 338138"/>
              <a:gd name="connsiteX84" fmla="*/ 122238 w 252413"/>
              <a:gd name="connsiteY84" fmla="*/ 66499 h 338138"/>
              <a:gd name="connsiteX85" fmla="*/ 127568 w 252413"/>
              <a:gd name="connsiteY85" fmla="*/ 60325 h 338138"/>
              <a:gd name="connsiteX86" fmla="*/ 42572 w 252413"/>
              <a:gd name="connsiteY86" fmla="*/ 34925 h 338138"/>
              <a:gd name="connsiteX87" fmla="*/ 33338 w 252413"/>
              <a:gd name="connsiteY87" fmla="*/ 44126 h 338138"/>
              <a:gd name="connsiteX88" fmla="*/ 33338 w 252413"/>
              <a:gd name="connsiteY88" fmla="*/ 279400 h 338138"/>
              <a:gd name="connsiteX89" fmla="*/ 220663 w 252413"/>
              <a:gd name="connsiteY89" fmla="*/ 279400 h 338138"/>
              <a:gd name="connsiteX90" fmla="*/ 220663 w 252413"/>
              <a:gd name="connsiteY90" fmla="*/ 44126 h 338138"/>
              <a:gd name="connsiteX91" fmla="*/ 211429 w 252413"/>
              <a:gd name="connsiteY91" fmla="*/ 34925 h 338138"/>
              <a:gd name="connsiteX92" fmla="*/ 42572 w 252413"/>
              <a:gd name="connsiteY92" fmla="*/ 34925 h 338138"/>
              <a:gd name="connsiteX93" fmla="*/ 42069 w 252413"/>
              <a:gd name="connsiteY93" fmla="*/ 0 h 338138"/>
              <a:gd name="connsiteX94" fmla="*/ 210344 w 252413"/>
              <a:gd name="connsiteY94" fmla="*/ 0 h 338138"/>
              <a:gd name="connsiteX95" fmla="*/ 252413 w 252413"/>
              <a:gd name="connsiteY95" fmla="*/ 43588 h 338138"/>
              <a:gd name="connsiteX96" fmla="*/ 252413 w 252413"/>
              <a:gd name="connsiteY96" fmla="*/ 294550 h 338138"/>
              <a:gd name="connsiteX97" fmla="*/ 210344 w 252413"/>
              <a:gd name="connsiteY97" fmla="*/ 338138 h 338138"/>
              <a:gd name="connsiteX98" fmla="*/ 42069 w 252413"/>
              <a:gd name="connsiteY98" fmla="*/ 338138 h 338138"/>
              <a:gd name="connsiteX99" fmla="*/ 0 w 252413"/>
              <a:gd name="connsiteY99" fmla="*/ 294550 h 338138"/>
              <a:gd name="connsiteX100" fmla="*/ 0 w 252413"/>
              <a:gd name="connsiteY100" fmla="*/ 43588 h 338138"/>
              <a:gd name="connsiteX101" fmla="*/ 42069 w 252413"/>
              <a:gd name="connsiteY10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52413" h="338138">
                <a:moveTo>
                  <a:pt x="127000" y="292100"/>
                </a:moveTo>
                <a:cubicBezTo>
                  <a:pt x="118232" y="292100"/>
                  <a:pt x="111125" y="299207"/>
                  <a:pt x="111125" y="307975"/>
                </a:cubicBezTo>
                <a:cubicBezTo>
                  <a:pt x="111125" y="316743"/>
                  <a:pt x="118232" y="323850"/>
                  <a:pt x="127000" y="323850"/>
                </a:cubicBezTo>
                <a:cubicBezTo>
                  <a:pt x="135768" y="323850"/>
                  <a:pt x="142875" y="316743"/>
                  <a:pt x="142875" y="307975"/>
                </a:cubicBezTo>
                <a:cubicBezTo>
                  <a:pt x="142875" y="299207"/>
                  <a:pt x="135768" y="292100"/>
                  <a:pt x="127000" y="292100"/>
                </a:cubicBezTo>
                <a:close/>
                <a:moveTo>
                  <a:pt x="60637" y="241300"/>
                </a:moveTo>
                <a:cubicBezTo>
                  <a:pt x="60637" y="241300"/>
                  <a:pt x="60637" y="241300"/>
                  <a:pt x="123259" y="241300"/>
                </a:cubicBezTo>
                <a:cubicBezTo>
                  <a:pt x="127256" y="241300"/>
                  <a:pt x="128588" y="244122"/>
                  <a:pt x="128588" y="248356"/>
                </a:cubicBezTo>
                <a:cubicBezTo>
                  <a:pt x="128588" y="251178"/>
                  <a:pt x="127256" y="254000"/>
                  <a:pt x="123259" y="254000"/>
                </a:cubicBezTo>
                <a:cubicBezTo>
                  <a:pt x="123259" y="254000"/>
                  <a:pt x="123259" y="254000"/>
                  <a:pt x="60637" y="254000"/>
                </a:cubicBezTo>
                <a:cubicBezTo>
                  <a:pt x="56640" y="254000"/>
                  <a:pt x="53975" y="251178"/>
                  <a:pt x="53975" y="248356"/>
                </a:cubicBezTo>
                <a:cubicBezTo>
                  <a:pt x="53975" y="244122"/>
                  <a:pt x="56640" y="241300"/>
                  <a:pt x="60637" y="241300"/>
                </a:cubicBezTo>
                <a:close/>
                <a:moveTo>
                  <a:pt x="60637" y="219075"/>
                </a:moveTo>
                <a:cubicBezTo>
                  <a:pt x="60637" y="219075"/>
                  <a:pt x="60637" y="219075"/>
                  <a:pt x="123259" y="219075"/>
                </a:cubicBezTo>
                <a:cubicBezTo>
                  <a:pt x="127256" y="219075"/>
                  <a:pt x="128588" y="221897"/>
                  <a:pt x="128588" y="224720"/>
                </a:cubicBezTo>
                <a:cubicBezTo>
                  <a:pt x="128588" y="228953"/>
                  <a:pt x="127256" y="231775"/>
                  <a:pt x="123259" y="231775"/>
                </a:cubicBezTo>
                <a:cubicBezTo>
                  <a:pt x="123259" y="231775"/>
                  <a:pt x="123259" y="231775"/>
                  <a:pt x="60637" y="231775"/>
                </a:cubicBezTo>
                <a:cubicBezTo>
                  <a:pt x="56640" y="231775"/>
                  <a:pt x="53975" y="228953"/>
                  <a:pt x="53975" y="224720"/>
                </a:cubicBezTo>
                <a:cubicBezTo>
                  <a:pt x="53975" y="221897"/>
                  <a:pt x="56640" y="219075"/>
                  <a:pt x="60637" y="219075"/>
                </a:cubicBezTo>
                <a:close/>
                <a:moveTo>
                  <a:pt x="60637" y="196850"/>
                </a:moveTo>
                <a:cubicBezTo>
                  <a:pt x="60637" y="196850"/>
                  <a:pt x="60637" y="196850"/>
                  <a:pt x="123259" y="196850"/>
                </a:cubicBezTo>
                <a:cubicBezTo>
                  <a:pt x="127256" y="196850"/>
                  <a:pt x="128588" y="199628"/>
                  <a:pt x="128588" y="202407"/>
                </a:cubicBezTo>
                <a:cubicBezTo>
                  <a:pt x="128588" y="206574"/>
                  <a:pt x="127256" y="207963"/>
                  <a:pt x="123259" y="207963"/>
                </a:cubicBezTo>
                <a:cubicBezTo>
                  <a:pt x="123259" y="207963"/>
                  <a:pt x="123259" y="207963"/>
                  <a:pt x="60637" y="207963"/>
                </a:cubicBezTo>
                <a:cubicBezTo>
                  <a:pt x="56640" y="207963"/>
                  <a:pt x="53975" y="206574"/>
                  <a:pt x="53975" y="202407"/>
                </a:cubicBezTo>
                <a:cubicBezTo>
                  <a:pt x="53975" y="199628"/>
                  <a:pt x="56640" y="196850"/>
                  <a:pt x="60637" y="196850"/>
                </a:cubicBezTo>
                <a:close/>
                <a:moveTo>
                  <a:pt x="60637" y="174625"/>
                </a:moveTo>
                <a:cubicBezTo>
                  <a:pt x="60637" y="174625"/>
                  <a:pt x="60637" y="174625"/>
                  <a:pt x="123259" y="174625"/>
                </a:cubicBezTo>
                <a:cubicBezTo>
                  <a:pt x="127256" y="174625"/>
                  <a:pt x="128588" y="177403"/>
                  <a:pt x="128588" y="180182"/>
                </a:cubicBezTo>
                <a:cubicBezTo>
                  <a:pt x="128588" y="182960"/>
                  <a:pt x="127256" y="185738"/>
                  <a:pt x="123259" y="185738"/>
                </a:cubicBezTo>
                <a:cubicBezTo>
                  <a:pt x="123259" y="185738"/>
                  <a:pt x="123259" y="185738"/>
                  <a:pt x="60637" y="185738"/>
                </a:cubicBezTo>
                <a:cubicBezTo>
                  <a:pt x="56640" y="185738"/>
                  <a:pt x="53975" y="182960"/>
                  <a:pt x="53975" y="180182"/>
                </a:cubicBezTo>
                <a:cubicBezTo>
                  <a:pt x="53975" y="177403"/>
                  <a:pt x="56640" y="174625"/>
                  <a:pt x="60637" y="174625"/>
                </a:cubicBezTo>
                <a:close/>
                <a:moveTo>
                  <a:pt x="149784" y="155575"/>
                </a:moveTo>
                <a:cubicBezTo>
                  <a:pt x="149784" y="155575"/>
                  <a:pt x="149784" y="155575"/>
                  <a:pt x="188356" y="155575"/>
                </a:cubicBezTo>
                <a:cubicBezTo>
                  <a:pt x="191016" y="155575"/>
                  <a:pt x="193676" y="158214"/>
                  <a:pt x="193676" y="160852"/>
                </a:cubicBezTo>
                <a:cubicBezTo>
                  <a:pt x="193676" y="160852"/>
                  <a:pt x="193676" y="160852"/>
                  <a:pt x="193676" y="242642"/>
                </a:cubicBezTo>
                <a:cubicBezTo>
                  <a:pt x="193676" y="246600"/>
                  <a:pt x="191016" y="249238"/>
                  <a:pt x="188356" y="249238"/>
                </a:cubicBezTo>
                <a:cubicBezTo>
                  <a:pt x="188356" y="249238"/>
                  <a:pt x="188356" y="249238"/>
                  <a:pt x="149784" y="249238"/>
                </a:cubicBezTo>
                <a:cubicBezTo>
                  <a:pt x="147123" y="249238"/>
                  <a:pt x="144463" y="246600"/>
                  <a:pt x="144463" y="242642"/>
                </a:cubicBezTo>
                <a:cubicBezTo>
                  <a:pt x="144463" y="242642"/>
                  <a:pt x="144463" y="242642"/>
                  <a:pt x="144463" y="160852"/>
                </a:cubicBezTo>
                <a:cubicBezTo>
                  <a:pt x="144463" y="158214"/>
                  <a:pt x="147123" y="155575"/>
                  <a:pt x="149784" y="155575"/>
                </a:cubicBezTo>
                <a:close/>
                <a:moveTo>
                  <a:pt x="60637" y="150813"/>
                </a:moveTo>
                <a:cubicBezTo>
                  <a:pt x="60637" y="150813"/>
                  <a:pt x="60637" y="150813"/>
                  <a:pt x="123259" y="150813"/>
                </a:cubicBezTo>
                <a:cubicBezTo>
                  <a:pt x="127256" y="150813"/>
                  <a:pt x="128588" y="153283"/>
                  <a:pt x="128588" y="156987"/>
                </a:cubicBezTo>
                <a:cubicBezTo>
                  <a:pt x="128588" y="159457"/>
                  <a:pt x="127256" y="161926"/>
                  <a:pt x="123259" y="161926"/>
                </a:cubicBezTo>
                <a:cubicBezTo>
                  <a:pt x="123259" y="161926"/>
                  <a:pt x="123259" y="161926"/>
                  <a:pt x="60637" y="161926"/>
                </a:cubicBezTo>
                <a:cubicBezTo>
                  <a:pt x="56640" y="161926"/>
                  <a:pt x="53975" y="159457"/>
                  <a:pt x="53975" y="156987"/>
                </a:cubicBezTo>
                <a:cubicBezTo>
                  <a:pt x="53975" y="153283"/>
                  <a:pt x="56640" y="150813"/>
                  <a:pt x="60637" y="150813"/>
                </a:cubicBezTo>
                <a:close/>
                <a:moveTo>
                  <a:pt x="59267" y="128588"/>
                </a:moveTo>
                <a:cubicBezTo>
                  <a:pt x="59267" y="128588"/>
                  <a:pt x="59267" y="128588"/>
                  <a:pt x="191559" y="128588"/>
                </a:cubicBezTo>
                <a:cubicBezTo>
                  <a:pt x="194204" y="128588"/>
                  <a:pt x="196850" y="131058"/>
                  <a:pt x="196850" y="133527"/>
                </a:cubicBezTo>
                <a:cubicBezTo>
                  <a:pt x="196850" y="137232"/>
                  <a:pt x="194204" y="139701"/>
                  <a:pt x="191559" y="139701"/>
                </a:cubicBezTo>
                <a:cubicBezTo>
                  <a:pt x="191559" y="139701"/>
                  <a:pt x="191559" y="139701"/>
                  <a:pt x="59267" y="139701"/>
                </a:cubicBezTo>
                <a:cubicBezTo>
                  <a:pt x="56621" y="139701"/>
                  <a:pt x="53975" y="137232"/>
                  <a:pt x="53975" y="133527"/>
                </a:cubicBezTo>
                <a:cubicBezTo>
                  <a:pt x="53975" y="131058"/>
                  <a:pt x="56621" y="128588"/>
                  <a:pt x="59267" y="128588"/>
                </a:cubicBezTo>
                <a:close/>
                <a:moveTo>
                  <a:pt x="127568" y="106363"/>
                </a:moveTo>
                <a:cubicBezTo>
                  <a:pt x="127568" y="106363"/>
                  <a:pt x="127568" y="106363"/>
                  <a:pt x="191522" y="106363"/>
                </a:cubicBezTo>
                <a:cubicBezTo>
                  <a:pt x="194186" y="106363"/>
                  <a:pt x="196851" y="108744"/>
                  <a:pt x="196851" y="111125"/>
                </a:cubicBezTo>
                <a:cubicBezTo>
                  <a:pt x="196851" y="114697"/>
                  <a:pt x="194186" y="115888"/>
                  <a:pt x="191522" y="115888"/>
                </a:cubicBezTo>
                <a:cubicBezTo>
                  <a:pt x="191522" y="115888"/>
                  <a:pt x="191522" y="115888"/>
                  <a:pt x="127568" y="115888"/>
                </a:cubicBezTo>
                <a:cubicBezTo>
                  <a:pt x="124903" y="115888"/>
                  <a:pt x="122238" y="114697"/>
                  <a:pt x="122238" y="111125"/>
                </a:cubicBezTo>
                <a:cubicBezTo>
                  <a:pt x="122238" y="108744"/>
                  <a:pt x="124903" y="106363"/>
                  <a:pt x="127568" y="106363"/>
                </a:cubicBezTo>
                <a:close/>
                <a:moveTo>
                  <a:pt x="127568" y="84138"/>
                </a:moveTo>
                <a:cubicBezTo>
                  <a:pt x="127568" y="84138"/>
                  <a:pt x="127568" y="84138"/>
                  <a:pt x="191522" y="84138"/>
                </a:cubicBezTo>
                <a:cubicBezTo>
                  <a:pt x="194186" y="84138"/>
                  <a:pt x="196851" y="86519"/>
                  <a:pt x="196851" y="88900"/>
                </a:cubicBezTo>
                <a:cubicBezTo>
                  <a:pt x="196851" y="91282"/>
                  <a:pt x="194186" y="93663"/>
                  <a:pt x="191522" y="93663"/>
                </a:cubicBezTo>
                <a:cubicBezTo>
                  <a:pt x="191522" y="93663"/>
                  <a:pt x="191522" y="93663"/>
                  <a:pt x="127568" y="93663"/>
                </a:cubicBezTo>
                <a:cubicBezTo>
                  <a:pt x="124903" y="93663"/>
                  <a:pt x="122238" y="91282"/>
                  <a:pt x="122238" y="88900"/>
                </a:cubicBezTo>
                <a:cubicBezTo>
                  <a:pt x="122238" y="86519"/>
                  <a:pt x="124903" y="84138"/>
                  <a:pt x="127568" y="84138"/>
                </a:cubicBezTo>
                <a:close/>
                <a:moveTo>
                  <a:pt x="64136" y="65088"/>
                </a:moveTo>
                <a:cubicBezTo>
                  <a:pt x="64136" y="65088"/>
                  <a:pt x="64136" y="65088"/>
                  <a:pt x="107316" y="65088"/>
                </a:cubicBezTo>
                <a:cubicBezTo>
                  <a:pt x="110014" y="65088"/>
                  <a:pt x="112713" y="67734"/>
                  <a:pt x="112713" y="71702"/>
                </a:cubicBezTo>
                <a:cubicBezTo>
                  <a:pt x="112713" y="71702"/>
                  <a:pt x="112713" y="71702"/>
                  <a:pt x="112713" y="106098"/>
                </a:cubicBezTo>
                <a:cubicBezTo>
                  <a:pt x="112713" y="110067"/>
                  <a:pt x="110014" y="112713"/>
                  <a:pt x="107316" y="112713"/>
                </a:cubicBezTo>
                <a:cubicBezTo>
                  <a:pt x="107316" y="112713"/>
                  <a:pt x="107316" y="112713"/>
                  <a:pt x="64136" y="112713"/>
                </a:cubicBezTo>
                <a:cubicBezTo>
                  <a:pt x="61437" y="112713"/>
                  <a:pt x="58738" y="110067"/>
                  <a:pt x="58738" y="106098"/>
                </a:cubicBezTo>
                <a:cubicBezTo>
                  <a:pt x="58738" y="106098"/>
                  <a:pt x="58738" y="106098"/>
                  <a:pt x="58738" y="71702"/>
                </a:cubicBezTo>
                <a:cubicBezTo>
                  <a:pt x="58738" y="67734"/>
                  <a:pt x="61437" y="65088"/>
                  <a:pt x="64136" y="65088"/>
                </a:cubicBezTo>
                <a:close/>
                <a:moveTo>
                  <a:pt x="127568" y="60325"/>
                </a:moveTo>
                <a:cubicBezTo>
                  <a:pt x="127568" y="60325"/>
                  <a:pt x="127568" y="60325"/>
                  <a:pt x="191522" y="60325"/>
                </a:cubicBezTo>
                <a:cubicBezTo>
                  <a:pt x="194186" y="60325"/>
                  <a:pt x="196851" y="62794"/>
                  <a:pt x="196851" y="66499"/>
                </a:cubicBezTo>
                <a:cubicBezTo>
                  <a:pt x="196851" y="68968"/>
                  <a:pt x="194186" y="71438"/>
                  <a:pt x="191522" y="71438"/>
                </a:cubicBezTo>
                <a:cubicBezTo>
                  <a:pt x="191522" y="71438"/>
                  <a:pt x="191522" y="71438"/>
                  <a:pt x="127568" y="71438"/>
                </a:cubicBezTo>
                <a:cubicBezTo>
                  <a:pt x="124903" y="71438"/>
                  <a:pt x="122238" y="68968"/>
                  <a:pt x="122238" y="66499"/>
                </a:cubicBezTo>
                <a:cubicBezTo>
                  <a:pt x="122238" y="62794"/>
                  <a:pt x="124903" y="60325"/>
                  <a:pt x="127568" y="60325"/>
                </a:cubicBezTo>
                <a:close/>
                <a:moveTo>
                  <a:pt x="42572" y="34925"/>
                </a:moveTo>
                <a:cubicBezTo>
                  <a:pt x="37295" y="34925"/>
                  <a:pt x="33338" y="38868"/>
                  <a:pt x="33338" y="44126"/>
                </a:cubicBezTo>
                <a:lnTo>
                  <a:pt x="33338" y="279400"/>
                </a:lnTo>
                <a:cubicBezTo>
                  <a:pt x="33338" y="279400"/>
                  <a:pt x="33338" y="279400"/>
                  <a:pt x="220663" y="279400"/>
                </a:cubicBezTo>
                <a:cubicBezTo>
                  <a:pt x="220663" y="279400"/>
                  <a:pt x="220663" y="279400"/>
                  <a:pt x="220663" y="44126"/>
                </a:cubicBezTo>
                <a:cubicBezTo>
                  <a:pt x="220663" y="38868"/>
                  <a:pt x="216706" y="34925"/>
                  <a:pt x="211429" y="34925"/>
                </a:cubicBezTo>
                <a:cubicBezTo>
                  <a:pt x="211429" y="34925"/>
                  <a:pt x="211429" y="34925"/>
                  <a:pt x="42572" y="34925"/>
                </a:cubicBezTo>
                <a:close/>
                <a:moveTo>
                  <a:pt x="42069" y="0"/>
                </a:moveTo>
                <a:cubicBezTo>
                  <a:pt x="42069" y="0"/>
                  <a:pt x="42069" y="0"/>
                  <a:pt x="210344" y="0"/>
                </a:cubicBezTo>
                <a:cubicBezTo>
                  <a:pt x="234008" y="0"/>
                  <a:pt x="252413" y="19813"/>
                  <a:pt x="252413" y="43588"/>
                </a:cubicBezTo>
                <a:cubicBezTo>
                  <a:pt x="252413" y="43588"/>
                  <a:pt x="252413" y="43588"/>
                  <a:pt x="252413" y="294550"/>
                </a:cubicBezTo>
                <a:cubicBezTo>
                  <a:pt x="252413" y="318325"/>
                  <a:pt x="234008" y="338138"/>
                  <a:pt x="210344" y="338138"/>
                </a:cubicBezTo>
                <a:cubicBezTo>
                  <a:pt x="210344" y="338138"/>
                  <a:pt x="210344" y="338138"/>
                  <a:pt x="42069" y="338138"/>
                </a:cubicBezTo>
                <a:cubicBezTo>
                  <a:pt x="18405" y="338138"/>
                  <a:pt x="0" y="318325"/>
                  <a:pt x="0" y="294550"/>
                </a:cubicBezTo>
                <a:cubicBezTo>
                  <a:pt x="0" y="294550"/>
                  <a:pt x="0" y="294550"/>
                  <a:pt x="0" y="43588"/>
                </a:cubicBezTo>
                <a:cubicBezTo>
                  <a:pt x="0" y="19813"/>
                  <a:pt x="18405" y="0"/>
                  <a:pt x="42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3" name="Rounded Rectangle 8"/>
          <p:cNvSpPr/>
          <p:nvPr/>
        </p:nvSpPr>
        <p:spPr>
          <a:xfrm>
            <a:off x="7331539" y="3605925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Rounded Rectangle 12"/>
          <p:cNvSpPr/>
          <p:nvPr/>
        </p:nvSpPr>
        <p:spPr>
          <a:xfrm>
            <a:off x="7331075" y="4689475"/>
            <a:ext cx="749300" cy="699135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7330904" y="5604905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12"/>
          <p:cNvSpPr/>
          <p:nvPr/>
        </p:nvSpPr>
        <p:spPr>
          <a:xfrm>
            <a:off x="7309485" y="568325"/>
            <a:ext cx="749300" cy="699135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Rounded Rectangle 12"/>
          <p:cNvSpPr/>
          <p:nvPr/>
        </p:nvSpPr>
        <p:spPr>
          <a:xfrm>
            <a:off x="3298019" y="2172870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3" name="íš1îḋe" title="DN0G3AjvxA"/>
          <p:cNvSpPr/>
          <p:nvPr/>
        </p:nvSpPr>
        <p:spPr bwMode="auto">
          <a:xfrm>
            <a:off x="3467644" y="2398618"/>
            <a:ext cx="411160" cy="29817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24" name="ïśliḋê" title="rJ6JfFNieuj79RlItJXO"/>
          <p:cNvSpPr/>
          <p:nvPr/>
        </p:nvSpPr>
        <p:spPr bwMode="auto">
          <a:xfrm>
            <a:off x="7548245" y="736334"/>
            <a:ext cx="315137" cy="362287"/>
          </a:xfrm>
          <a:custGeom>
            <a:avLst/>
            <a:gdLst>
              <a:gd name="connsiteX0" fmla="*/ 127000 w 252413"/>
              <a:gd name="connsiteY0" fmla="*/ 292100 h 338138"/>
              <a:gd name="connsiteX1" fmla="*/ 111125 w 252413"/>
              <a:gd name="connsiteY1" fmla="*/ 307975 h 338138"/>
              <a:gd name="connsiteX2" fmla="*/ 127000 w 252413"/>
              <a:gd name="connsiteY2" fmla="*/ 323850 h 338138"/>
              <a:gd name="connsiteX3" fmla="*/ 142875 w 252413"/>
              <a:gd name="connsiteY3" fmla="*/ 307975 h 338138"/>
              <a:gd name="connsiteX4" fmla="*/ 127000 w 252413"/>
              <a:gd name="connsiteY4" fmla="*/ 292100 h 338138"/>
              <a:gd name="connsiteX5" fmla="*/ 60637 w 252413"/>
              <a:gd name="connsiteY5" fmla="*/ 241300 h 338138"/>
              <a:gd name="connsiteX6" fmla="*/ 123259 w 252413"/>
              <a:gd name="connsiteY6" fmla="*/ 241300 h 338138"/>
              <a:gd name="connsiteX7" fmla="*/ 128588 w 252413"/>
              <a:gd name="connsiteY7" fmla="*/ 248356 h 338138"/>
              <a:gd name="connsiteX8" fmla="*/ 123259 w 252413"/>
              <a:gd name="connsiteY8" fmla="*/ 254000 h 338138"/>
              <a:gd name="connsiteX9" fmla="*/ 60637 w 252413"/>
              <a:gd name="connsiteY9" fmla="*/ 254000 h 338138"/>
              <a:gd name="connsiteX10" fmla="*/ 53975 w 252413"/>
              <a:gd name="connsiteY10" fmla="*/ 248356 h 338138"/>
              <a:gd name="connsiteX11" fmla="*/ 60637 w 252413"/>
              <a:gd name="connsiteY11" fmla="*/ 241300 h 338138"/>
              <a:gd name="connsiteX12" fmla="*/ 60637 w 252413"/>
              <a:gd name="connsiteY12" fmla="*/ 219075 h 338138"/>
              <a:gd name="connsiteX13" fmla="*/ 123259 w 252413"/>
              <a:gd name="connsiteY13" fmla="*/ 219075 h 338138"/>
              <a:gd name="connsiteX14" fmla="*/ 128588 w 252413"/>
              <a:gd name="connsiteY14" fmla="*/ 224720 h 338138"/>
              <a:gd name="connsiteX15" fmla="*/ 123259 w 252413"/>
              <a:gd name="connsiteY15" fmla="*/ 231775 h 338138"/>
              <a:gd name="connsiteX16" fmla="*/ 60637 w 252413"/>
              <a:gd name="connsiteY16" fmla="*/ 231775 h 338138"/>
              <a:gd name="connsiteX17" fmla="*/ 53975 w 252413"/>
              <a:gd name="connsiteY17" fmla="*/ 224720 h 338138"/>
              <a:gd name="connsiteX18" fmla="*/ 60637 w 252413"/>
              <a:gd name="connsiteY18" fmla="*/ 219075 h 338138"/>
              <a:gd name="connsiteX19" fmla="*/ 60637 w 252413"/>
              <a:gd name="connsiteY19" fmla="*/ 196850 h 338138"/>
              <a:gd name="connsiteX20" fmla="*/ 123259 w 252413"/>
              <a:gd name="connsiteY20" fmla="*/ 196850 h 338138"/>
              <a:gd name="connsiteX21" fmla="*/ 128588 w 252413"/>
              <a:gd name="connsiteY21" fmla="*/ 202407 h 338138"/>
              <a:gd name="connsiteX22" fmla="*/ 123259 w 252413"/>
              <a:gd name="connsiteY22" fmla="*/ 207963 h 338138"/>
              <a:gd name="connsiteX23" fmla="*/ 60637 w 252413"/>
              <a:gd name="connsiteY23" fmla="*/ 207963 h 338138"/>
              <a:gd name="connsiteX24" fmla="*/ 53975 w 252413"/>
              <a:gd name="connsiteY24" fmla="*/ 202407 h 338138"/>
              <a:gd name="connsiteX25" fmla="*/ 60637 w 252413"/>
              <a:gd name="connsiteY25" fmla="*/ 196850 h 338138"/>
              <a:gd name="connsiteX26" fmla="*/ 60637 w 252413"/>
              <a:gd name="connsiteY26" fmla="*/ 174625 h 338138"/>
              <a:gd name="connsiteX27" fmla="*/ 123259 w 252413"/>
              <a:gd name="connsiteY27" fmla="*/ 174625 h 338138"/>
              <a:gd name="connsiteX28" fmla="*/ 128588 w 252413"/>
              <a:gd name="connsiteY28" fmla="*/ 180182 h 338138"/>
              <a:gd name="connsiteX29" fmla="*/ 123259 w 252413"/>
              <a:gd name="connsiteY29" fmla="*/ 185738 h 338138"/>
              <a:gd name="connsiteX30" fmla="*/ 60637 w 252413"/>
              <a:gd name="connsiteY30" fmla="*/ 185738 h 338138"/>
              <a:gd name="connsiteX31" fmla="*/ 53975 w 252413"/>
              <a:gd name="connsiteY31" fmla="*/ 180182 h 338138"/>
              <a:gd name="connsiteX32" fmla="*/ 60637 w 252413"/>
              <a:gd name="connsiteY32" fmla="*/ 174625 h 338138"/>
              <a:gd name="connsiteX33" fmla="*/ 149784 w 252413"/>
              <a:gd name="connsiteY33" fmla="*/ 155575 h 338138"/>
              <a:gd name="connsiteX34" fmla="*/ 188356 w 252413"/>
              <a:gd name="connsiteY34" fmla="*/ 155575 h 338138"/>
              <a:gd name="connsiteX35" fmla="*/ 193676 w 252413"/>
              <a:gd name="connsiteY35" fmla="*/ 160852 h 338138"/>
              <a:gd name="connsiteX36" fmla="*/ 193676 w 252413"/>
              <a:gd name="connsiteY36" fmla="*/ 242642 h 338138"/>
              <a:gd name="connsiteX37" fmla="*/ 188356 w 252413"/>
              <a:gd name="connsiteY37" fmla="*/ 249238 h 338138"/>
              <a:gd name="connsiteX38" fmla="*/ 149784 w 252413"/>
              <a:gd name="connsiteY38" fmla="*/ 249238 h 338138"/>
              <a:gd name="connsiteX39" fmla="*/ 144463 w 252413"/>
              <a:gd name="connsiteY39" fmla="*/ 242642 h 338138"/>
              <a:gd name="connsiteX40" fmla="*/ 144463 w 252413"/>
              <a:gd name="connsiteY40" fmla="*/ 160852 h 338138"/>
              <a:gd name="connsiteX41" fmla="*/ 149784 w 252413"/>
              <a:gd name="connsiteY41" fmla="*/ 155575 h 338138"/>
              <a:gd name="connsiteX42" fmla="*/ 60637 w 252413"/>
              <a:gd name="connsiteY42" fmla="*/ 150813 h 338138"/>
              <a:gd name="connsiteX43" fmla="*/ 123259 w 252413"/>
              <a:gd name="connsiteY43" fmla="*/ 150813 h 338138"/>
              <a:gd name="connsiteX44" fmla="*/ 128588 w 252413"/>
              <a:gd name="connsiteY44" fmla="*/ 156987 h 338138"/>
              <a:gd name="connsiteX45" fmla="*/ 123259 w 252413"/>
              <a:gd name="connsiteY45" fmla="*/ 161926 h 338138"/>
              <a:gd name="connsiteX46" fmla="*/ 60637 w 252413"/>
              <a:gd name="connsiteY46" fmla="*/ 161926 h 338138"/>
              <a:gd name="connsiteX47" fmla="*/ 53975 w 252413"/>
              <a:gd name="connsiteY47" fmla="*/ 156987 h 338138"/>
              <a:gd name="connsiteX48" fmla="*/ 60637 w 252413"/>
              <a:gd name="connsiteY48" fmla="*/ 150813 h 338138"/>
              <a:gd name="connsiteX49" fmla="*/ 59267 w 252413"/>
              <a:gd name="connsiteY49" fmla="*/ 128588 h 338138"/>
              <a:gd name="connsiteX50" fmla="*/ 191559 w 252413"/>
              <a:gd name="connsiteY50" fmla="*/ 128588 h 338138"/>
              <a:gd name="connsiteX51" fmla="*/ 196850 w 252413"/>
              <a:gd name="connsiteY51" fmla="*/ 133527 h 338138"/>
              <a:gd name="connsiteX52" fmla="*/ 191559 w 252413"/>
              <a:gd name="connsiteY52" fmla="*/ 139701 h 338138"/>
              <a:gd name="connsiteX53" fmla="*/ 59267 w 252413"/>
              <a:gd name="connsiteY53" fmla="*/ 139701 h 338138"/>
              <a:gd name="connsiteX54" fmla="*/ 53975 w 252413"/>
              <a:gd name="connsiteY54" fmla="*/ 133527 h 338138"/>
              <a:gd name="connsiteX55" fmla="*/ 59267 w 252413"/>
              <a:gd name="connsiteY55" fmla="*/ 128588 h 338138"/>
              <a:gd name="connsiteX56" fmla="*/ 127568 w 252413"/>
              <a:gd name="connsiteY56" fmla="*/ 106363 h 338138"/>
              <a:gd name="connsiteX57" fmla="*/ 191522 w 252413"/>
              <a:gd name="connsiteY57" fmla="*/ 106363 h 338138"/>
              <a:gd name="connsiteX58" fmla="*/ 196851 w 252413"/>
              <a:gd name="connsiteY58" fmla="*/ 111125 h 338138"/>
              <a:gd name="connsiteX59" fmla="*/ 191522 w 252413"/>
              <a:gd name="connsiteY59" fmla="*/ 115888 h 338138"/>
              <a:gd name="connsiteX60" fmla="*/ 127568 w 252413"/>
              <a:gd name="connsiteY60" fmla="*/ 115888 h 338138"/>
              <a:gd name="connsiteX61" fmla="*/ 122238 w 252413"/>
              <a:gd name="connsiteY61" fmla="*/ 111125 h 338138"/>
              <a:gd name="connsiteX62" fmla="*/ 127568 w 252413"/>
              <a:gd name="connsiteY62" fmla="*/ 106363 h 338138"/>
              <a:gd name="connsiteX63" fmla="*/ 127568 w 252413"/>
              <a:gd name="connsiteY63" fmla="*/ 84138 h 338138"/>
              <a:gd name="connsiteX64" fmla="*/ 191522 w 252413"/>
              <a:gd name="connsiteY64" fmla="*/ 84138 h 338138"/>
              <a:gd name="connsiteX65" fmla="*/ 196851 w 252413"/>
              <a:gd name="connsiteY65" fmla="*/ 88900 h 338138"/>
              <a:gd name="connsiteX66" fmla="*/ 191522 w 252413"/>
              <a:gd name="connsiteY66" fmla="*/ 93663 h 338138"/>
              <a:gd name="connsiteX67" fmla="*/ 127568 w 252413"/>
              <a:gd name="connsiteY67" fmla="*/ 93663 h 338138"/>
              <a:gd name="connsiteX68" fmla="*/ 122238 w 252413"/>
              <a:gd name="connsiteY68" fmla="*/ 88900 h 338138"/>
              <a:gd name="connsiteX69" fmla="*/ 127568 w 252413"/>
              <a:gd name="connsiteY69" fmla="*/ 84138 h 338138"/>
              <a:gd name="connsiteX70" fmla="*/ 64136 w 252413"/>
              <a:gd name="connsiteY70" fmla="*/ 65088 h 338138"/>
              <a:gd name="connsiteX71" fmla="*/ 107316 w 252413"/>
              <a:gd name="connsiteY71" fmla="*/ 65088 h 338138"/>
              <a:gd name="connsiteX72" fmla="*/ 112713 w 252413"/>
              <a:gd name="connsiteY72" fmla="*/ 71702 h 338138"/>
              <a:gd name="connsiteX73" fmla="*/ 112713 w 252413"/>
              <a:gd name="connsiteY73" fmla="*/ 106098 h 338138"/>
              <a:gd name="connsiteX74" fmla="*/ 107316 w 252413"/>
              <a:gd name="connsiteY74" fmla="*/ 112713 h 338138"/>
              <a:gd name="connsiteX75" fmla="*/ 64136 w 252413"/>
              <a:gd name="connsiteY75" fmla="*/ 112713 h 338138"/>
              <a:gd name="connsiteX76" fmla="*/ 58738 w 252413"/>
              <a:gd name="connsiteY76" fmla="*/ 106098 h 338138"/>
              <a:gd name="connsiteX77" fmla="*/ 58738 w 252413"/>
              <a:gd name="connsiteY77" fmla="*/ 71702 h 338138"/>
              <a:gd name="connsiteX78" fmla="*/ 64136 w 252413"/>
              <a:gd name="connsiteY78" fmla="*/ 65088 h 338138"/>
              <a:gd name="connsiteX79" fmla="*/ 127568 w 252413"/>
              <a:gd name="connsiteY79" fmla="*/ 60325 h 338138"/>
              <a:gd name="connsiteX80" fmla="*/ 191522 w 252413"/>
              <a:gd name="connsiteY80" fmla="*/ 60325 h 338138"/>
              <a:gd name="connsiteX81" fmla="*/ 196851 w 252413"/>
              <a:gd name="connsiteY81" fmla="*/ 66499 h 338138"/>
              <a:gd name="connsiteX82" fmla="*/ 191522 w 252413"/>
              <a:gd name="connsiteY82" fmla="*/ 71438 h 338138"/>
              <a:gd name="connsiteX83" fmla="*/ 127568 w 252413"/>
              <a:gd name="connsiteY83" fmla="*/ 71438 h 338138"/>
              <a:gd name="connsiteX84" fmla="*/ 122238 w 252413"/>
              <a:gd name="connsiteY84" fmla="*/ 66499 h 338138"/>
              <a:gd name="connsiteX85" fmla="*/ 127568 w 252413"/>
              <a:gd name="connsiteY85" fmla="*/ 60325 h 338138"/>
              <a:gd name="connsiteX86" fmla="*/ 42572 w 252413"/>
              <a:gd name="connsiteY86" fmla="*/ 34925 h 338138"/>
              <a:gd name="connsiteX87" fmla="*/ 33338 w 252413"/>
              <a:gd name="connsiteY87" fmla="*/ 44126 h 338138"/>
              <a:gd name="connsiteX88" fmla="*/ 33338 w 252413"/>
              <a:gd name="connsiteY88" fmla="*/ 279400 h 338138"/>
              <a:gd name="connsiteX89" fmla="*/ 220663 w 252413"/>
              <a:gd name="connsiteY89" fmla="*/ 279400 h 338138"/>
              <a:gd name="connsiteX90" fmla="*/ 220663 w 252413"/>
              <a:gd name="connsiteY90" fmla="*/ 44126 h 338138"/>
              <a:gd name="connsiteX91" fmla="*/ 211429 w 252413"/>
              <a:gd name="connsiteY91" fmla="*/ 34925 h 338138"/>
              <a:gd name="connsiteX92" fmla="*/ 42572 w 252413"/>
              <a:gd name="connsiteY92" fmla="*/ 34925 h 338138"/>
              <a:gd name="connsiteX93" fmla="*/ 42069 w 252413"/>
              <a:gd name="connsiteY93" fmla="*/ 0 h 338138"/>
              <a:gd name="connsiteX94" fmla="*/ 210344 w 252413"/>
              <a:gd name="connsiteY94" fmla="*/ 0 h 338138"/>
              <a:gd name="connsiteX95" fmla="*/ 252413 w 252413"/>
              <a:gd name="connsiteY95" fmla="*/ 43588 h 338138"/>
              <a:gd name="connsiteX96" fmla="*/ 252413 w 252413"/>
              <a:gd name="connsiteY96" fmla="*/ 294550 h 338138"/>
              <a:gd name="connsiteX97" fmla="*/ 210344 w 252413"/>
              <a:gd name="connsiteY97" fmla="*/ 338138 h 338138"/>
              <a:gd name="connsiteX98" fmla="*/ 42069 w 252413"/>
              <a:gd name="connsiteY98" fmla="*/ 338138 h 338138"/>
              <a:gd name="connsiteX99" fmla="*/ 0 w 252413"/>
              <a:gd name="connsiteY99" fmla="*/ 294550 h 338138"/>
              <a:gd name="connsiteX100" fmla="*/ 0 w 252413"/>
              <a:gd name="connsiteY100" fmla="*/ 43588 h 338138"/>
              <a:gd name="connsiteX101" fmla="*/ 42069 w 252413"/>
              <a:gd name="connsiteY10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52413" h="338138">
                <a:moveTo>
                  <a:pt x="127000" y="292100"/>
                </a:moveTo>
                <a:cubicBezTo>
                  <a:pt x="118232" y="292100"/>
                  <a:pt x="111125" y="299207"/>
                  <a:pt x="111125" y="307975"/>
                </a:cubicBezTo>
                <a:cubicBezTo>
                  <a:pt x="111125" y="316743"/>
                  <a:pt x="118232" y="323850"/>
                  <a:pt x="127000" y="323850"/>
                </a:cubicBezTo>
                <a:cubicBezTo>
                  <a:pt x="135768" y="323850"/>
                  <a:pt x="142875" y="316743"/>
                  <a:pt x="142875" y="307975"/>
                </a:cubicBezTo>
                <a:cubicBezTo>
                  <a:pt x="142875" y="299207"/>
                  <a:pt x="135768" y="292100"/>
                  <a:pt x="127000" y="292100"/>
                </a:cubicBezTo>
                <a:close/>
                <a:moveTo>
                  <a:pt x="60637" y="241300"/>
                </a:moveTo>
                <a:cubicBezTo>
                  <a:pt x="60637" y="241300"/>
                  <a:pt x="60637" y="241300"/>
                  <a:pt x="123259" y="241300"/>
                </a:cubicBezTo>
                <a:cubicBezTo>
                  <a:pt x="127256" y="241300"/>
                  <a:pt x="128588" y="244122"/>
                  <a:pt x="128588" y="248356"/>
                </a:cubicBezTo>
                <a:cubicBezTo>
                  <a:pt x="128588" y="251178"/>
                  <a:pt x="127256" y="254000"/>
                  <a:pt x="123259" y="254000"/>
                </a:cubicBezTo>
                <a:cubicBezTo>
                  <a:pt x="123259" y="254000"/>
                  <a:pt x="123259" y="254000"/>
                  <a:pt x="60637" y="254000"/>
                </a:cubicBezTo>
                <a:cubicBezTo>
                  <a:pt x="56640" y="254000"/>
                  <a:pt x="53975" y="251178"/>
                  <a:pt x="53975" y="248356"/>
                </a:cubicBezTo>
                <a:cubicBezTo>
                  <a:pt x="53975" y="244122"/>
                  <a:pt x="56640" y="241300"/>
                  <a:pt x="60637" y="241300"/>
                </a:cubicBezTo>
                <a:close/>
                <a:moveTo>
                  <a:pt x="60637" y="219075"/>
                </a:moveTo>
                <a:cubicBezTo>
                  <a:pt x="60637" y="219075"/>
                  <a:pt x="60637" y="219075"/>
                  <a:pt x="123259" y="219075"/>
                </a:cubicBezTo>
                <a:cubicBezTo>
                  <a:pt x="127256" y="219075"/>
                  <a:pt x="128588" y="221897"/>
                  <a:pt x="128588" y="224720"/>
                </a:cubicBezTo>
                <a:cubicBezTo>
                  <a:pt x="128588" y="228953"/>
                  <a:pt x="127256" y="231775"/>
                  <a:pt x="123259" y="231775"/>
                </a:cubicBezTo>
                <a:cubicBezTo>
                  <a:pt x="123259" y="231775"/>
                  <a:pt x="123259" y="231775"/>
                  <a:pt x="60637" y="231775"/>
                </a:cubicBezTo>
                <a:cubicBezTo>
                  <a:pt x="56640" y="231775"/>
                  <a:pt x="53975" y="228953"/>
                  <a:pt x="53975" y="224720"/>
                </a:cubicBezTo>
                <a:cubicBezTo>
                  <a:pt x="53975" y="221897"/>
                  <a:pt x="56640" y="219075"/>
                  <a:pt x="60637" y="219075"/>
                </a:cubicBezTo>
                <a:close/>
                <a:moveTo>
                  <a:pt x="60637" y="196850"/>
                </a:moveTo>
                <a:cubicBezTo>
                  <a:pt x="60637" y="196850"/>
                  <a:pt x="60637" y="196850"/>
                  <a:pt x="123259" y="196850"/>
                </a:cubicBezTo>
                <a:cubicBezTo>
                  <a:pt x="127256" y="196850"/>
                  <a:pt x="128588" y="199628"/>
                  <a:pt x="128588" y="202407"/>
                </a:cubicBezTo>
                <a:cubicBezTo>
                  <a:pt x="128588" y="206574"/>
                  <a:pt x="127256" y="207963"/>
                  <a:pt x="123259" y="207963"/>
                </a:cubicBezTo>
                <a:cubicBezTo>
                  <a:pt x="123259" y="207963"/>
                  <a:pt x="123259" y="207963"/>
                  <a:pt x="60637" y="207963"/>
                </a:cubicBezTo>
                <a:cubicBezTo>
                  <a:pt x="56640" y="207963"/>
                  <a:pt x="53975" y="206574"/>
                  <a:pt x="53975" y="202407"/>
                </a:cubicBezTo>
                <a:cubicBezTo>
                  <a:pt x="53975" y="199628"/>
                  <a:pt x="56640" y="196850"/>
                  <a:pt x="60637" y="196850"/>
                </a:cubicBezTo>
                <a:close/>
                <a:moveTo>
                  <a:pt x="60637" y="174625"/>
                </a:moveTo>
                <a:cubicBezTo>
                  <a:pt x="60637" y="174625"/>
                  <a:pt x="60637" y="174625"/>
                  <a:pt x="123259" y="174625"/>
                </a:cubicBezTo>
                <a:cubicBezTo>
                  <a:pt x="127256" y="174625"/>
                  <a:pt x="128588" y="177403"/>
                  <a:pt x="128588" y="180182"/>
                </a:cubicBezTo>
                <a:cubicBezTo>
                  <a:pt x="128588" y="182960"/>
                  <a:pt x="127256" y="185738"/>
                  <a:pt x="123259" y="185738"/>
                </a:cubicBezTo>
                <a:cubicBezTo>
                  <a:pt x="123259" y="185738"/>
                  <a:pt x="123259" y="185738"/>
                  <a:pt x="60637" y="185738"/>
                </a:cubicBezTo>
                <a:cubicBezTo>
                  <a:pt x="56640" y="185738"/>
                  <a:pt x="53975" y="182960"/>
                  <a:pt x="53975" y="180182"/>
                </a:cubicBezTo>
                <a:cubicBezTo>
                  <a:pt x="53975" y="177403"/>
                  <a:pt x="56640" y="174625"/>
                  <a:pt x="60637" y="174625"/>
                </a:cubicBezTo>
                <a:close/>
                <a:moveTo>
                  <a:pt x="149784" y="155575"/>
                </a:moveTo>
                <a:cubicBezTo>
                  <a:pt x="149784" y="155575"/>
                  <a:pt x="149784" y="155575"/>
                  <a:pt x="188356" y="155575"/>
                </a:cubicBezTo>
                <a:cubicBezTo>
                  <a:pt x="191016" y="155575"/>
                  <a:pt x="193676" y="158214"/>
                  <a:pt x="193676" y="160852"/>
                </a:cubicBezTo>
                <a:cubicBezTo>
                  <a:pt x="193676" y="160852"/>
                  <a:pt x="193676" y="160852"/>
                  <a:pt x="193676" y="242642"/>
                </a:cubicBezTo>
                <a:cubicBezTo>
                  <a:pt x="193676" y="246600"/>
                  <a:pt x="191016" y="249238"/>
                  <a:pt x="188356" y="249238"/>
                </a:cubicBezTo>
                <a:cubicBezTo>
                  <a:pt x="188356" y="249238"/>
                  <a:pt x="188356" y="249238"/>
                  <a:pt x="149784" y="249238"/>
                </a:cubicBezTo>
                <a:cubicBezTo>
                  <a:pt x="147123" y="249238"/>
                  <a:pt x="144463" y="246600"/>
                  <a:pt x="144463" y="242642"/>
                </a:cubicBezTo>
                <a:cubicBezTo>
                  <a:pt x="144463" y="242642"/>
                  <a:pt x="144463" y="242642"/>
                  <a:pt x="144463" y="160852"/>
                </a:cubicBezTo>
                <a:cubicBezTo>
                  <a:pt x="144463" y="158214"/>
                  <a:pt x="147123" y="155575"/>
                  <a:pt x="149784" y="155575"/>
                </a:cubicBezTo>
                <a:close/>
                <a:moveTo>
                  <a:pt x="60637" y="150813"/>
                </a:moveTo>
                <a:cubicBezTo>
                  <a:pt x="60637" y="150813"/>
                  <a:pt x="60637" y="150813"/>
                  <a:pt x="123259" y="150813"/>
                </a:cubicBezTo>
                <a:cubicBezTo>
                  <a:pt x="127256" y="150813"/>
                  <a:pt x="128588" y="153283"/>
                  <a:pt x="128588" y="156987"/>
                </a:cubicBezTo>
                <a:cubicBezTo>
                  <a:pt x="128588" y="159457"/>
                  <a:pt x="127256" y="161926"/>
                  <a:pt x="123259" y="161926"/>
                </a:cubicBezTo>
                <a:cubicBezTo>
                  <a:pt x="123259" y="161926"/>
                  <a:pt x="123259" y="161926"/>
                  <a:pt x="60637" y="161926"/>
                </a:cubicBezTo>
                <a:cubicBezTo>
                  <a:pt x="56640" y="161926"/>
                  <a:pt x="53975" y="159457"/>
                  <a:pt x="53975" y="156987"/>
                </a:cubicBezTo>
                <a:cubicBezTo>
                  <a:pt x="53975" y="153283"/>
                  <a:pt x="56640" y="150813"/>
                  <a:pt x="60637" y="150813"/>
                </a:cubicBezTo>
                <a:close/>
                <a:moveTo>
                  <a:pt x="59267" y="128588"/>
                </a:moveTo>
                <a:cubicBezTo>
                  <a:pt x="59267" y="128588"/>
                  <a:pt x="59267" y="128588"/>
                  <a:pt x="191559" y="128588"/>
                </a:cubicBezTo>
                <a:cubicBezTo>
                  <a:pt x="194204" y="128588"/>
                  <a:pt x="196850" y="131058"/>
                  <a:pt x="196850" y="133527"/>
                </a:cubicBezTo>
                <a:cubicBezTo>
                  <a:pt x="196850" y="137232"/>
                  <a:pt x="194204" y="139701"/>
                  <a:pt x="191559" y="139701"/>
                </a:cubicBezTo>
                <a:cubicBezTo>
                  <a:pt x="191559" y="139701"/>
                  <a:pt x="191559" y="139701"/>
                  <a:pt x="59267" y="139701"/>
                </a:cubicBezTo>
                <a:cubicBezTo>
                  <a:pt x="56621" y="139701"/>
                  <a:pt x="53975" y="137232"/>
                  <a:pt x="53975" y="133527"/>
                </a:cubicBezTo>
                <a:cubicBezTo>
                  <a:pt x="53975" y="131058"/>
                  <a:pt x="56621" y="128588"/>
                  <a:pt x="59267" y="128588"/>
                </a:cubicBezTo>
                <a:close/>
                <a:moveTo>
                  <a:pt x="127568" y="106363"/>
                </a:moveTo>
                <a:cubicBezTo>
                  <a:pt x="127568" y="106363"/>
                  <a:pt x="127568" y="106363"/>
                  <a:pt x="191522" y="106363"/>
                </a:cubicBezTo>
                <a:cubicBezTo>
                  <a:pt x="194186" y="106363"/>
                  <a:pt x="196851" y="108744"/>
                  <a:pt x="196851" y="111125"/>
                </a:cubicBezTo>
                <a:cubicBezTo>
                  <a:pt x="196851" y="114697"/>
                  <a:pt x="194186" y="115888"/>
                  <a:pt x="191522" y="115888"/>
                </a:cubicBezTo>
                <a:cubicBezTo>
                  <a:pt x="191522" y="115888"/>
                  <a:pt x="191522" y="115888"/>
                  <a:pt x="127568" y="115888"/>
                </a:cubicBezTo>
                <a:cubicBezTo>
                  <a:pt x="124903" y="115888"/>
                  <a:pt x="122238" y="114697"/>
                  <a:pt x="122238" y="111125"/>
                </a:cubicBezTo>
                <a:cubicBezTo>
                  <a:pt x="122238" y="108744"/>
                  <a:pt x="124903" y="106363"/>
                  <a:pt x="127568" y="106363"/>
                </a:cubicBezTo>
                <a:close/>
                <a:moveTo>
                  <a:pt x="127568" y="84138"/>
                </a:moveTo>
                <a:cubicBezTo>
                  <a:pt x="127568" y="84138"/>
                  <a:pt x="127568" y="84138"/>
                  <a:pt x="191522" y="84138"/>
                </a:cubicBezTo>
                <a:cubicBezTo>
                  <a:pt x="194186" y="84138"/>
                  <a:pt x="196851" y="86519"/>
                  <a:pt x="196851" y="88900"/>
                </a:cubicBezTo>
                <a:cubicBezTo>
                  <a:pt x="196851" y="91282"/>
                  <a:pt x="194186" y="93663"/>
                  <a:pt x="191522" y="93663"/>
                </a:cubicBezTo>
                <a:cubicBezTo>
                  <a:pt x="191522" y="93663"/>
                  <a:pt x="191522" y="93663"/>
                  <a:pt x="127568" y="93663"/>
                </a:cubicBezTo>
                <a:cubicBezTo>
                  <a:pt x="124903" y="93663"/>
                  <a:pt x="122238" y="91282"/>
                  <a:pt x="122238" y="88900"/>
                </a:cubicBezTo>
                <a:cubicBezTo>
                  <a:pt x="122238" y="86519"/>
                  <a:pt x="124903" y="84138"/>
                  <a:pt x="127568" y="84138"/>
                </a:cubicBezTo>
                <a:close/>
                <a:moveTo>
                  <a:pt x="64136" y="65088"/>
                </a:moveTo>
                <a:cubicBezTo>
                  <a:pt x="64136" y="65088"/>
                  <a:pt x="64136" y="65088"/>
                  <a:pt x="107316" y="65088"/>
                </a:cubicBezTo>
                <a:cubicBezTo>
                  <a:pt x="110014" y="65088"/>
                  <a:pt x="112713" y="67734"/>
                  <a:pt x="112713" y="71702"/>
                </a:cubicBezTo>
                <a:cubicBezTo>
                  <a:pt x="112713" y="71702"/>
                  <a:pt x="112713" y="71702"/>
                  <a:pt x="112713" y="106098"/>
                </a:cubicBezTo>
                <a:cubicBezTo>
                  <a:pt x="112713" y="110067"/>
                  <a:pt x="110014" y="112713"/>
                  <a:pt x="107316" y="112713"/>
                </a:cubicBezTo>
                <a:cubicBezTo>
                  <a:pt x="107316" y="112713"/>
                  <a:pt x="107316" y="112713"/>
                  <a:pt x="64136" y="112713"/>
                </a:cubicBezTo>
                <a:cubicBezTo>
                  <a:pt x="61437" y="112713"/>
                  <a:pt x="58738" y="110067"/>
                  <a:pt x="58738" y="106098"/>
                </a:cubicBezTo>
                <a:cubicBezTo>
                  <a:pt x="58738" y="106098"/>
                  <a:pt x="58738" y="106098"/>
                  <a:pt x="58738" y="71702"/>
                </a:cubicBezTo>
                <a:cubicBezTo>
                  <a:pt x="58738" y="67734"/>
                  <a:pt x="61437" y="65088"/>
                  <a:pt x="64136" y="65088"/>
                </a:cubicBezTo>
                <a:close/>
                <a:moveTo>
                  <a:pt x="127568" y="60325"/>
                </a:moveTo>
                <a:cubicBezTo>
                  <a:pt x="127568" y="60325"/>
                  <a:pt x="127568" y="60325"/>
                  <a:pt x="191522" y="60325"/>
                </a:cubicBezTo>
                <a:cubicBezTo>
                  <a:pt x="194186" y="60325"/>
                  <a:pt x="196851" y="62794"/>
                  <a:pt x="196851" y="66499"/>
                </a:cubicBezTo>
                <a:cubicBezTo>
                  <a:pt x="196851" y="68968"/>
                  <a:pt x="194186" y="71438"/>
                  <a:pt x="191522" y="71438"/>
                </a:cubicBezTo>
                <a:cubicBezTo>
                  <a:pt x="191522" y="71438"/>
                  <a:pt x="191522" y="71438"/>
                  <a:pt x="127568" y="71438"/>
                </a:cubicBezTo>
                <a:cubicBezTo>
                  <a:pt x="124903" y="71438"/>
                  <a:pt x="122238" y="68968"/>
                  <a:pt x="122238" y="66499"/>
                </a:cubicBezTo>
                <a:cubicBezTo>
                  <a:pt x="122238" y="62794"/>
                  <a:pt x="124903" y="60325"/>
                  <a:pt x="127568" y="60325"/>
                </a:cubicBezTo>
                <a:close/>
                <a:moveTo>
                  <a:pt x="42572" y="34925"/>
                </a:moveTo>
                <a:cubicBezTo>
                  <a:pt x="37295" y="34925"/>
                  <a:pt x="33338" y="38868"/>
                  <a:pt x="33338" y="44126"/>
                </a:cubicBezTo>
                <a:lnTo>
                  <a:pt x="33338" y="279400"/>
                </a:lnTo>
                <a:cubicBezTo>
                  <a:pt x="33338" y="279400"/>
                  <a:pt x="33338" y="279400"/>
                  <a:pt x="220663" y="279400"/>
                </a:cubicBezTo>
                <a:cubicBezTo>
                  <a:pt x="220663" y="279400"/>
                  <a:pt x="220663" y="279400"/>
                  <a:pt x="220663" y="44126"/>
                </a:cubicBezTo>
                <a:cubicBezTo>
                  <a:pt x="220663" y="38868"/>
                  <a:pt x="216706" y="34925"/>
                  <a:pt x="211429" y="34925"/>
                </a:cubicBezTo>
                <a:cubicBezTo>
                  <a:pt x="211429" y="34925"/>
                  <a:pt x="211429" y="34925"/>
                  <a:pt x="42572" y="34925"/>
                </a:cubicBezTo>
                <a:close/>
                <a:moveTo>
                  <a:pt x="42069" y="0"/>
                </a:moveTo>
                <a:cubicBezTo>
                  <a:pt x="42069" y="0"/>
                  <a:pt x="42069" y="0"/>
                  <a:pt x="210344" y="0"/>
                </a:cubicBezTo>
                <a:cubicBezTo>
                  <a:pt x="234008" y="0"/>
                  <a:pt x="252413" y="19813"/>
                  <a:pt x="252413" y="43588"/>
                </a:cubicBezTo>
                <a:cubicBezTo>
                  <a:pt x="252413" y="43588"/>
                  <a:pt x="252413" y="43588"/>
                  <a:pt x="252413" y="294550"/>
                </a:cubicBezTo>
                <a:cubicBezTo>
                  <a:pt x="252413" y="318325"/>
                  <a:pt x="234008" y="338138"/>
                  <a:pt x="210344" y="338138"/>
                </a:cubicBezTo>
                <a:cubicBezTo>
                  <a:pt x="210344" y="338138"/>
                  <a:pt x="210344" y="338138"/>
                  <a:pt x="42069" y="338138"/>
                </a:cubicBezTo>
                <a:cubicBezTo>
                  <a:pt x="18405" y="338138"/>
                  <a:pt x="0" y="318325"/>
                  <a:pt x="0" y="294550"/>
                </a:cubicBezTo>
                <a:cubicBezTo>
                  <a:pt x="0" y="294550"/>
                  <a:pt x="0" y="294550"/>
                  <a:pt x="0" y="43588"/>
                </a:cubicBezTo>
                <a:cubicBezTo>
                  <a:pt x="0" y="19813"/>
                  <a:pt x="18405" y="0"/>
                  <a:pt x="42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27" name="íš1îḋe" title="DN0G3AjvxA"/>
          <p:cNvSpPr/>
          <p:nvPr/>
        </p:nvSpPr>
        <p:spPr bwMode="auto">
          <a:xfrm>
            <a:off x="7494814" y="5831428"/>
            <a:ext cx="411160" cy="29817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03" name="ï$ľïḋé"/>
          <p:cNvSpPr/>
          <p:nvPr/>
        </p:nvSpPr>
        <p:spPr>
          <a:xfrm>
            <a:off x="7453150" y="1643059"/>
            <a:ext cx="409904" cy="358780"/>
          </a:xfrm>
          <a:custGeom>
            <a:avLst/>
            <a:gdLst>
              <a:gd name="connsiteX0" fmla="*/ 503202 w 607568"/>
              <a:gd name="connsiteY0" fmla="*/ 459310 h 549494"/>
              <a:gd name="connsiteX1" fmla="*/ 548364 w 607568"/>
              <a:gd name="connsiteY1" fmla="*/ 504402 h 549494"/>
              <a:gd name="connsiteX2" fmla="*/ 503202 w 607568"/>
              <a:gd name="connsiteY2" fmla="*/ 549494 h 549494"/>
              <a:gd name="connsiteX3" fmla="*/ 458040 w 607568"/>
              <a:gd name="connsiteY3" fmla="*/ 504402 h 549494"/>
              <a:gd name="connsiteX4" fmla="*/ 503202 w 607568"/>
              <a:gd name="connsiteY4" fmla="*/ 459310 h 549494"/>
              <a:gd name="connsiteX5" fmla="*/ 197795 w 607568"/>
              <a:gd name="connsiteY5" fmla="*/ 459310 h 549494"/>
              <a:gd name="connsiteX6" fmla="*/ 242957 w 607568"/>
              <a:gd name="connsiteY6" fmla="*/ 504402 h 549494"/>
              <a:gd name="connsiteX7" fmla="*/ 197795 w 607568"/>
              <a:gd name="connsiteY7" fmla="*/ 549494 h 549494"/>
              <a:gd name="connsiteX8" fmla="*/ 152633 w 607568"/>
              <a:gd name="connsiteY8" fmla="*/ 504402 h 549494"/>
              <a:gd name="connsiteX9" fmla="*/ 197795 w 607568"/>
              <a:gd name="connsiteY9" fmla="*/ 459310 h 549494"/>
              <a:gd name="connsiteX10" fmla="*/ 143318 w 607568"/>
              <a:gd name="connsiteY10" fmla="*/ 390791 h 549494"/>
              <a:gd name="connsiteX11" fmla="*/ 554573 w 607568"/>
              <a:gd name="connsiteY11" fmla="*/ 390791 h 549494"/>
              <a:gd name="connsiteX12" fmla="*/ 554573 w 607568"/>
              <a:gd name="connsiteY12" fmla="*/ 437435 h 549494"/>
              <a:gd name="connsiteX13" fmla="*/ 143318 w 607568"/>
              <a:gd name="connsiteY13" fmla="*/ 437435 h 549494"/>
              <a:gd name="connsiteX14" fmla="*/ 115304 w 607568"/>
              <a:gd name="connsiteY14" fmla="*/ 313028 h 549494"/>
              <a:gd name="connsiteX15" fmla="*/ 582659 w 607568"/>
              <a:gd name="connsiteY15" fmla="*/ 313028 h 549494"/>
              <a:gd name="connsiteX16" fmla="*/ 582659 w 607568"/>
              <a:gd name="connsiteY16" fmla="*/ 359672 h 549494"/>
              <a:gd name="connsiteX17" fmla="*/ 115304 w 607568"/>
              <a:gd name="connsiteY17" fmla="*/ 359672 h 549494"/>
              <a:gd name="connsiteX18" fmla="*/ 0 w 607568"/>
              <a:gd name="connsiteY18" fmla="*/ 169922 h 549494"/>
              <a:gd name="connsiteX19" fmla="*/ 78962 w 607568"/>
              <a:gd name="connsiteY19" fmla="*/ 169922 h 549494"/>
              <a:gd name="connsiteX20" fmla="*/ 108516 w 607568"/>
              <a:gd name="connsiteY20" fmla="*/ 235254 h 549494"/>
              <a:gd name="connsiteX21" fmla="*/ 607568 w 607568"/>
              <a:gd name="connsiteY21" fmla="*/ 235254 h 549494"/>
              <a:gd name="connsiteX22" fmla="*/ 607568 w 607568"/>
              <a:gd name="connsiteY22" fmla="*/ 281909 h 549494"/>
              <a:gd name="connsiteX23" fmla="*/ 78428 w 607568"/>
              <a:gd name="connsiteY23" fmla="*/ 281909 h 549494"/>
              <a:gd name="connsiteX24" fmla="*/ 48798 w 607568"/>
              <a:gd name="connsiteY24" fmla="*/ 216577 h 549494"/>
              <a:gd name="connsiteX25" fmla="*/ 0 w 607568"/>
              <a:gd name="connsiteY25" fmla="*/ 216577 h 549494"/>
              <a:gd name="connsiteX26" fmla="*/ 257720 w 607568"/>
              <a:gd name="connsiteY26" fmla="*/ 0 h 549494"/>
              <a:gd name="connsiteX27" fmla="*/ 254207 w 607568"/>
              <a:gd name="connsiteY27" fmla="*/ 30201 h 549494"/>
              <a:gd name="connsiteX28" fmla="*/ 407797 w 607568"/>
              <a:gd name="connsiteY28" fmla="*/ 197372 h 549494"/>
              <a:gd name="connsiteX29" fmla="*/ 241147 w 607568"/>
              <a:gd name="connsiteY29" fmla="*/ 144063 h 549494"/>
              <a:gd name="connsiteX30" fmla="*/ 237633 w 607568"/>
              <a:gd name="connsiteY30" fmla="*/ 174264 h 549494"/>
              <a:gd name="connsiteX31" fmla="*/ 115586 w 607568"/>
              <a:gd name="connsiteY31" fmla="*/ 71993 h 54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568" h="549494">
                <a:moveTo>
                  <a:pt x="503202" y="459310"/>
                </a:moveTo>
                <a:cubicBezTo>
                  <a:pt x="528144" y="459310"/>
                  <a:pt x="548364" y="479498"/>
                  <a:pt x="548364" y="504402"/>
                </a:cubicBezTo>
                <a:cubicBezTo>
                  <a:pt x="548364" y="529306"/>
                  <a:pt x="528144" y="549494"/>
                  <a:pt x="503202" y="549494"/>
                </a:cubicBezTo>
                <a:cubicBezTo>
                  <a:pt x="478260" y="549494"/>
                  <a:pt x="458040" y="529306"/>
                  <a:pt x="458040" y="504402"/>
                </a:cubicBezTo>
                <a:cubicBezTo>
                  <a:pt x="458040" y="479498"/>
                  <a:pt x="478260" y="459310"/>
                  <a:pt x="503202" y="459310"/>
                </a:cubicBezTo>
                <a:close/>
                <a:moveTo>
                  <a:pt x="197795" y="459310"/>
                </a:moveTo>
                <a:cubicBezTo>
                  <a:pt x="222737" y="459310"/>
                  <a:pt x="242957" y="479498"/>
                  <a:pt x="242957" y="504402"/>
                </a:cubicBezTo>
                <a:cubicBezTo>
                  <a:pt x="242957" y="529306"/>
                  <a:pt x="222737" y="549494"/>
                  <a:pt x="197795" y="549494"/>
                </a:cubicBezTo>
                <a:cubicBezTo>
                  <a:pt x="172853" y="549494"/>
                  <a:pt x="152633" y="529306"/>
                  <a:pt x="152633" y="504402"/>
                </a:cubicBezTo>
                <a:cubicBezTo>
                  <a:pt x="152633" y="479498"/>
                  <a:pt x="172853" y="459310"/>
                  <a:pt x="197795" y="459310"/>
                </a:cubicBezTo>
                <a:close/>
                <a:moveTo>
                  <a:pt x="143318" y="390791"/>
                </a:moveTo>
                <a:lnTo>
                  <a:pt x="554573" y="390791"/>
                </a:lnTo>
                <a:lnTo>
                  <a:pt x="554573" y="437435"/>
                </a:lnTo>
                <a:lnTo>
                  <a:pt x="143318" y="437435"/>
                </a:lnTo>
                <a:close/>
                <a:moveTo>
                  <a:pt x="115304" y="313028"/>
                </a:moveTo>
                <a:lnTo>
                  <a:pt x="582659" y="313028"/>
                </a:lnTo>
                <a:lnTo>
                  <a:pt x="582659" y="359672"/>
                </a:lnTo>
                <a:lnTo>
                  <a:pt x="115304" y="359672"/>
                </a:lnTo>
                <a:close/>
                <a:moveTo>
                  <a:pt x="0" y="169922"/>
                </a:moveTo>
                <a:lnTo>
                  <a:pt x="78962" y="169922"/>
                </a:lnTo>
                <a:lnTo>
                  <a:pt x="108516" y="235254"/>
                </a:lnTo>
                <a:lnTo>
                  <a:pt x="607568" y="235254"/>
                </a:lnTo>
                <a:lnTo>
                  <a:pt x="607568" y="281909"/>
                </a:lnTo>
                <a:lnTo>
                  <a:pt x="78428" y="281909"/>
                </a:lnTo>
                <a:lnTo>
                  <a:pt x="48798" y="216577"/>
                </a:lnTo>
                <a:lnTo>
                  <a:pt x="0" y="216577"/>
                </a:lnTo>
                <a:close/>
                <a:moveTo>
                  <a:pt x="257720" y="0"/>
                </a:moveTo>
                <a:lnTo>
                  <a:pt x="254207" y="30201"/>
                </a:lnTo>
                <a:cubicBezTo>
                  <a:pt x="405964" y="47665"/>
                  <a:pt x="407797" y="197372"/>
                  <a:pt x="407797" y="197372"/>
                </a:cubicBezTo>
                <a:cubicBezTo>
                  <a:pt x="407797" y="197372"/>
                  <a:pt x="364340" y="158248"/>
                  <a:pt x="241147" y="144063"/>
                </a:cubicBezTo>
                <a:lnTo>
                  <a:pt x="237633" y="174264"/>
                </a:lnTo>
                <a:lnTo>
                  <a:pt x="115586" y="719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97" name="îşliḋé"/>
          <p:cNvSpPr/>
          <p:nvPr/>
        </p:nvSpPr>
        <p:spPr>
          <a:xfrm>
            <a:off x="7502467" y="2744602"/>
            <a:ext cx="407791" cy="36422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106" name="íšḷíḋe"/>
          <p:cNvSpPr/>
          <p:nvPr/>
        </p:nvSpPr>
        <p:spPr>
          <a:xfrm>
            <a:off x="7511048" y="3801218"/>
            <a:ext cx="355705" cy="359194"/>
          </a:xfrm>
          <a:custGeom>
            <a:avLst/>
            <a:gdLst>
              <a:gd name="T0" fmla="*/ 2125 w 2288"/>
              <a:gd name="T1" fmla="*/ 924 h 2598"/>
              <a:gd name="T2" fmla="*/ 1863 w 2288"/>
              <a:gd name="T3" fmla="*/ 1258 h 2598"/>
              <a:gd name="T4" fmla="*/ 1848 w 2288"/>
              <a:gd name="T5" fmla="*/ 1586 h 2598"/>
              <a:gd name="T6" fmla="*/ 1899 w 2288"/>
              <a:gd name="T7" fmla="*/ 1716 h 2598"/>
              <a:gd name="T8" fmla="*/ 1211 w 2288"/>
              <a:gd name="T9" fmla="*/ 2079 h 2598"/>
              <a:gd name="T10" fmla="*/ 1176 w 2288"/>
              <a:gd name="T11" fmla="*/ 2038 h 2598"/>
              <a:gd name="T12" fmla="*/ 1200 w 2288"/>
              <a:gd name="T13" fmla="*/ 965 h 2598"/>
              <a:gd name="T14" fmla="*/ 1409 w 2288"/>
              <a:gd name="T15" fmla="*/ 1012 h 2598"/>
              <a:gd name="T16" fmla="*/ 1522 w 2288"/>
              <a:gd name="T17" fmla="*/ 978 h 2598"/>
              <a:gd name="T18" fmla="*/ 1526 w 2288"/>
              <a:gd name="T19" fmla="*/ 847 h 2598"/>
              <a:gd name="T20" fmla="*/ 1387 w 2288"/>
              <a:gd name="T21" fmla="*/ 828 h 2598"/>
              <a:gd name="T22" fmla="*/ 1193 w 2288"/>
              <a:gd name="T23" fmla="*/ 584 h 2598"/>
              <a:gd name="T24" fmla="*/ 1375 w 2288"/>
              <a:gd name="T25" fmla="*/ 124 h 2598"/>
              <a:gd name="T26" fmla="*/ 1109 w 2288"/>
              <a:gd name="T27" fmla="*/ 37 h 2598"/>
              <a:gd name="T28" fmla="*/ 1013 w 2288"/>
              <a:gd name="T29" fmla="*/ 570 h 2598"/>
              <a:gd name="T30" fmla="*/ 1056 w 2288"/>
              <a:gd name="T31" fmla="*/ 808 h 2598"/>
              <a:gd name="T32" fmla="*/ 891 w 2288"/>
              <a:gd name="T33" fmla="*/ 784 h 2598"/>
              <a:gd name="T34" fmla="*/ 748 w 2288"/>
              <a:gd name="T35" fmla="*/ 921 h 2598"/>
              <a:gd name="T36" fmla="*/ 899 w 2288"/>
              <a:gd name="T37" fmla="*/ 946 h 2598"/>
              <a:gd name="T38" fmla="*/ 1024 w 2288"/>
              <a:gd name="T39" fmla="*/ 1479 h 2598"/>
              <a:gd name="T40" fmla="*/ 1022 w 2288"/>
              <a:gd name="T41" fmla="*/ 2081 h 2598"/>
              <a:gd name="T42" fmla="*/ 434 w 2288"/>
              <a:gd name="T43" fmla="*/ 1569 h 2598"/>
              <a:gd name="T44" fmla="*/ 395 w 2288"/>
              <a:gd name="T45" fmla="*/ 1470 h 2598"/>
              <a:gd name="T46" fmla="*/ 88 w 2288"/>
              <a:gd name="T47" fmla="*/ 1148 h 2598"/>
              <a:gd name="T48" fmla="*/ 101 w 2288"/>
              <a:gd name="T49" fmla="*/ 1658 h 2598"/>
              <a:gd name="T50" fmla="*/ 906 w 2288"/>
              <a:gd name="T51" fmla="*/ 2228 h 2598"/>
              <a:gd name="T52" fmla="*/ 1177 w 2288"/>
              <a:gd name="T53" fmla="*/ 2500 h 2598"/>
              <a:gd name="T54" fmla="*/ 1223 w 2288"/>
              <a:gd name="T55" fmla="*/ 2405 h 2598"/>
              <a:gd name="T56" fmla="*/ 1273 w 2288"/>
              <a:gd name="T57" fmla="*/ 2328 h 2598"/>
              <a:gd name="T58" fmla="*/ 1280 w 2288"/>
              <a:gd name="T59" fmla="*/ 2234 h 2598"/>
              <a:gd name="T60" fmla="*/ 2094 w 2288"/>
              <a:gd name="T61" fmla="*/ 1624 h 2598"/>
              <a:gd name="T62" fmla="*/ 2274 w 2288"/>
              <a:gd name="T63" fmla="*/ 1517 h 2598"/>
              <a:gd name="T64" fmla="*/ 1065 w 2288"/>
              <a:gd name="T65" fmla="*/ 420 h 2598"/>
              <a:gd name="T66" fmla="*/ 1131 w 2288"/>
              <a:gd name="T67" fmla="*/ 148 h 2598"/>
              <a:gd name="T68" fmla="*/ 1165 w 2288"/>
              <a:gd name="T69" fmla="*/ 430 h 2598"/>
              <a:gd name="T70" fmla="*/ 1065 w 2288"/>
              <a:gd name="T71" fmla="*/ 420 h 2598"/>
              <a:gd name="T72" fmla="*/ 1040 w 2288"/>
              <a:gd name="T73" fmla="*/ 2287 h 2598"/>
              <a:gd name="T74" fmla="*/ 1032 w 2288"/>
              <a:gd name="T75" fmla="*/ 2241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88" h="2598">
                <a:moveTo>
                  <a:pt x="2281" y="1465"/>
                </a:moveTo>
                <a:cubicBezTo>
                  <a:pt x="2220" y="1286"/>
                  <a:pt x="2159" y="1111"/>
                  <a:pt x="2125" y="924"/>
                </a:cubicBezTo>
                <a:cubicBezTo>
                  <a:pt x="2112" y="850"/>
                  <a:pt x="2015" y="868"/>
                  <a:pt x="1992" y="924"/>
                </a:cubicBezTo>
                <a:cubicBezTo>
                  <a:pt x="1948" y="1035"/>
                  <a:pt x="1904" y="1146"/>
                  <a:pt x="1863" y="1258"/>
                </a:cubicBezTo>
                <a:cubicBezTo>
                  <a:pt x="1840" y="1319"/>
                  <a:pt x="1790" y="1411"/>
                  <a:pt x="1809" y="1480"/>
                </a:cubicBezTo>
                <a:cubicBezTo>
                  <a:pt x="1783" y="1516"/>
                  <a:pt x="1783" y="1565"/>
                  <a:pt x="1848" y="1586"/>
                </a:cubicBezTo>
                <a:cubicBezTo>
                  <a:pt x="1878" y="1596"/>
                  <a:pt x="1908" y="1602"/>
                  <a:pt x="1938" y="1607"/>
                </a:cubicBezTo>
                <a:cubicBezTo>
                  <a:pt x="1927" y="1644"/>
                  <a:pt x="1916" y="1681"/>
                  <a:pt x="1899" y="1716"/>
                </a:cubicBezTo>
                <a:cubicBezTo>
                  <a:pt x="1861" y="1789"/>
                  <a:pt x="1799" y="1850"/>
                  <a:pt x="1734" y="1899"/>
                </a:cubicBezTo>
                <a:cubicBezTo>
                  <a:pt x="1586" y="2012"/>
                  <a:pt x="1393" y="2062"/>
                  <a:pt x="1211" y="2079"/>
                </a:cubicBezTo>
                <a:cubicBezTo>
                  <a:pt x="1201" y="2080"/>
                  <a:pt x="1190" y="2080"/>
                  <a:pt x="1180" y="2081"/>
                </a:cubicBezTo>
                <a:cubicBezTo>
                  <a:pt x="1178" y="2066"/>
                  <a:pt x="1177" y="2052"/>
                  <a:pt x="1176" y="2038"/>
                </a:cubicBezTo>
                <a:cubicBezTo>
                  <a:pt x="1167" y="1852"/>
                  <a:pt x="1173" y="1665"/>
                  <a:pt x="1178" y="1479"/>
                </a:cubicBezTo>
                <a:cubicBezTo>
                  <a:pt x="1183" y="1309"/>
                  <a:pt x="1195" y="1137"/>
                  <a:pt x="1200" y="965"/>
                </a:cubicBezTo>
                <a:cubicBezTo>
                  <a:pt x="1262" y="972"/>
                  <a:pt x="1326" y="981"/>
                  <a:pt x="1388" y="979"/>
                </a:cubicBezTo>
                <a:cubicBezTo>
                  <a:pt x="1391" y="992"/>
                  <a:pt x="1399" y="1003"/>
                  <a:pt x="1409" y="1012"/>
                </a:cubicBezTo>
                <a:cubicBezTo>
                  <a:pt x="1434" y="1041"/>
                  <a:pt x="1476" y="1041"/>
                  <a:pt x="1501" y="1012"/>
                </a:cubicBezTo>
                <a:cubicBezTo>
                  <a:pt x="1511" y="1003"/>
                  <a:pt x="1519" y="991"/>
                  <a:pt x="1522" y="978"/>
                </a:cubicBezTo>
                <a:cubicBezTo>
                  <a:pt x="1528" y="956"/>
                  <a:pt x="1526" y="931"/>
                  <a:pt x="1526" y="908"/>
                </a:cubicBezTo>
                <a:lnTo>
                  <a:pt x="1526" y="847"/>
                </a:lnTo>
                <a:cubicBezTo>
                  <a:pt x="1526" y="809"/>
                  <a:pt x="1493" y="776"/>
                  <a:pt x="1455" y="776"/>
                </a:cubicBezTo>
                <a:cubicBezTo>
                  <a:pt x="1423" y="776"/>
                  <a:pt x="1395" y="799"/>
                  <a:pt x="1387" y="828"/>
                </a:cubicBezTo>
                <a:cubicBezTo>
                  <a:pt x="1327" y="813"/>
                  <a:pt x="1264" y="812"/>
                  <a:pt x="1202" y="810"/>
                </a:cubicBezTo>
                <a:cubicBezTo>
                  <a:pt x="1202" y="735"/>
                  <a:pt x="1199" y="659"/>
                  <a:pt x="1193" y="584"/>
                </a:cubicBezTo>
                <a:cubicBezTo>
                  <a:pt x="1297" y="558"/>
                  <a:pt x="1391" y="480"/>
                  <a:pt x="1431" y="385"/>
                </a:cubicBezTo>
                <a:cubicBezTo>
                  <a:pt x="1470" y="292"/>
                  <a:pt x="1441" y="197"/>
                  <a:pt x="1375" y="124"/>
                </a:cubicBezTo>
                <a:cubicBezTo>
                  <a:pt x="1315" y="57"/>
                  <a:pt x="1196" y="0"/>
                  <a:pt x="1109" y="37"/>
                </a:cubicBezTo>
                <a:cubicBezTo>
                  <a:pt x="1109" y="37"/>
                  <a:pt x="1109" y="37"/>
                  <a:pt x="1109" y="37"/>
                </a:cubicBezTo>
                <a:cubicBezTo>
                  <a:pt x="988" y="48"/>
                  <a:pt x="885" y="127"/>
                  <a:pt x="860" y="255"/>
                </a:cubicBezTo>
                <a:cubicBezTo>
                  <a:pt x="837" y="376"/>
                  <a:pt x="900" y="516"/>
                  <a:pt x="1013" y="570"/>
                </a:cubicBezTo>
                <a:cubicBezTo>
                  <a:pt x="1033" y="580"/>
                  <a:pt x="1055" y="586"/>
                  <a:pt x="1077" y="590"/>
                </a:cubicBezTo>
                <a:cubicBezTo>
                  <a:pt x="1068" y="662"/>
                  <a:pt x="1062" y="735"/>
                  <a:pt x="1056" y="808"/>
                </a:cubicBezTo>
                <a:cubicBezTo>
                  <a:pt x="1001" y="808"/>
                  <a:pt x="947" y="810"/>
                  <a:pt x="892" y="813"/>
                </a:cubicBezTo>
                <a:cubicBezTo>
                  <a:pt x="892" y="803"/>
                  <a:pt x="891" y="793"/>
                  <a:pt x="891" y="784"/>
                </a:cubicBezTo>
                <a:cubicBezTo>
                  <a:pt x="896" y="691"/>
                  <a:pt x="748" y="690"/>
                  <a:pt x="747" y="784"/>
                </a:cubicBezTo>
                <a:cubicBezTo>
                  <a:pt x="747" y="829"/>
                  <a:pt x="742" y="876"/>
                  <a:pt x="748" y="921"/>
                </a:cubicBezTo>
                <a:cubicBezTo>
                  <a:pt x="756" y="983"/>
                  <a:pt x="811" y="1002"/>
                  <a:pt x="851" y="981"/>
                </a:cubicBezTo>
                <a:cubicBezTo>
                  <a:pt x="872" y="980"/>
                  <a:pt x="891" y="967"/>
                  <a:pt x="899" y="946"/>
                </a:cubicBezTo>
                <a:cubicBezTo>
                  <a:pt x="948" y="949"/>
                  <a:pt x="998" y="951"/>
                  <a:pt x="1047" y="954"/>
                </a:cubicBezTo>
                <a:cubicBezTo>
                  <a:pt x="1037" y="1129"/>
                  <a:pt x="1031" y="1305"/>
                  <a:pt x="1024" y="1479"/>
                </a:cubicBezTo>
                <a:cubicBezTo>
                  <a:pt x="1017" y="1665"/>
                  <a:pt x="1014" y="1851"/>
                  <a:pt x="1021" y="2038"/>
                </a:cubicBezTo>
                <a:cubicBezTo>
                  <a:pt x="1022" y="2051"/>
                  <a:pt x="1022" y="2066"/>
                  <a:pt x="1022" y="2081"/>
                </a:cubicBezTo>
                <a:cubicBezTo>
                  <a:pt x="722" y="2061"/>
                  <a:pt x="421" y="1927"/>
                  <a:pt x="289" y="1649"/>
                </a:cubicBezTo>
                <a:cubicBezTo>
                  <a:pt x="342" y="1639"/>
                  <a:pt x="422" y="1633"/>
                  <a:pt x="434" y="1569"/>
                </a:cubicBezTo>
                <a:cubicBezTo>
                  <a:pt x="439" y="1539"/>
                  <a:pt x="429" y="1506"/>
                  <a:pt x="402" y="1492"/>
                </a:cubicBezTo>
                <a:cubicBezTo>
                  <a:pt x="401" y="1485"/>
                  <a:pt x="399" y="1478"/>
                  <a:pt x="395" y="1470"/>
                </a:cubicBezTo>
                <a:cubicBezTo>
                  <a:pt x="338" y="1362"/>
                  <a:pt x="258" y="1263"/>
                  <a:pt x="215" y="1148"/>
                </a:cubicBezTo>
                <a:cubicBezTo>
                  <a:pt x="192" y="1085"/>
                  <a:pt x="111" y="1085"/>
                  <a:pt x="88" y="1148"/>
                </a:cubicBezTo>
                <a:cubicBezTo>
                  <a:pt x="29" y="1306"/>
                  <a:pt x="0" y="1457"/>
                  <a:pt x="39" y="1624"/>
                </a:cubicBezTo>
                <a:cubicBezTo>
                  <a:pt x="45" y="1653"/>
                  <a:pt x="75" y="1663"/>
                  <a:pt x="101" y="1658"/>
                </a:cubicBezTo>
                <a:cubicBezTo>
                  <a:pt x="125" y="1661"/>
                  <a:pt x="149" y="1661"/>
                  <a:pt x="172" y="1661"/>
                </a:cubicBezTo>
                <a:cubicBezTo>
                  <a:pt x="253" y="2008"/>
                  <a:pt x="572" y="2179"/>
                  <a:pt x="906" y="2228"/>
                </a:cubicBezTo>
                <a:cubicBezTo>
                  <a:pt x="931" y="2337"/>
                  <a:pt x="982" y="2443"/>
                  <a:pt x="1043" y="2536"/>
                </a:cubicBezTo>
                <a:cubicBezTo>
                  <a:pt x="1083" y="2598"/>
                  <a:pt x="1172" y="2572"/>
                  <a:pt x="1177" y="2500"/>
                </a:cubicBezTo>
                <a:cubicBezTo>
                  <a:pt x="1177" y="2509"/>
                  <a:pt x="1185" y="2477"/>
                  <a:pt x="1189" y="2468"/>
                </a:cubicBezTo>
                <a:cubicBezTo>
                  <a:pt x="1199" y="2446"/>
                  <a:pt x="1211" y="2426"/>
                  <a:pt x="1223" y="2405"/>
                </a:cubicBezTo>
                <a:cubicBezTo>
                  <a:pt x="1234" y="2386"/>
                  <a:pt x="1247" y="2368"/>
                  <a:pt x="1259" y="2349"/>
                </a:cubicBezTo>
                <a:cubicBezTo>
                  <a:pt x="1264" y="2342"/>
                  <a:pt x="1268" y="2335"/>
                  <a:pt x="1273" y="2328"/>
                </a:cubicBezTo>
                <a:cubicBezTo>
                  <a:pt x="1277" y="2322"/>
                  <a:pt x="1293" y="2305"/>
                  <a:pt x="1277" y="2322"/>
                </a:cubicBezTo>
                <a:cubicBezTo>
                  <a:pt x="1304" y="2294"/>
                  <a:pt x="1300" y="2258"/>
                  <a:pt x="1280" y="2234"/>
                </a:cubicBezTo>
                <a:cubicBezTo>
                  <a:pt x="1483" y="2210"/>
                  <a:pt x="1683" y="2139"/>
                  <a:pt x="1845" y="2015"/>
                </a:cubicBezTo>
                <a:cubicBezTo>
                  <a:pt x="1948" y="1936"/>
                  <a:pt x="2086" y="1773"/>
                  <a:pt x="2094" y="1624"/>
                </a:cubicBezTo>
                <a:cubicBezTo>
                  <a:pt x="2146" y="1628"/>
                  <a:pt x="2201" y="1630"/>
                  <a:pt x="2245" y="1609"/>
                </a:cubicBezTo>
                <a:cubicBezTo>
                  <a:pt x="2278" y="1594"/>
                  <a:pt x="2287" y="1550"/>
                  <a:pt x="2274" y="1517"/>
                </a:cubicBezTo>
                <a:cubicBezTo>
                  <a:pt x="2284" y="1503"/>
                  <a:pt x="2288" y="1485"/>
                  <a:pt x="2281" y="1465"/>
                </a:cubicBezTo>
                <a:close/>
                <a:moveTo>
                  <a:pt x="1065" y="420"/>
                </a:moveTo>
                <a:cubicBezTo>
                  <a:pt x="1019" y="392"/>
                  <a:pt x="1002" y="323"/>
                  <a:pt x="1010" y="274"/>
                </a:cubicBezTo>
                <a:cubicBezTo>
                  <a:pt x="1021" y="207"/>
                  <a:pt x="1073" y="171"/>
                  <a:pt x="1131" y="148"/>
                </a:cubicBezTo>
                <a:cubicBezTo>
                  <a:pt x="1208" y="195"/>
                  <a:pt x="1340" y="234"/>
                  <a:pt x="1280" y="343"/>
                </a:cubicBezTo>
                <a:cubicBezTo>
                  <a:pt x="1258" y="383"/>
                  <a:pt x="1213" y="417"/>
                  <a:pt x="1165" y="430"/>
                </a:cubicBezTo>
                <a:cubicBezTo>
                  <a:pt x="1148" y="418"/>
                  <a:pt x="1121" y="420"/>
                  <a:pt x="1105" y="434"/>
                </a:cubicBezTo>
                <a:cubicBezTo>
                  <a:pt x="1091" y="432"/>
                  <a:pt x="1077" y="428"/>
                  <a:pt x="1065" y="420"/>
                </a:cubicBezTo>
                <a:close/>
                <a:moveTo>
                  <a:pt x="1032" y="2241"/>
                </a:moveTo>
                <a:cubicBezTo>
                  <a:pt x="1034" y="2257"/>
                  <a:pt x="1037" y="2272"/>
                  <a:pt x="1040" y="2287"/>
                </a:cubicBezTo>
                <a:cubicBezTo>
                  <a:pt x="1029" y="2271"/>
                  <a:pt x="1019" y="2255"/>
                  <a:pt x="1010" y="2239"/>
                </a:cubicBezTo>
                <a:cubicBezTo>
                  <a:pt x="1017" y="2240"/>
                  <a:pt x="1025" y="2241"/>
                  <a:pt x="1032" y="2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8" name="transfer-cloud-interface-symbol_39910"/>
          <p:cNvSpPr>
            <a:spLocks noChangeAspect="1"/>
          </p:cNvSpPr>
          <p:nvPr/>
        </p:nvSpPr>
        <p:spPr bwMode="auto">
          <a:xfrm>
            <a:off x="7566969" y="4936462"/>
            <a:ext cx="289107" cy="235032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268026" y="45937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项目特点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6" name="文本框 5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3591689" y="1134337"/>
            <a:ext cx="2072640" cy="337185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页面展示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 descr="疫情分析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590"/>
            <a:ext cx="7674610" cy="4804410"/>
          </a:xfrm>
          <a:prstGeom prst="rect">
            <a:avLst/>
          </a:prstGeom>
        </p:spPr>
      </p:pic>
      <p:pic>
        <p:nvPicPr>
          <p:cNvPr id="8" name="图片 7" descr="搜索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45" y="2181225"/>
            <a:ext cx="4147185" cy="812800"/>
          </a:xfrm>
          <a:prstGeom prst="rect">
            <a:avLst/>
          </a:prstGeom>
        </p:spPr>
      </p:pic>
      <p:pic>
        <p:nvPicPr>
          <p:cNvPr id="12" name="图片 11" descr="法国数据展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445" y="3225165"/>
            <a:ext cx="4110355" cy="3632835"/>
          </a:xfrm>
          <a:prstGeom prst="rect">
            <a:avLst/>
          </a:prstGeom>
        </p:spPr>
      </p:pic>
      <p:sp>
        <p:nvSpPr>
          <p:cNvPr id="15" name="文本框 14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/>
          <p:cNvSpPr txBox="1"/>
          <p:nvPr/>
        </p:nvSpPr>
        <p:spPr>
          <a:xfrm>
            <a:off x="5238750" y="1471295"/>
            <a:ext cx="3950970" cy="306705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数据展览可根据搜索框改变国家疫情数据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5" grpId="0" bldLvl="0" animBg="1"/>
    </p:bldLst>
  </p:timing>
</p:sld>
</file>

<file path=ppt/tags/tag1.xml><?xml version="1.0" encoding="utf-8"?>
<p:tagLst xmlns:p="http://schemas.openxmlformats.org/presentationml/2006/main">
  <p:tag name="MH" val="20151107165538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107164754"/>
  <p:tag name="MH_LIBRARY" val="GRAPHIC"/>
  <p:tag name="MH_TYPE" val="SubTitle"/>
  <p:tag name="MH_ORDER" val="2"/>
</p:tagLst>
</file>

<file path=ppt/tags/tag11.xml><?xml version="1.0" encoding="utf-8"?>
<p:tagLst xmlns:p="http://schemas.openxmlformats.org/presentationml/2006/main">
  <p:tag name="MH" val="20151107164754"/>
  <p:tag name="MH_LIBRARY" val="GRAPHIC"/>
  <p:tag name="MH_TYPE" val="SubTitle"/>
  <p:tag name="MH_ORDER" val="3"/>
</p:tagLst>
</file>

<file path=ppt/tags/tag12.xml><?xml version="1.0" encoding="utf-8"?>
<p:tagLst xmlns:p="http://schemas.openxmlformats.org/presentationml/2006/main">
  <p:tag name="MH" val="20151107164754"/>
  <p:tag name="MH_LIBRARY" val="GRAPHIC"/>
  <p:tag name="MH_TYPE" val="SubTitle"/>
  <p:tag name="MH_ORDER" val="4"/>
</p:tagLst>
</file>

<file path=ppt/tags/tag13.xml><?xml version="1.0" encoding="utf-8"?>
<p:tagLst xmlns:p="http://schemas.openxmlformats.org/presentationml/2006/main">
  <p:tag name="MH" val="20151107164754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51107164754"/>
  <p:tag name="MH_LIBRARY" val="GRAPHIC"/>
  <p:tag name="MH_TYPE" val="SubTitle"/>
  <p:tag name="MH_ORDER" val="4"/>
</p:tagLst>
</file>

<file path=ppt/tags/tag15.xml><?xml version="1.0" encoding="utf-8"?>
<p:tagLst xmlns:p="http://schemas.openxmlformats.org/presentationml/2006/main">
  <p:tag name="MH" val="20151107164754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51107164754"/>
  <p:tag name="MH_LIBRARY" val="GRAPHIC"/>
  <p:tag name="MH_TYPE" val="Other"/>
  <p:tag name="MH_ORDER" val="4"/>
</p:tagLst>
</file>

<file path=ppt/tags/tag2.xml><?xml version="1.0" encoding="utf-8"?>
<p:tagLst xmlns:p="http://schemas.openxmlformats.org/presentationml/2006/main">
  <p:tag name="MH" val="20151107165538"/>
  <p:tag name="MH_LIBRARY" val="GRAPHIC"/>
  <p:tag name="MH_TYPE" val="Picture"/>
  <p:tag name="MH_ORDER" val="1"/>
</p:tagLst>
</file>

<file path=ppt/tags/tag3.xml><?xml version="1.0" encoding="utf-8"?>
<p:tagLst xmlns:p="http://schemas.openxmlformats.org/presentationml/2006/main">
  <p:tag name="MH" val="20151107165538"/>
  <p:tag name="MH_LIBRARY" val="GRAPHIC"/>
  <p:tag name="MH_TYPE" val="Picture"/>
  <p:tag name="MH_ORDER" val="2"/>
</p:tagLst>
</file>

<file path=ppt/tags/tag4.xml><?xml version="1.0" encoding="utf-8"?>
<p:tagLst xmlns:p="http://schemas.openxmlformats.org/presentationml/2006/main">
  <p:tag name="KSO_WM_UNIT_PLACING_PICTURE_USER_VIEWPORT" val="{&quot;height&quot;:6911.9763779527557,&quot;width&quot;:6541.6897637795273}"/>
</p:tagLst>
</file>

<file path=ppt/tags/tag5.xml><?xml version="1.0" encoding="utf-8"?>
<p:tagLst xmlns:p="http://schemas.openxmlformats.org/presentationml/2006/main">
  <p:tag name="MH" val="20151107164754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51107164754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51107164754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51107164754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5110716475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  ">
  <a:themeElements>
    <a:clrScheme name="Neue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自定义</PresentationFormat>
  <Paragraphs>179</Paragraphs>
  <Slides>14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Source Sans Pro</vt:lpstr>
      <vt:lpstr>Montserrat Hairline</vt:lpstr>
      <vt:lpstr>Segoe Print</vt:lpstr>
      <vt:lpstr>庞门正道标题体</vt:lpstr>
      <vt:lpstr>Microsoft JhengHei Light</vt:lpstr>
      <vt:lpstr>阿里巴巴普惠体 L</vt:lpstr>
      <vt:lpstr>微软雅黑 Light</vt:lpstr>
      <vt:lpstr>微软雅黑</vt:lpstr>
      <vt:lpstr>Titillium</vt:lpstr>
      <vt:lpstr>Ebrima</vt:lpstr>
      <vt:lpstr>Agency FB</vt:lpstr>
      <vt:lpstr>等线</vt:lpstr>
      <vt:lpstr>Roboto Thin</vt:lpstr>
      <vt:lpstr>Roboto Light</vt:lpstr>
      <vt:lpstr>Impact</vt:lpstr>
      <vt:lpstr>Arial</vt:lpstr>
      <vt:lpstr>Calibri</vt:lpstr>
      <vt:lpstr>Arial Unicode MS</vt:lpstr>
      <vt:lpstr>等线 Light</vt:lpstr>
      <vt:lpstr>第一PPT，www.1ppt.com</vt:lpstr>
      <vt:lpstr>第一PPT，www.1ppt.com </vt:lpstr>
      <vt:lpstr>第一PPT，www.1ppt.com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抗击疫情</dc:title>
  <dc:creator>第一PPT</dc:creator>
  <cp:keywords>www.1ppt.com</cp:keywords>
  <dc:description>www.1ppt.com</dc:description>
  <cp:lastModifiedBy>Blue moon</cp:lastModifiedBy>
  <cp:revision>102</cp:revision>
  <dcterms:created xsi:type="dcterms:W3CDTF">2017-08-18T13:54:00Z</dcterms:created>
  <dcterms:modified xsi:type="dcterms:W3CDTF">2020-07-28T02:41:25Z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