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12192635" cy="6858000"/>
  <p:notesSz cx="6858000" cy="9144000"/>
  <p:embeddedFontLst>
    <p:embeddedFont>
      <p:font typeface="Consolas" panose="020B0609020204030204"/>
      <p:regular r:id="rId69"/>
      <p:bold r:id="rId70"/>
      <p:italic r:id="rId71"/>
      <p:boldItalic r:id="rId72"/>
    </p:embeddedFont>
    <p:embeddedFont>
      <p:font typeface="Nanum Gothic" panose="020D0604000000000000" charset="-127"/>
      <p:regular r:id="rId73"/>
    </p:embeddedFont>
    <p:embeddedFont>
      <p:font typeface="Roboto" panose="02000000000000000000"/>
      <p:regular r:id="rId74"/>
      <p:bold r:id="rId75"/>
      <p:italic r:id="rId76"/>
      <p:boldItalic r:id="rId77"/>
    </p:embeddedFont>
  </p:embeddedFontLst>
  <p:custDataLst>
    <p:tags r:id="rId7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32" userDrawn="1">
          <p15:clr>
            <a:srgbClr val="A4A3A4"/>
          </p15:clr>
        </p15:guide>
        <p15:guide id="2" pos="37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32"/>
        <p:guide pos="371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gs" Target="tags/tag1.xml"/><Relationship Id="rId77" Type="http://schemas.openxmlformats.org/officeDocument/2006/relationships/font" Target="fonts/font9.fntdata"/><Relationship Id="rId76" Type="http://schemas.openxmlformats.org/officeDocument/2006/relationships/font" Target="fonts/font8.fntdata"/><Relationship Id="rId75" Type="http://schemas.openxmlformats.org/officeDocument/2006/relationships/font" Target="fonts/font7.fntdata"/><Relationship Id="rId74" Type="http://schemas.openxmlformats.org/officeDocument/2006/relationships/font" Target="fonts/font6.fntdata"/><Relationship Id="rId73" Type="http://schemas.openxmlformats.org/officeDocument/2006/relationships/font" Target="fonts/font5.fntdata"/><Relationship Id="rId72" Type="http://schemas.openxmlformats.org/officeDocument/2006/relationships/font" Target="fonts/font4.fntdata"/><Relationship Id="rId71" Type="http://schemas.openxmlformats.org/officeDocument/2006/relationships/font" Target="fonts/font3.fntdata"/><Relationship Id="rId70" Type="http://schemas.openxmlformats.org/officeDocument/2006/relationships/font" Target="fonts/font2.fntdata"/><Relationship Id="rId7" Type="http://schemas.openxmlformats.org/officeDocument/2006/relationships/slide" Target="slides/slide4.xml"/><Relationship Id="rId69" Type="http://schemas.openxmlformats.org/officeDocument/2006/relationships/font" Target="fonts/font1.fntdata"/><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 Id="rId3" Type="http://schemas.openxmlformats.org/officeDocument/2006/relationships/hyperlink" Target="https://dair.ai/"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4" Type="http://schemas.openxmlformats.org/officeDocument/2006/relationships/hyperlink" Target="mailto:sourav@yahoo.com" TargetMode="External"/><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200" b="1">
                <a:solidFill>
                  <a:srgbClr val="24292E"/>
                </a:solidFill>
                <a:highlight>
                  <a:srgbClr val="FFFF00"/>
                </a:highlight>
              </a:rPr>
              <a:t>IMPORTANT NOTE:</a:t>
            </a:r>
            <a:r>
              <a:rPr lang="en-GB"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This is a project made by the </a:t>
            </a:r>
            <a:r>
              <a:rPr lang="en-GB" sz="1200" u="sng">
                <a:solidFill>
                  <a:schemeClr val="hlink"/>
                </a:solidFill>
                <a:highlight>
                  <a:srgbClr val="FFFFFF"/>
                </a:highlight>
                <a:hlinkClick r:id="rId3"/>
              </a:rPr>
              <a:t>dair.ai </a:t>
            </a:r>
            <a:r>
              <a:rPr lang="en-GB" sz="1200">
                <a:solidFill>
                  <a:srgbClr val="24292E"/>
                </a:solidFill>
                <a:highlight>
                  <a:srgbClr val="FFFFFF"/>
                </a:highlight>
              </a:rPr>
              <a:t>community and maintained in this </a:t>
            </a:r>
            <a:r>
              <a:rPr lang="en-GB" sz="1200" u="sng">
                <a:solidFill>
                  <a:schemeClr val="hlink"/>
                </a:solidFill>
                <a:highlight>
                  <a:srgbClr val="FFFFFF"/>
                </a:highlight>
                <a:hlinkClick r:id="rId4"/>
              </a:rPr>
              <a:t>GitHub repo</a:t>
            </a:r>
            <a:r>
              <a:rPr lang="en-GB"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GB" sz="1200" b="1">
                <a:solidFill>
                  <a:srgbClr val="24292E"/>
                </a:solidFill>
                <a:highlight>
                  <a:srgbClr val="FFFFFF"/>
                </a:highlight>
              </a:rPr>
              <a:t>Contributing:</a:t>
            </a:r>
            <a:r>
              <a:rPr lang="en-GB"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GB" sz="1200" u="sng">
                <a:solidFill>
                  <a:schemeClr val="hlink"/>
                </a:solidFill>
                <a:highlight>
                  <a:srgbClr val="FFFFFF"/>
                </a:highlight>
                <a:hlinkClick r:id="rId5"/>
              </a:rPr>
              <a:t>ellfae@gmail.com</a:t>
            </a:r>
            <a:r>
              <a:rPr lang="en-GB"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GB" sz="1200">
                <a:solidFill>
                  <a:srgbClr val="24292E"/>
                </a:solidFill>
                <a:highlight>
                  <a:srgbClr val="FFFFFF"/>
                </a:highlight>
              </a:rPr>
              <a:t>If you need help with customizing a figure or have an idea of something that could be valuable to others, we can help. Just open an issue </a:t>
            </a:r>
            <a:r>
              <a:rPr lang="en-GB" sz="1200">
                <a:solidFill>
                  <a:srgbClr val="0366D6"/>
                </a:solidFill>
                <a:highlight>
                  <a:srgbClr val="FFFFFF"/>
                </a:highlight>
                <a:uFill>
                  <a:noFill/>
                </a:uFill>
                <a:hlinkClick r:id="rId6"/>
              </a:rPr>
              <a:t>here</a:t>
            </a:r>
            <a:r>
              <a:rPr lang="en-GB"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g9aeaf79e6c_37_23: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475"/>
        <p:cNvGrpSpPr/>
        <p:nvPr/>
      </p:nvGrpSpPr>
      <p:grpSpPr>
        <a:xfrm>
          <a:off x="0" y="0"/>
          <a:ext cx="0" cy="0"/>
          <a:chOff x="0" y="0"/>
          <a:chExt cx="0" cy="0"/>
        </a:xfrm>
      </p:grpSpPr>
      <p:sp>
        <p:nvSpPr>
          <p:cNvPr id="476" name="Google Shape;476;g78327f1586_0_428: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figure aims to demonstrate the process of tokenization</a:t>
            </a:r>
            <a:endParaRPr lang="en-GB"/>
          </a:p>
          <a:p>
            <a:pPr marL="457200" lvl="0" indent="-298450" algn="l" rtl="0">
              <a:spcBef>
                <a:spcPts val="0"/>
              </a:spcBef>
              <a:spcAft>
                <a:spcPts val="0"/>
              </a:spcAft>
              <a:buSzPts val="1100"/>
              <a:buChar char="-"/>
            </a:pPr>
            <a:r>
              <a:rPr lang="en-GB"/>
              <a:t>If you want to change the gradient colors of this shape, you can simply click on the shape and then select “Fill color” (the bucket looking icon at the top).</a:t>
            </a:r>
            <a:endParaRPr lang="en-GB"/>
          </a:p>
          <a:p>
            <a:pPr marL="457200" lvl="0" indent="-298450" algn="l" rtl="0">
              <a:spcBef>
                <a:spcPts val="0"/>
              </a:spcBef>
              <a:spcAft>
                <a:spcPts val="0"/>
              </a:spcAft>
              <a:buSzPts val="1100"/>
              <a:buChar char="-"/>
            </a:pPr>
            <a:r>
              <a:rPr lang="en-GB"/>
              <a:t>This is a gradient color so you can customize however you want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Author: Elvis Saravia (ellfae@gmail.com)</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 name="Shape 492"/>
        <p:cNvGrpSpPr/>
        <p:nvPr/>
      </p:nvGrpSpPr>
      <p:grpSpPr>
        <a:xfrm>
          <a:off x="0" y="0"/>
          <a:ext cx="0" cy="0"/>
          <a:chOff x="0" y="0"/>
          <a:chExt cx="0" cy="0"/>
        </a:xfrm>
      </p:grpSpPr>
      <p:sp>
        <p:nvSpPr>
          <p:cNvPr id="493" name="Google Shape;493;g85a0789696_9_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Created </a:t>
            </a: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5" name="Shape 595"/>
        <p:cNvGrpSpPr/>
        <p:nvPr/>
      </p:nvGrpSpPr>
      <p:grpSpPr>
        <a:xfrm>
          <a:off x="0" y="0"/>
          <a:ext cx="0" cy="0"/>
          <a:chOff x="0" y="0"/>
          <a:chExt cx="0" cy="0"/>
        </a:xfrm>
      </p:grpSpPr>
      <p:sp>
        <p:nvSpPr>
          <p:cNvPr id="596" name="Google Shape;596;g85a0789696_741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Original by</a:t>
            </a:r>
            <a:r>
              <a:rPr lang="en-GB">
                <a:solidFill>
                  <a:schemeClr val="dk1"/>
                </a:solidFill>
              </a:rPr>
              <a:t>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u="sng">
                <a:solidFill>
                  <a:schemeClr val="hlink"/>
                </a:solidFill>
                <a:hlinkClick r:id="rId4"/>
              </a:rPr>
              <a:t>sourav@yahoo.com</a:t>
            </a:r>
            <a:endParaRPr lang="en-GB" u="sng">
              <a:solidFill>
                <a:schemeClr val="hlink"/>
              </a:solidFill>
            </a:endParaRPr>
          </a:p>
          <a:p>
            <a:pPr marL="0" lvl="0" indent="0" algn="l" rtl="0">
              <a:spcBef>
                <a:spcPts val="0"/>
              </a:spcBef>
              <a:spcAft>
                <a:spcPts val="0"/>
              </a:spcAft>
              <a:buNone/>
            </a:pPr>
          </a:p>
          <a:p>
            <a:pPr marL="0" lvl="0" indent="0" algn="l" rtl="0">
              <a:spcBef>
                <a:spcPts val="0"/>
              </a:spcBef>
              <a:spcAft>
                <a:spcPts val="0"/>
              </a:spcAft>
              <a:buNone/>
            </a:pPr>
            <a:r>
              <a:rPr lang="en-GB"/>
              <a:t>Dark themed version by (Elvis Saravia - </a:t>
            </a:r>
            <a:r>
              <a:rPr lang="en-GB">
                <a:solidFill>
                  <a:schemeClr val="dk1"/>
                </a:solidFill>
              </a:rPr>
              <a:t>ellfae@gmail.com</a:t>
            </a:r>
            <a:r>
              <a:rPr lang="en-GB"/>
              <a:t>)</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8" name="Shape 698"/>
        <p:cNvGrpSpPr/>
        <p:nvPr/>
      </p:nvGrpSpPr>
      <p:grpSpPr>
        <a:xfrm>
          <a:off x="0" y="0"/>
          <a:ext cx="0" cy="0"/>
          <a:chOff x="0" y="0"/>
          <a:chExt cx="0" cy="0"/>
        </a:xfrm>
      </p:grpSpPr>
      <p:sp>
        <p:nvSpPr>
          <p:cNvPr id="699" name="Google Shape;699;g862c40195a_317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Created 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1" name="Shape 801"/>
        <p:cNvGrpSpPr/>
        <p:nvPr/>
      </p:nvGrpSpPr>
      <p:grpSpPr>
        <a:xfrm>
          <a:off x="0" y="0"/>
          <a:ext cx="0" cy="0"/>
          <a:chOff x="0" y="0"/>
          <a:chExt cx="0" cy="0"/>
        </a:xfrm>
      </p:grpSpPr>
      <p:sp>
        <p:nvSpPr>
          <p:cNvPr id="802" name="Google Shape;802;g85a0789696_2337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7" name="Shape 1137"/>
        <p:cNvGrpSpPr/>
        <p:nvPr/>
      </p:nvGrpSpPr>
      <p:grpSpPr>
        <a:xfrm>
          <a:off x="0" y="0"/>
          <a:ext cx="0" cy="0"/>
          <a:chOff x="0" y="0"/>
          <a:chExt cx="0" cy="0"/>
        </a:xfrm>
      </p:grpSpPr>
      <p:sp>
        <p:nvSpPr>
          <p:cNvPr id="1138" name="Google Shape;1138;g8a7331a6e5_206_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0" name="Shape 1470"/>
        <p:cNvGrpSpPr/>
        <p:nvPr/>
      </p:nvGrpSpPr>
      <p:grpSpPr>
        <a:xfrm>
          <a:off x="0" y="0"/>
          <a:ext cx="0" cy="0"/>
          <a:chOff x="0" y="0"/>
          <a:chExt cx="0" cy="0"/>
        </a:xfrm>
      </p:grpSpPr>
      <p:sp>
        <p:nvSpPr>
          <p:cNvPr id="1471" name="Google Shape;1471;g8a7331a6e5_206_34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6" name="Shape 1806"/>
        <p:cNvGrpSpPr/>
        <p:nvPr/>
      </p:nvGrpSpPr>
      <p:grpSpPr>
        <a:xfrm>
          <a:off x="0" y="0"/>
          <a:ext cx="0" cy="0"/>
          <a:chOff x="0" y="0"/>
          <a:chExt cx="0" cy="0"/>
        </a:xfrm>
      </p:grpSpPr>
      <p:sp>
        <p:nvSpPr>
          <p:cNvPr id="1807" name="Google Shape;1807;g78327f1586_1_2: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78327f1586_1_1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Basic components go here.</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1" name="Shape 1811"/>
        <p:cNvGrpSpPr/>
        <p:nvPr/>
      </p:nvGrpSpPr>
      <p:grpSpPr>
        <a:xfrm>
          <a:off x="0" y="0"/>
          <a:ext cx="0" cy="0"/>
          <a:chOff x="0" y="0"/>
          <a:chExt cx="0" cy="0"/>
        </a:xfrm>
      </p:grpSpPr>
      <p:sp>
        <p:nvSpPr>
          <p:cNvPr id="1812" name="Google Shape;1812;g78327f1586_0_19: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r>
              <a:rPr lang="en-GB"/>
              <a:t>Author: Elvis Saravia</a:t>
            </a: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5" name="Shape 2005"/>
        <p:cNvGrpSpPr/>
        <p:nvPr/>
      </p:nvGrpSpPr>
      <p:grpSpPr>
        <a:xfrm>
          <a:off x="0" y="0"/>
          <a:ext cx="0" cy="0"/>
          <a:chOff x="0" y="0"/>
          <a:chExt cx="0" cy="0"/>
        </a:xfrm>
      </p:grpSpPr>
      <p:sp>
        <p:nvSpPr>
          <p:cNvPr id="2006" name="Google Shape;2006;g78327f1586_0_233: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457200" lvl="0" indent="-298450" algn="l" rtl="0">
              <a:spcBef>
                <a:spcPts val="0"/>
              </a:spcBef>
              <a:spcAft>
                <a:spcPts val="0"/>
              </a:spcAft>
              <a:buSzPts val="1100"/>
              <a:buChar char="-"/>
            </a:pPr>
            <a:r>
              <a:rPr lang="en-GB"/>
              <a:t>You can customize the background as well by right clicking and changing to another gradient or static color</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0" name="Shape 2200"/>
        <p:cNvGrpSpPr/>
        <p:nvPr/>
      </p:nvGrpSpPr>
      <p:grpSpPr>
        <a:xfrm>
          <a:off x="0" y="0"/>
          <a:ext cx="0" cy="0"/>
          <a:chOff x="0" y="0"/>
          <a:chExt cx="0" cy="0"/>
        </a:xfrm>
      </p:grpSpPr>
      <p:sp>
        <p:nvSpPr>
          <p:cNvPr id="2201" name="Google Shape;2201;g78327f1586_0_46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4" name="Shape 2394"/>
        <p:cNvGrpSpPr/>
        <p:nvPr/>
      </p:nvGrpSpPr>
      <p:grpSpPr>
        <a:xfrm>
          <a:off x="0" y="0"/>
          <a:ext cx="0" cy="0"/>
          <a:chOff x="0" y="0"/>
          <a:chExt cx="0" cy="0"/>
        </a:xfrm>
      </p:grpSpPr>
      <p:sp>
        <p:nvSpPr>
          <p:cNvPr id="2395" name="Google Shape;2395;g78327f1586_0_659: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9" name="Shape 2589"/>
        <p:cNvGrpSpPr/>
        <p:nvPr/>
      </p:nvGrpSpPr>
      <p:grpSpPr>
        <a:xfrm>
          <a:off x="0" y="0"/>
          <a:ext cx="0" cy="0"/>
          <a:chOff x="0" y="0"/>
          <a:chExt cx="0" cy="0"/>
        </a:xfrm>
      </p:grpSpPr>
      <p:sp>
        <p:nvSpPr>
          <p:cNvPr id="2590" name="Google Shape;2590;g78327f1586_0_449: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Gradient background shows some inspirations and ideas for color themes that could be used for backgrounds</a:t>
            </a:r>
            <a:endParaRPr lang="en-GB"/>
          </a:p>
          <a:p>
            <a:pPr marL="457200" lvl="0" indent="-298450" algn="l" rtl="0">
              <a:spcBef>
                <a:spcPts val="0"/>
              </a:spcBef>
              <a:spcAft>
                <a:spcPts val="0"/>
              </a:spcAft>
              <a:buSzPts val="1100"/>
              <a:buChar char="-"/>
            </a:pPr>
            <a:r>
              <a:rPr lang="en-GB"/>
              <a:t>The examples used in this section are inspired by </a:t>
            </a:r>
            <a:r>
              <a:rPr lang="en-GB" u="sng">
                <a:solidFill>
                  <a:schemeClr val="hlink"/>
                </a:solidFill>
                <a:hlinkClick r:id="rId3"/>
              </a:rPr>
              <a:t>https://uigradients.com</a:t>
            </a:r>
            <a:endParaRPr lang="en-GB" u="sng">
              <a:solidFill>
                <a:schemeClr val="hlink"/>
              </a:solidFill>
              <a:hlinkClick r:id="rId3"/>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4" name="Shape 2594"/>
        <p:cNvGrpSpPr/>
        <p:nvPr/>
      </p:nvGrpSpPr>
      <p:grpSpPr>
        <a:xfrm>
          <a:off x="0" y="0"/>
          <a:ext cx="0" cy="0"/>
          <a:chOff x="0" y="0"/>
          <a:chExt cx="0" cy="0"/>
        </a:xfrm>
      </p:grpSpPr>
      <p:sp>
        <p:nvSpPr>
          <p:cNvPr id="2595" name="Google Shape;2595;g78327f1586_0_44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8" name="Shape 2598"/>
        <p:cNvGrpSpPr/>
        <p:nvPr/>
      </p:nvGrpSpPr>
      <p:grpSpPr>
        <a:xfrm>
          <a:off x="0" y="0"/>
          <a:ext cx="0" cy="0"/>
          <a:chOff x="0" y="0"/>
          <a:chExt cx="0" cy="0"/>
        </a:xfrm>
      </p:grpSpPr>
      <p:sp>
        <p:nvSpPr>
          <p:cNvPr id="2599" name="Google Shape;2599;g78327f1586_0_45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2" name="Shape 2602"/>
        <p:cNvGrpSpPr/>
        <p:nvPr/>
      </p:nvGrpSpPr>
      <p:grpSpPr>
        <a:xfrm>
          <a:off x="0" y="0"/>
          <a:ext cx="0" cy="0"/>
          <a:chOff x="0" y="0"/>
          <a:chExt cx="0" cy="0"/>
        </a:xfrm>
      </p:grpSpPr>
      <p:sp>
        <p:nvSpPr>
          <p:cNvPr id="2603" name="Google Shape;2603;g78327f1586_0_46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6" name="Shape 2606"/>
        <p:cNvGrpSpPr/>
        <p:nvPr/>
      </p:nvGrpSpPr>
      <p:grpSpPr>
        <a:xfrm>
          <a:off x="0" y="0"/>
          <a:ext cx="0" cy="0"/>
          <a:chOff x="0" y="0"/>
          <a:chExt cx="0" cy="0"/>
        </a:xfrm>
      </p:grpSpPr>
      <p:sp>
        <p:nvSpPr>
          <p:cNvPr id="2607" name="Google Shape;2607;g9aeaf79e6c_37_19: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1" name="Shape 2611"/>
        <p:cNvGrpSpPr/>
        <p:nvPr/>
      </p:nvGrpSpPr>
      <p:grpSpPr>
        <a:xfrm>
          <a:off x="0" y="0"/>
          <a:ext cx="0" cy="0"/>
          <a:chOff x="0" y="0"/>
          <a:chExt cx="0" cy="0"/>
        </a:xfrm>
      </p:grpSpPr>
      <p:sp>
        <p:nvSpPr>
          <p:cNvPr id="2612" name="Google Shape;2612;g85a0789696_2352_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78327f1586_0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a simple round rectangle that can represent some process, operation, or transformation</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4" name="Shape 2964"/>
        <p:cNvGrpSpPr/>
        <p:nvPr/>
      </p:nvGrpSpPr>
      <p:grpSpPr>
        <a:xfrm>
          <a:off x="0" y="0"/>
          <a:ext cx="0" cy="0"/>
          <a:chOff x="0" y="0"/>
          <a:chExt cx="0" cy="0"/>
        </a:xfrm>
      </p:grpSpPr>
      <p:sp>
        <p:nvSpPr>
          <p:cNvPr id="2965" name="Google Shape;2965;gc3ed6abf22_2_21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8" name="Shape 4408"/>
        <p:cNvGrpSpPr/>
        <p:nvPr/>
      </p:nvGrpSpPr>
      <p:grpSpPr>
        <a:xfrm>
          <a:off x="0" y="0"/>
          <a:ext cx="0" cy="0"/>
          <a:chOff x="0" y="0"/>
          <a:chExt cx="0" cy="0"/>
        </a:xfrm>
      </p:grpSpPr>
      <p:sp>
        <p:nvSpPr>
          <p:cNvPr id="4409" name="Google Shape;4409;gc3ed6abf22_2_2579: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4" name="Shape 4854"/>
        <p:cNvGrpSpPr/>
        <p:nvPr/>
      </p:nvGrpSpPr>
      <p:grpSpPr>
        <a:xfrm>
          <a:off x="0" y="0"/>
          <a:ext cx="0" cy="0"/>
          <a:chOff x="0" y="0"/>
          <a:chExt cx="0" cy="0"/>
        </a:xfrm>
      </p:grpSpPr>
      <p:sp>
        <p:nvSpPr>
          <p:cNvPr id="4855" name="Google Shape;4855;g878bb028e8_885_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79" name="Shape 4879"/>
        <p:cNvGrpSpPr/>
        <p:nvPr/>
      </p:nvGrpSpPr>
      <p:grpSpPr>
        <a:xfrm>
          <a:off x="0" y="0"/>
          <a:ext cx="0" cy="0"/>
          <a:chOff x="0" y="0"/>
          <a:chExt cx="0" cy="0"/>
        </a:xfrm>
      </p:grpSpPr>
      <p:sp>
        <p:nvSpPr>
          <p:cNvPr id="4880" name="Google Shape;4880;gc88160a497_35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0" name="Shape 4920"/>
        <p:cNvGrpSpPr/>
        <p:nvPr/>
      </p:nvGrpSpPr>
      <p:grpSpPr>
        <a:xfrm>
          <a:off x="0" y="0"/>
          <a:ext cx="0" cy="0"/>
          <a:chOff x="0" y="0"/>
          <a:chExt cx="0" cy="0"/>
        </a:xfrm>
      </p:grpSpPr>
      <p:sp>
        <p:nvSpPr>
          <p:cNvPr id="4921" name="Google Shape;4921;gc88160a497_35_187: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89" name="Shape 4989"/>
        <p:cNvGrpSpPr/>
        <p:nvPr/>
      </p:nvGrpSpPr>
      <p:grpSpPr>
        <a:xfrm>
          <a:off x="0" y="0"/>
          <a:ext cx="0" cy="0"/>
          <a:chOff x="0" y="0"/>
          <a:chExt cx="0" cy="0"/>
        </a:xfrm>
      </p:grpSpPr>
      <p:sp>
        <p:nvSpPr>
          <p:cNvPr id="4990" name="Google Shape;4990;gc88160a497_35_302: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68" name="Shape 5068"/>
        <p:cNvGrpSpPr/>
        <p:nvPr/>
      </p:nvGrpSpPr>
      <p:grpSpPr>
        <a:xfrm>
          <a:off x="0" y="0"/>
          <a:ext cx="0" cy="0"/>
          <a:chOff x="0" y="0"/>
          <a:chExt cx="0" cy="0"/>
        </a:xfrm>
      </p:grpSpPr>
      <p:sp>
        <p:nvSpPr>
          <p:cNvPr id="5069" name="Google Shape;5069;gc88160a497_35_60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86" name="Shape 5186"/>
        <p:cNvGrpSpPr/>
        <p:nvPr/>
      </p:nvGrpSpPr>
      <p:grpSpPr>
        <a:xfrm>
          <a:off x="0" y="0"/>
          <a:ext cx="0" cy="0"/>
          <a:chOff x="0" y="0"/>
          <a:chExt cx="0" cy="0"/>
        </a:xfrm>
      </p:grpSpPr>
      <p:sp>
        <p:nvSpPr>
          <p:cNvPr id="5187" name="Google Shape;5187;g78327f1586_217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@srvmshr</a:t>
            </a:r>
            <a:endParaRPr lang="en-GB" u="sng">
              <a:solidFill>
                <a:schemeClr val="hlink"/>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26" name="Shape 5226"/>
        <p:cNvGrpSpPr/>
        <p:nvPr/>
      </p:nvGrpSpPr>
      <p:grpSpPr>
        <a:xfrm>
          <a:off x="0" y="0"/>
          <a:ext cx="0" cy="0"/>
          <a:chOff x="0" y="0"/>
          <a:chExt cx="0" cy="0"/>
        </a:xfrm>
      </p:grpSpPr>
      <p:sp>
        <p:nvSpPr>
          <p:cNvPr id="5227" name="Google Shape;5227;g78327f1586_217_43: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29" name="Shape 5329"/>
        <p:cNvGrpSpPr/>
        <p:nvPr/>
      </p:nvGrpSpPr>
      <p:grpSpPr>
        <a:xfrm>
          <a:off x="0" y="0"/>
          <a:ext cx="0" cy="0"/>
          <a:chOff x="0" y="0"/>
          <a:chExt cx="0" cy="0"/>
        </a:xfrm>
      </p:grpSpPr>
      <p:sp>
        <p:nvSpPr>
          <p:cNvPr id="5330" name="Google Shape;5330;g78327f1586_214_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78327f1586_0_7: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This can be used to represent a vector. If you want to edit the distance between each element, you can “ungroup” the shapes and then modify the distance between the individual lines.</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82" name="Shape 5382"/>
        <p:cNvGrpSpPr/>
        <p:nvPr/>
      </p:nvGrpSpPr>
      <p:grpSpPr>
        <a:xfrm>
          <a:off x="0" y="0"/>
          <a:ext cx="0" cy="0"/>
          <a:chOff x="0" y="0"/>
          <a:chExt cx="0" cy="0"/>
        </a:xfrm>
      </p:grpSpPr>
      <p:sp>
        <p:nvSpPr>
          <p:cNvPr id="5383" name="Google Shape;5383;g78327f1586_217_15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99" name="Shape 5399"/>
        <p:cNvGrpSpPr/>
        <p:nvPr/>
      </p:nvGrpSpPr>
      <p:grpSpPr>
        <a:xfrm>
          <a:off x="0" y="0"/>
          <a:ext cx="0" cy="0"/>
          <a:chOff x="0" y="0"/>
          <a:chExt cx="0" cy="0"/>
        </a:xfrm>
      </p:grpSpPr>
      <p:sp>
        <p:nvSpPr>
          <p:cNvPr id="5400" name="Google Shape;5400;g78327f1586_217_169: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38" name="Shape 5438"/>
        <p:cNvGrpSpPr/>
        <p:nvPr/>
      </p:nvGrpSpPr>
      <p:grpSpPr>
        <a:xfrm>
          <a:off x="0" y="0"/>
          <a:ext cx="0" cy="0"/>
          <a:chOff x="0" y="0"/>
          <a:chExt cx="0" cy="0"/>
        </a:xfrm>
      </p:grpSpPr>
      <p:sp>
        <p:nvSpPr>
          <p:cNvPr id="5439" name="Google Shape;5439;g78327f1586_217_206: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25" name="Shape 5525"/>
        <p:cNvGrpSpPr/>
        <p:nvPr/>
      </p:nvGrpSpPr>
      <p:grpSpPr>
        <a:xfrm>
          <a:off x="0" y="0"/>
          <a:ext cx="0" cy="0"/>
          <a:chOff x="0" y="0"/>
          <a:chExt cx="0" cy="0"/>
        </a:xfrm>
      </p:grpSpPr>
      <p:sp>
        <p:nvSpPr>
          <p:cNvPr id="5526" name="Google Shape;5526;g13f970c10fe_95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12" name="Shape 5612"/>
        <p:cNvGrpSpPr/>
        <p:nvPr/>
      </p:nvGrpSpPr>
      <p:grpSpPr>
        <a:xfrm>
          <a:off x="0" y="0"/>
          <a:ext cx="0" cy="0"/>
          <a:chOff x="0" y="0"/>
          <a:chExt cx="0" cy="0"/>
        </a:xfrm>
      </p:grpSpPr>
      <p:sp>
        <p:nvSpPr>
          <p:cNvPr id="5613" name="Google Shape;5613;g78327f1586_217_291: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07" name="Shape 5807"/>
        <p:cNvGrpSpPr/>
        <p:nvPr/>
      </p:nvGrpSpPr>
      <p:grpSpPr>
        <a:xfrm>
          <a:off x="0" y="0"/>
          <a:ext cx="0" cy="0"/>
          <a:chOff x="0" y="0"/>
          <a:chExt cx="0" cy="0"/>
        </a:xfrm>
      </p:grpSpPr>
      <p:sp>
        <p:nvSpPr>
          <p:cNvPr id="5808" name="Google Shape;5808;g78327f1586_217_481: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92" name="Shape 5992"/>
        <p:cNvGrpSpPr/>
        <p:nvPr/>
      </p:nvGrpSpPr>
      <p:grpSpPr>
        <a:xfrm>
          <a:off x="0" y="0"/>
          <a:ext cx="0" cy="0"/>
          <a:chOff x="0" y="0"/>
          <a:chExt cx="0" cy="0"/>
        </a:xfrm>
      </p:grpSpPr>
      <p:sp>
        <p:nvSpPr>
          <p:cNvPr id="5993" name="Google Shape;5993;g78327f1586_217_663: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43" name="Shape 6043"/>
        <p:cNvGrpSpPr/>
        <p:nvPr/>
      </p:nvGrpSpPr>
      <p:grpSpPr>
        <a:xfrm>
          <a:off x="0" y="0"/>
          <a:ext cx="0" cy="0"/>
          <a:chOff x="0" y="0"/>
          <a:chExt cx="0" cy="0"/>
        </a:xfrm>
      </p:grpSpPr>
      <p:sp>
        <p:nvSpPr>
          <p:cNvPr id="6044" name="Google Shape;6044;g78327f1586_217_712: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5" name="Google Shape;6045;g78327f1586_217_7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02" name="Shape 6102"/>
        <p:cNvGrpSpPr/>
        <p:nvPr/>
      </p:nvGrpSpPr>
      <p:grpSpPr>
        <a:xfrm>
          <a:off x="0" y="0"/>
          <a:ext cx="0" cy="0"/>
          <a:chOff x="0" y="0"/>
          <a:chExt cx="0" cy="0"/>
        </a:xfrm>
      </p:grpSpPr>
      <p:sp>
        <p:nvSpPr>
          <p:cNvPr id="6103" name="Google Shape;6103;g78327f1586_217_77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4" name="Google Shape;6104;g78327f1586_217_7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52" name="Shape 6152"/>
        <p:cNvGrpSpPr/>
        <p:nvPr/>
      </p:nvGrpSpPr>
      <p:grpSpPr>
        <a:xfrm>
          <a:off x="0" y="0"/>
          <a:ext cx="0" cy="0"/>
          <a:chOff x="0" y="0"/>
          <a:chExt cx="0" cy="0"/>
        </a:xfrm>
      </p:grpSpPr>
      <p:sp>
        <p:nvSpPr>
          <p:cNvPr id="6153" name="Google Shape;6153;g78327f1586_217_821: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4" name="Google Shape;6154;g78327f1586_217_8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8d0cd77ab1_253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Symbolizing</a:t>
            </a:r>
            <a:r>
              <a:rPr lang="en-GB"/>
              <a:t> an embedding</a:t>
            </a:r>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2" name="Shape 6232"/>
        <p:cNvGrpSpPr/>
        <p:nvPr/>
      </p:nvGrpSpPr>
      <p:grpSpPr>
        <a:xfrm>
          <a:off x="0" y="0"/>
          <a:ext cx="0" cy="0"/>
          <a:chOff x="0" y="0"/>
          <a:chExt cx="0" cy="0"/>
        </a:xfrm>
      </p:grpSpPr>
      <p:sp>
        <p:nvSpPr>
          <p:cNvPr id="6233" name="Google Shape;6233;g78327f1586_1537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4" name="Google Shape;6234;g78327f1586_15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7" name="Shape 6237"/>
        <p:cNvGrpSpPr/>
        <p:nvPr/>
      </p:nvGrpSpPr>
      <p:grpSpPr>
        <a:xfrm>
          <a:off x="0" y="0"/>
          <a:ext cx="0" cy="0"/>
          <a:chOff x="0" y="0"/>
          <a:chExt cx="0" cy="0"/>
        </a:xfrm>
      </p:grpSpPr>
      <p:sp>
        <p:nvSpPr>
          <p:cNvPr id="6238" name="Google Shape;6238;g78327f1586_1537_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9" name="Google Shape;6239;g78327f1586_1537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@avsthiago</a:t>
            </a:r>
            <a:endParaRPr lang="en-GB" u="sng">
              <a:solidFill>
                <a:schemeClr val="hlink"/>
              </a:solidFill>
              <a:hlinkClick r:id="rId3"/>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61" name="Shape 6361"/>
        <p:cNvGrpSpPr/>
        <p:nvPr/>
      </p:nvGrpSpPr>
      <p:grpSpPr>
        <a:xfrm>
          <a:off x="0" y="0"/>
          <a:ext cx="0" cy="0"/>
          <a:chOff x="0" y="0"/>
          <a:chExt cx="0" cy="0"/>
        </a:xfrm>
      </p:grpSpPr>
      <p:sp>
        <p:nvSpPr>
          <p:cNvPr id="6362" name="Google Shape;6362;g78327f1586_1537_17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3" name="Google Shape;6363;g78327f1586_1537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51" name="Shape 6451"/>
        <p:cNvGrpSpPr/>
        <p:nvPr/>
      </p:nvGrpSpPr>
      <p:grpSpPr>
        <a:xfrm>
          <a:off x="0" y="0"/>
          <a:ext cx="0" cy="0"/>
          <a:chOff x="0" y="0"/>
          <a:chExt cx="0" cy="0"/>
        </a:xfrm>
      </p:grpSpPr>
      <p:sp>
        <p:nvSpPr>
          <p:cNvPr id="6452" name="Google Shape;6452;g78327f1586_1537_41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3" name="Google Shape;6453;g78327f1586_1537_4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lang="en-GB" u="sng">
              <a:solidFill>
                <a:schemeClr val="accent5"/>
              </a:solidFill>
              <a:hlinkClick r:id="rId3"/>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5" name="Shape 6475"/>
        <p:cNvGrpSpPr/>
        <p:nvPr/>
      </p:nvGrpSpPr>
      <p:grpSpPr>
        <a:xfrm>
          <a:off x="0" y="0"/>
          <a:ext cx="0" cy="0"/>
          <a:chOff x="0" y="0"/>
          <a:chExt cx="0" cy="0"/>
        </a:xfrm>
      </p:grpSpPr>
      <p:sp>
        <p:nvSpPr>
          <p:cNvPr id="6476" name="Google Shape;6476;g878bb028e8_1686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7" name="Google Shape;6477;g878bb028e8_1686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96" name="Shape 6496"/>
        <p:cNvGrpSpPr/>
        <p:nvPr/>
      </p:nvGrpSpPr>
      <p:grpSpPr>
        <a:xfrm>
          <a:off x="0" y="0"/>
          <a:ext cx="0" cy="0"/>
          <a:chOff x="0" y="0"/>
          <a:chExt cx="0" cy="0"/>
        </a:xfrm>
      </p:grpSpPr>
      <p:sp>
        <p:nvSpPr>
          <p:cNvPr id="6497" name="Google Shape;6497;g78327f1586_1537_433: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8" name="Google Shape;6498;g78327f1586_1537_4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23" name="Shape 6623"/>
        <p:cNvGrpSpPr/>
        <p:nvPr/>
      </p:nvGrpSpPr>
      <p:grpSpPr>
        <a:xfrm>
          <a:off x="0" y="0"/>
          <a:ext cx="0" cy="0"/>
          <a:chOff x="0" y="0"/>
          <a:chExt cx="0" cy="0"/>
        </a:xfrm>
      </p:grpSpPr>
      <p:sp>
        <p:nvSpPr>
          <p:cNvPr id="6624" name="Google Shape;6624;g78327f1586_1537_53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5" name="Google Shape;6625;g78327f1586_1537_5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79" name="Shape 6679"/>
        <p:cNvGrpSpPr/>
        <p:nvPr/>
      </p:nvGrpSpPr>
      <p:grpSpPr>
        <a:xfrm>
          <a:off x="0" y="0"/>
          <a:ext cx="0" cy="0"/>
          <a:chOff x="0" y="0"/>
          <a:chExt cx="0" cy="0"/>
        </a:xfrm>
      </p:grpSpPr>
      <p:sp>
        <p:nvSpPr>
          <p:cNvPr id="6680" name="Google Shape;6680;g78327f1586_1537_59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1" name="Google Shape;6681;g78327f1586_1537_5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0" name="Shape 6760"/>
        <p:cNvGrpSpPr/>
        <p:nvPr/>
      </p:nvGrpSpPr>
      <p:grpSpPr>
        <a:xfrm>
          <a:off x="0" y="0"/>
          <a:ext cx="0" cy="0"/>
          <a:chOff x="0" y="0"/>
          <a:chExt cx="0" cy="0"/>
        </a:xfrm>
      </p:grpSpPr>
      <p:sp>
        <p:nvSpPr>
          <p:cNvPr id="6761" name="Google Shape;6761;g78327f1586_1537_67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2" name="Google Shape;6762;g78327f1586_1537_6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54" name="Shape 6854"/>
        <p:cNvGrpSpPr/>
        <p:nvPr/>
      </p:nvGrpSpPr>
      <p:grpSpPr>
        <a:xfrm>
          <a:off x="0" y="0"/>
          <a:ext cx="0" cy="0"/>
          <a:chOff x="0" y="0"/>
          <a:chExt cx="0" cy="0"/>
        </a:xfrm>
      </p:grpSpPr>
      <p:sp>
        <p:nvSpPr>
          <p:cNvPr id="6855" name="Google Shape;6855;g78327f1586_1537_763: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6" name="Google Shape;6856;g78327f1586_1537_7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78327f1586_0_115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Can represent a neuron or some arbitrary operation</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56" name="Shape 6956"/>
        <p:cNvGrpSpPr/>
        <p:nvPr/>
      </p:nvGrpSpPr>
      <p:grpSpPr>
        <a:xfrm>
          <a:off x="0" y="0"/>
          <a:ext cx="0" cy="0"/>
          <a:chOff x="0" y="0"/>
          <a:chExt cx="0" cy="0"/>
        </a:xfrm>
      </p:grpSpPr>
      <p:sp>
        <p:nvSpPr>
          <p:cNvPr id="6957" name="Google Shape;6957;g78327f1586_1537_86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8" name="Google Shape;6958;g78327f1586_1537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33" name="Shape 7033"/>
        <p:cNvGrpSpPr/>
        <p:nvPr/>
      </p:nvGrpSpPr>
      <p:grpSpPr>
        <a:xfrm>
          <a:off x="0" y="0"/>
          <a:ext cx="0" cy="0"/>
          <a:chOff x="0" y="0"/>
          <a:chExt cx="0" cy="0"/>
        </a:xfrm>
      </p:grpSpPr>
      <p:sp>
        <p:nvSpPr>
          <p:cNvPr id="7034" name="Google Shape;7034;g85a0789696_743_21: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5" name="Google Shape;7035;g85a0789696_743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a:p>
            <a:pPr marL="0" lvl="0" indent="0" algn="l" rtl="0">
              <a:spcBef>
                <a:spcPts val="0"/>
              </a:spcBef>
              <a:spcAft>
                <a:spcPts val="0"/>
              </a:spcAft>
              <a:buNone/>
            </a:pPr>
            <a:r>
              <a:rPr lang="en-GB"/>
              <a:t>Dark-theme version of the previous (by Elvis Saravia)</a:t>
            </a:r>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65" name="Shape 7265"/>
        <p:cNvGrpSpPr/>
        <p:nvPr/>
      </p:nvGrpSpPr>
      <p:grpSpPr>
        <a:xfrm>
          <a:off x="0" y="0"/>
          <a:ext cx="0" cy="0"/>
          <a:chOff x="0" y="0"/>
          <a:chExt cx="0" cy="0"/>
        </a:xfrm>
      </p:grpSpPr>
      <p:sp>
        <p:nvSpPr>
          <p:cNvPr id="7266" name="Google Shape;7266;g78327f1586_1537_92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7" name="Google Shape;7267;g78327f1586_1537_9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dfc103f579_2_9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These visuals can represent a multi-directional array (3D) input, tensor, etc.</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78327f1586_0_86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These visuals could represent transformations (left) or operations (right)</a:t>
            </a:r>
            <a:endParaRPr lang="en-GB"/>
          </a:p>
          <a:p>
            <a:pPr marL="457200" lvl="0" indent="-298450" algn="l" rtl="0">
              <a:spcBef>
                <a:spcPts val="0"/>
              </a:spcBef>
              <a:spcAft>
                <a:spcPts val="0"/>
              </a:spcAft>
              <a:buSzPts val="1100"/>
              <a:buChar char="-"/>
            </a:pPr>
            <a:r>
              <a:rPr lang="en-GB"/>
              <a:t>The visuals on the right use the Math Equations Add on for Google Slides.</a:t>
            </a:r>
            <a:endParaRPr lang="en-GB"/>
          </a:p>
          <a:p>
            <a:pPr marL="457200" lvl="0" indent="-298450" algn="l" rtl="0">
              <a:spcBef>
                <a:spcPts val="0"/>
              </a:spcBef>
              <a:spcAft>
                <a:spcPts val="0"/>
              </a:spcAft>
              <a:buSzPts val="1100"/>
              <a:buChar char="-"/>
            </a:pPr>
            <a:r>
              <a:rPr lang="en-GB"/>
              <a:t>If you click on the equation you are able to modify it by:</a:t>
            </a:r>
            <a:endParaRPr lang="en-GB"/>
          </a:p>
          <a:p>
            <a:pPr marL="914400" lvl="1" indent="-298450" algn="l" rtl="0">
              <a:spcBef>
                <a:spcPts val="0"/>
              </a:spcBef>
              <a:spcAft>
                <a:spcPts val="0"/>
              </a:spcAft>
              <a:buSzPts val="1100"/>
              <a:buChar char="-"/>
            </a:pPr>
            <a:r>
              <a:rPr lang="en-GB"/>
              <a:t>Selecting Add Ons → Math Equations → Menu</a:t>
            </a:r>
            <a:endParaRPr lang="en-GB"/>
          </a:p>
          <a:p>
            <a:pPr marL="914400" lvl="1" indent="-298450" algn="l" rtl="0">
              <a:spcBef>
                <a:spcPts val="0"/>
              </a:spcBef>
              <a:spcAft>
                <a:spcPts val="0"/>
              </a:spcAft>
              <a:buSzPts val="1100"/>
              <a:buChar char="-"/>
            </a:pPr>
            <a:r>
              <a:rPr lang="en-GB"/>
              <a:t>While the equation is selected, click “Connect to Equation” on the “Math Equations UI”</a:t>
            </a:r>
            <a:endParaRPr lang="en-GB"/>
          </a:p>
          <a:p>
            <a:pPr marL="914400" lvl="1" indent="-298450" algn="l" rtl="0">
              <a:spcBef>
                <a:spcPts val="0"/>
              </a:spcBef>
              <a:spcAft>
                <a:spcPts val="0"/>
              </a:spcAft>
              <a:buSzPts val="1100"/>
              <a:buChar char="-"/>
            </a:pPr>
            <a:r>
              <a:rPr lang="en-GB"/>
              <a:t>Then change the properties like color, size, etc.</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85a0789696_743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52" y="992767"/>
            <a:ext cx="11361919"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5"/>
            </a:lvl1pPr>
            <a:lvl2pPr lvl="1" algn="ctr">
              <a:spcBef>
                <a:spcPts val="0"/>
              </a:spcBef>
              <a:spcAft>
                <a:spcPts val="0"/>
              </a:spcAft>
              <a:buSzPts val="5200"/>
              <a:buNone/>
              <a:defRPr sz="6935"/>
            </a:lvl2pPr>
            <a:lvl3pPr lvl="2" algn="ctr">
              <a:spcBef>
                <a:spcPts val="0"/>
              </a:spcBef>
              <a:spcAft>
                <a:spcPts val="0"/>
              </a:spcAft>
              <a:buSzPts val="5200"/>
              <a:buNone/>
              <a:defRPr sz="6935"/>
            </a:lvl3pPr>
            <a:lvl4pPr lvl="3" algn="ctr">
              <a:spcBef>
                <a:spcPts val="0"/>
              </a:spcBef>
              <a:spcAft>
                <a:spcPts val="0"/>
              </a:spcAft>
              <a:buSzPts val="5200"/>
              <a:buNone/>
              <a:defRPr sz="6935"/>
            </a:lvl4pPr>
            <a:lvl5pPr lvl="4" algn="ctr">
              <a:spcBef>
                <a:spcPts val="0"/>
              </a:spcBef>
              <a:spcAft>
                <a:spcPts val="0"/>
              </a:spcAft>
              <a:buSzPts val="5200"/>
              <a:buNone/>
              <a:defRPr sz="6935"/>
            </a:lvl5pPr>
            <a:lvl6pPr lvl="5" algn="ctr">
              <a:spcBef>
                <a:spcPts val="0"/>
              </a:spcBef>
              <a:spcAft>
                <a:spcPts val="0"/>
              </a:spcAft>
              <a:buSzPts val="5200"/>
              <a:buNone/>
              <a:defRPr sz="6935"/>
            </a:lvl6pPr>
            <a:lvl7pPr lvl="6" algn="ctr">
              <a:spcBef>
                <a:spcPts val="0"/>
              </a:spcBef>
              <a:spcAft>
                <a:spcPts val="0"/>
              </a:spcAft>
              <a:buSzPts val="5200"/>
              <a:buNone/>
              <a:defRPr sz="6935"/>
            </a:lvl7pPr>
            <a:lvl8pPr lvl="7" algn="ctr">
              <a:spcBef>
                <a:spcPts val="0"/>
              </a:spcBef>
              <a:spcAft>
                <a:spcPts val="0"/>
              </a:spcAft>
              <a:buSzPts val="5200"/>
              <a:buNone/>
              <a:defRPr sz="6935"/>
            </a:lvl8pPr>
            <a:lvl9pPr lvl="8" algn="ctr">
              <a:spcBef>
                <a:spcPts val="0"/>
              </a:spcBef>
              <a:spcAft>
                <a:spcPts val="0"/>
              </a:spcAft>
              <a:buSzPts val="5200"/>
              <a:buNone/>
              <a:defRPr sz="6935"/>
            </a:lvl9pPr>
          </a:lstStyle>
          <a:p/>
        </p:txBody>
      </p:sp>
      <p:sp>
        <p:nvSpPr>
          <p:cNvPr id="11" name="Google Shape;11;p2"/>
          <p:cNvSpPr txBox="1"/>
          <p:nvPr>
            <p:ph type="subTitle" idx="1"/>
          </p:nvPr>
        </p:nvSpPr>
        <p:spPr>
          <a:xfrm>
            <a:off x="415641" y="3778833"/>
            <a:ext cx="11361919"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5"/>
            </a:lvl1pPr>
            <a:lvl2pPr lvl="1" algn="ctr">
              <a:lnSpc>
                <a:spcPct val="100000"/>
              </a:lnSpc>
              <a:spcBef>
                <a:spcPts val="0"/>
              </a:spcBef>
              <a:spcAft>
                <a:spcPts val="0"/>
              </a:spcAft>
              <a:buSzPts val="2800"/>
              <a:buNone/>
              <a:defRPr sz="3735"/>
            </a:lvl2pPr>
            <a:lvl3pPr lvl="2" algn="ctr">
              <a:lnSpc>
                <a:spcPct val="100000"/>
              </a:lnSpc>
              <a:spcBef>
                <a:spcPts val="0"/>
              </a:spcBef>
              <a:spcAft>
                <a:spcPts val="0"/>
              </a:spcAft>
              <a:buSzPts val="2800"/>
              <a:buNone/>
              <a:defRPr sz="3735"/>
            </a:lvl3pPr>
            <a:lvl4pPr lvl="3" algn="ctr">
              <a:lnSpc>
                <a:spcPct val="100000"/>
              </a:lnSpc>
              <a:spcBef>
                <a:spcPts val="0"/>
              </a:spcBef>
              <a:spcAft>
                <a:spcPts val="0"/>
              </a:spcAft>
              <a:buSzPts val="2800"/>
              <a:buNone/>
              <a:defRPr sz="3735"/>
            </a:lvl4pPr>
            <a:lvl5pPr lvl="4" algn="ctr">
              <a:lnSpc>
                <a:spcPct val="100000"/>
              </a:lnSpc>
              <a:spcBef>
                <a:spcPts val="0"/>
              </a:spcBef>
              <a:spcAft>
                <a:spcPts val="0"/>
              </a:spcAft>
              <a:buSzPts val="2800"/>
              <a:buNone/>
              <a:defRPr sz="3735"/>
            </a:lvl5pPr>
            <a:lvl6pPr lvl="5" algn="ctr">
              <a:lnSpc>
                <a:spcPct val="100000"/>
              </a:lnSpc>
              <a:spcBef>
                <a:spcPts val="0"/>
              </a:spcBef>
              <a:spcAft>
                <a:spcPts val="0"/>
              </a:spcAft>
              <a:buSzPts val="2800"/>
              <a:buNone/>
              <a:defRPr sz="3735"/>
            </a:lvl6pPr>
            <a:lvl7pPr lvl="6" algn="ctr">
              <a:lnSpc>
                <a:spcPct val="100000"/>
              </a:lnSpc>
              <a:spcBef>
                <a:spcPts val="0"/>
              </a:spcBef>
              <a:spcAft>
                <a:spcPts val="0"/>
              </a:spcAft>
              <a:buSzPts val="2800"/>
              <a:buNone/>
              <a:defRPr sz="3735"/>
            </a:lvl7pPr>
            <a:lvl8pPr lvl="7" algn="ctr">
              <a:lnSpc>
                <a:spcPct val="100000"/>
              </a:lnSpc>
              <a:spcBef>
                <a:spcPts val="0"/>
              </a:spcBef>
              <a:spcAft>
                <a:spcPts val="0"/>
              </a:spcAft>
              <a:buSzPts val="2800"/>
              <a:buNone/>
              <a:defRPr sz="3735"/>
            </a:lvl8pPr>
            <a:lvl9pPr lvl="8" algn="ctr">
              <a:lnSpc>
                <a:spcPct val="100000"/>
              </a:lnSpc>
              <a:spcBef>
                <a:spcPts val="0"/>
              </a:spcBef>
              <a:spcAft>
                <a:spcPts val="0"/>
              </a:spcAft>
              <a:buSzPts val="2800"/>
              <a:buNone/>
              <a:defRPr sz="3735"/>
            </a:lvl9pPr>
          </a:lstStyle>
          <a:p/>
        </p:txBody>
      </p:sp>
      <p:sp>
        <p:nvSpPr>
          <p:cNvPr id="12" name="Google Shape;12;p2"/>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415641" y="1474833"/>
            <a:ext cx="11361919"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p:nvPr>
            <p:ph type="body" idx="1"/>
          </p:nvPr>
        </p:nvSpPr>
        <p:spPr>
          <a:xfrm>
            <a:off x="415641" y="4202967"/>
            <a:ext cx="11361919" cy="1734400"/>
          </a:xfrm>
          <a:prstGeom prst="rect">
            <a:avLst/>
          </a:prstGeom>
        </p:spPr>
        <p:txBody>
          <a:bodyPr spcFirstLastPara="1" wrap="square" lIns="91425" tIns="91425" rIns="91425" bIns="91425" anchor="t" anchorCtr="0">
            <a:noAutofit/>
          </a:bodyPr>
          <a:lstStyle>
            <a:lvl1pPr marL="609600" lvl="0" indent="-457200" algn="ctr">
              <a:spcBef>
                <a:spcPts val="0"/>
              </a:spcBef>
              <a:spcAft>
                <a:spcPts val="0"/>
              </a:spcAft>
              <a:buSzPts val="1800"/>
              <a:buChar char="●"/>
              <a:defRPr/>
            </a:lvl1pPr>
            <a:lvl2pPr marL="1219200" lvl="1" indent="-423545" algn="ctr">
              <a:spcBef>
                <a:spcPct val="427000"/>
              </a:spcBef>
              <a:spcAft>
                <a:spcPts val="0"/>
              </a:spcAft>
              <a:buSzPts val="1400"/>
              <a:buChar char="○"/>
              <a:defRPr/>
            </a:lvl2pPr>
            <a:lvl3pPr marL="1828800" lvl="2" indent="-423545" algn="ctr">
              <a:spcBef>
                <a:spcPct val="427000"/>
              </a:spcBef>
              <a:spcAft>
                <a:spcPts val="0"/>
              </a:spcAft>
              <a:buSzPts val="1400"/>
              <a:buChar char="■"/>
              <a:defRPr/>
            </a:lvl3pPr>
            <a:lvl4pPr marL="2438400" lvl="3" indent="-423545" algn="ctr">
              <a:spcBef>
                <a:spcPct val="427000"/>
              </a:spcBef>
              <a:spcAft>
                <a:spcPts val="0"/>
              </a:spcAft>
              <a:buSzPts val="1400"/>
              <a:buChar char="●"/>
              <a:defRPr/>
            </a:lvl4pPr>
            <a:lvl5pPr marL="3048000" lvl="4" indent="-423545" algn="ctr">
              <a:spcBef>
                <a:spcPct val="427000"/>
              </a:spcBef>
              <a:spcAft>
                <a:spcPts val="0"/>
              </a:spcAft>
              <a:buSzPts val="1400"/>
              <a:buChar char="○"/>
              <a:defRPr/>
            </a:lvl5pPr>
            <a:lvl6pPr marL="3657600" lvl="5" indent="-423545" algn="ctr">
              <a:spcBef>
                <a:spcPct val="427000"/>
              </a:spcBef>
              <a:spcAft>
                <a:spcPts val="0"/>
              </a:spcAft>
              <a:buSzPts val="1400"/>
              <a:buChar char="■"/>
              <a:defRPr/>
            </a:lvl6pPr>
            <a:lvl7pPr marL="4267200" lvl="6" indent="-423545" algn="ctr">
              <a:spcBef>
                <a:spcPct val="427000"/>
              </a:spcBef>
              <a:spcAft>
                <a:spcPts val="0"/>
              </a:spcAft>
              <a:buSzPts val="1400"/>
              <a:buChar char="●"/>
              <a:defRPr/>
            </a:lvl7pPr>
            <a:lvl8pPr marL="4876800" lvl="7" indent="-423545" algn="ctr">
              <a:spcBef>
                <a:spcPct val="427000"/>
              </a:spcBef>
              <a:spcAft>
                <a:spcPts val="0"/>
              </a:spcAft>
              <a:buSzPts val="1400"/>
              <a:buChar char="○"/>
              <a:defRPr/>
            </a:lvl8pPr>
            <a:lvl9pPr marL="5486400" lvl="8" indent="-423545" algn="ctr">
              <a:spcBef>
                <a:spcPct val="427000"/>
              </a:spcBef>
              <a:spcAft>
                <a:spcPts val="1600"/>
              </a:spcAft>
              <a:buSzPts val="1400"/>
              <a:buChar char="■"/>
              <a:defRPr/>
            </a:lvl9pPr>
          </a:lstStyle>
          <a:p/>
        </p:txBody>
      </p:sp>
      <p:sp>
        <p:nvSpPr>
          <p:cNvPr id="47" name="Google Shape;47;p11"/>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41" y="2867800"/>
            <a:ext cx="11361919"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p:txBody>
      </p:sp>
      <p:sp>
        <p:nvSpPr>
          <p:cNvPr id="15" name="Google Shape;15;p3"/>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41" y="593367"/>
            <a:ext cx="11361919"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415641" y="1536633"/>
            <a:ext cx="11361919" cy="4555200"/>
          </a:xfrm>
          <a:prstGeom prst="rect">
            <a:avLst/>
          </a:prstGeom>
        </p:spPr>
        <p:txBody>
          <a:bodyPr spcFirstLastPara="1" wrap="square" lIns="91425" tIns="91425" rIns="91425" bIns="91425" anchor="t" anchorCtr="0">
            <a:noAutofit/>
          </a:bodyPr>
          <a:lstStyle>
            <a:lvl1pPr marL="609600" lvl="0" indent="-457200">
              <a:spcBef>
                <a:spcPts val="0"/>
              </a:spcBef>
              <a:spcAft>
                <a:spcPts val="0"/>
              </a:spcAft>
              <a:buSzPts val="1800"/>
              <a:buChar char="●"/>
              <a:defRPr/>
            </a:lvl1pPr>
            <a:lvl2pPr marL="1219200" lvl="1" indent="-423545">
              <a:spcBef>
                <a:spcPct val="427000"/>
              </a:spcBef>
              <a:spcAft>
                <a:spcPts val="0"/>
              </a:spcAft>
              <a:buSzPts val="1400"/>
              <a:buChar char="○"/>
              <a:defRPr/>
            </a:lvl2pPr>
            <a:lvl3pPr marL="1828800" lvl="2" indent="-423545">
              <a:spcBef>
                <a:spcPct val="427000"/>
              </a:spcBef>
              <a:spcAft>
                <a:spcPts val="0"/>
              </a:spcAft>
              <a:buSzPts val="1400"/>
              <a:buChar char="■"/>
              <a:defRPr/>
            </a:lvl3pPr>
            <a:lvl4pPr marL="2438400" lvl="3" indent="-423545">
              <a:spcBef>
                <a:spcPct val="427000"/>
              </a:spcBef>
              <a:spcAft>
                <a:spcPts val="0"/>
              </a:spcAft>
              <a:buSzPts val="1400"/>
              <a:buChar char="●"/>
              <a:defRPr/>
            </a:lvl4pPr>
            <a:lvl5pPr marL="3048000" lvl="4" indent="-423545">
              <a:spcBef>
                <a:spcPct val="427000"/>
              </a:spcBef>
              <a:spcAft>
                <a:spcPts val="0"/>
              </a:spcAft>
              <a:buSzPts val="1400"/>
              <a:buChar char="○"/>
              <a:defRPr/>
            </a:lvl5pPr>
            <a:lvl6pPr marL="3657600" lvl="5" indent="-423545">
              <a:spcBef>
                <a:spcPct val="427000"/>
              </a:spcBef>
              <a:spcAft>
                <a:spcPts val="0"/>
              </a:spcAft>
              <a:buSzPts val="1400"/>
              <a:buChar char="■"/>
              <a:defRPr/>
            </a:lvl6pPr>
            <a:lvl7pPr marL="4267200" lvl="6" indent="-423545">
              <a:spcBef>
                <a:spcPct val="427000"/>
              </a:spcBef>
              <a:spcAft>
                <a:spcPts val="0"/>
              </a:spcAft>
              <a:buSzPts val="1400"/>
              <a:buChar char="●"/>
              <a:defRPr/>
            </a:lvl7pPr>
            <a:lvl8pPr marL="4876800" lvl="7" indent="-423545">
              <a:spcBef>
                <a:spcPct val="427000"/>
              </a:spcBef>
              <a:spcAft>
                <a:spcPts val="0"/>
              </a:spcAft>
              <a:buSzPts val="1400"/>
              <a:buChar char="○"/>
              <a:defRPr/>
            </a:lvl8pPr>
            <a:lvl9pPr marL="5486400" lvl="8" indent="-423545">
              <a:spcBef>
                <a:spcPct val="427000"/>
              </a:spcBef>
              <a:spcAft>
                <a:spcPts val="1600"/>
              </a:spcAft>
              <a:buSzPts val="1400"/>
              <a:buChar char="■"/>
              <a:defRPr/>
            </a:lvl9pPr>
          </a:lstStyle>
          <a:p/>
        </p:txBody>
      </p:sp>
      <p:sp>
        <p:nvSpPr>
          <p:cNvPr id="19" name="Google Shape;19;p4"/>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41" y="593367"/>
            <a:ext cx="11361919"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415641" y="1536633"/>
            <a:ext cx="5333725" cy="4555200"/>
          </a:xfrm>
          <a:prstGeom prst="rect">
            <a:avLst/>
          </a:prstGeom>
        </p:spPr>
        <p:txBody>
          <a:bodyPr spcFirstLastPara="1" wrap="square" lIns="91425" tIns="91425" rIns="91425" bIns="91425" anchor="t" anchorCtr="0">
            <a:noAutofit/>
          </a:bodyPr>
          <a:lstStyle>
            <a:lvl1pPr marL="609600" lvl="0" indent="-423545">
              <a:spcBef>
                <a:spcPts val="0"/>
              </a:spcBef>
              <a:spcAft>
                <a:spcPts val="0"/>
              </a:spcAft>
              <a:buSzPts val="1400"/>
              <a:buChar char="●"/>
              <a:defRPr sz="1865"/>
            </a:lvl1pPr>
            <a:lvl2pPr marL="1219200" lvl="1" indent="-406400">
              <a:spcBef>
                <a:spcPct val="427000"/>
              </a:spcBef>
              <a:spcAft>
                <a:spcPts val="0"/>
              </a:spcAft>
              <a:buSzPts val="1200"/>
              <a:buChar char="○"/>
              <a:defRPr sz="1600"/>
            </a:lvl2pPr>
            <a:lvl3pPr marL="1828800" lvl="2" indent="-406400">
              <a:spcBef>
                <a:spcPct val="427000"/>
              </a:spcBef>
              <a:spcAft>
                <a:spcPts val="0"/>
              </a:spcAft>
              <a:buSzPts val="1200"/>
              <a:buChar char="■"/>
              <a:defRPr sz="1600"/>
            </a:lvl3pPr>
            <a:lvl4pPr marL="2438400" lvl="3" indent="-406400">
              <a:spcBef>
                <a:spcPct val="427000"/>
              </a:spcBef>
              <a:spcAft>
                <a:spcPts val="0"/>
              </a:spcAft>
              <a:buSzPts val="1200"/>
              <a:buChar char="●"/>
              <a:defRPr sz="1600"/>
            </a:lvl4pPr>
            <a:lvl5pPr marL="3048000" lvl="4" indent="-406400">
              <a:spcBef>
                <a:spcPct val="427000"/>
              </a:spcBef>
              <a:spcAft>
                <a:spcPts val="0"/>
              </a:spcAft>
              <a:buSzPts val="1200"/>
              <a:buChar char="○"/>
              <a:defRPr sz="1600"/>
            </a:lvl5pPr>
            <a:lvl6pPr marL="3657600" lvl="5" indent="-406400">
              <a:spcBef>
                <a:spcPct val="427000"/>
              </a:spcBef>
              <a:spcAft>
                <a:spcPts val="0"/>
              </a:spcAft>
              <a:buSzPts val="1200"/>
              <a:buChar char="■"/>
              <a:defRPr sz="1600"/>
            </a:lvl6pPr>
            <a:lvl7pPr marL="4267200" lvl="6" indent="-406400">
              <a:spcBef>
                <a:spcPct val="427000"/>
              </a:spcBef>
              <a:spcAft>
                <a:spcPts val="0"/>
              </a:spcAft>
              <a:buSzPts val="1200"/>
              <a:buChar char="●"/>
              <a:defRPr sz="1600"/>
            </a:lvl7pPr>
            <a:lvl8pPr marL="4876800" lvl="7" indent="-406400">
              <a:spcBef>
                <a:spcPct val="427000"/>
              </a:spcBef>
              <a:spcAft>
                <a:spcPts val="0"/>
              </a:spcAft>
              <a:buSzPts val="1200"/>
              <a:buChar char="○"/>
              <a:defRPr sz="1600"/>
            </a:lvl8pPr>
            <a:lvl9pPr marL="5486400" lvl="8" indent="-406400">
              <a:spcBef>
                <a:spcPct val="427000"/>
              </a:spcBef>
              <a:spcAft>
                <a:spcPts val="1600"/>
              </a:spcAft>
              <a:buSzPts val="1200"/>
              <a:buChar char="■"/>
              <a:defRPr sz="1600"/>
            </a:lvl9pPr>
          </a:lstStyle>
          <a:p/>
        </p:txBody>
      </p:sp>
      <p:sp>
        <p:nvSpPr>
          <p:cNvPr id="23" name="Google Shape;23;p5"/>
          <p:cNvSpPr txBox="1"/>
          <p:nvPr>
            <p:ph type="body" idx="2"/>
          </p:nvPr>
        </p:nvSpPr>
        <p:spPr>
          <a:xfrm>
            <a:off x="6443834" y="1536633"/>
            <a:ext cx="5333725" cy="4555200"/>
          </a:xfrm>
          <a:prstGeom prst="rect">
            <a:avLst/>
          </a:prstGeom>
        </p:spPr>
        <p:txBody>
          <a:bodyPr spcFirstLastPara="1" wrap="square" lIns="91425" tIns="91425" rIns="91425" bIns="91425" anchor="t" anchorCtr="0">
            <a:noAutofit/>
          </a:bodyPr>
          <a:lstStyle>
            <a:lvl1pPr marL="609600" lvl="0" indent="-423545">
              <a:spcBef>
                <a:spcPts val="0"/>
              </a:spcBef>
              <a:spcAft>
                <a:spcPts val="0"/>
              </a:spcAft>
              <a:buSzPts val="1400"/>
              <a:buChar char="●"/>
              <a:defRPr sz="1865"/>
            </a:lvl1pPr>
            <a:lvl2pPr marL="1219200" lvl="1" indent="-406400">
              <a:spcBef>
                <a:spcPct val="427000"/>
              </a:spcBef>
              <a:spcAft>
                <a:spcPts val="0"/>
              </a:spcAft>
              <a:buSzPts val="1200"/>
              <a:buChar char="○"/>
              <a:defRPr sz="1600"/>
            </a:lvl2pPr>
            <a:lvl3pPr marL="1828800" lvl="2" indent="-406400">
              <a:spcBef>
                <a:spcPct val="427000"/>
              </a:spcBef>
              <a:spcAft>
                <a:spcPts val="0"/>
              </a:spcAft>
              <a:buSzPts val="1200"/>
              <a:buChar char="■"/>
              <a:defRPr sz="1600"/>
            </a:lvl3pPr>
            <a:lvl4pPr marL="2438400" lvl="3" indent="-406400">
              <a:spcBef>
                <a:spcPct val="427000"/>
              </a:spcBef>
              <a:spcAft>
                <a:spcPts val="0"/>
              </a:spcAft>
              <a:buSzPts val="1200"/>
              <a:buChar char="●"/>
              <a:defRPr sz="1600"/>
            </a:lvl4pPr>
            <a:lvl5pPr marL="3048000" lvl="4" indent="-406400">
              <a:spcBef>
                <a:spcPct val="427000"/>
              </a:spcBef>
              <a:spcAft>
                <a:spcPts val="0"/>
              </a:spcAft>
              <a:buSzPts val="1200"/>
              <a:buChar char="○"/>
              <a:defRPr sz="1600"/>
            </a:lvl5pPr>
            <a:lvl6pPr marL="3657600" lvl="5" indent="-406400">
              <a:spcBef>
                <a:spcPct val="427000"/>
              </a:spcBef>
              <a:spcAft>
                <a:spcPts val="0"/>
              </a:spcAft>
              <a:buSzPts val="1200"/>
              <a:buChar char="■"/>
              <a:defRPr sz="1600"/>
            </a:lvl6pPr>
            <a:lvl7pPr marL="4267200" lvl="6" indent="-406400">
              <a:spcBef>
                <a:spcPct val="427000"/>
              </a:spcBef>
              <a:spcAft>
                <a:spcPts val="0"/>
              </a:spcAft>
              <a:buSzPts val="1200"/>
              <a:buChar char="●"/>
              <a:defRPr sz="1600"/>
            </a:lvl7pPr>
            <a:lvl8pPr marL="4876800" lvl="7" indent="-406400">
              <a:spcBef>
                <a:spcPct val="427000"/>
              </a:spcBef>
              <a:spcAft>
                <a:spcPts val="0"/>
              </a:spcAft>
              <a:buSzPts val="1200"/>
              <a:buChar char="○"/>
              <a:defRPr sz="1600"/>
            </a:lvl8pPr>
            <a:lvl9pPr marL="5486400" lvl="8" indent="-406400">
              <a:spcBef>
                <a:spcPct val="427000"/>
              </a:spcBef>
              <a:spcAft>
                <a:spcPts val="1600"/>
              </a:spcAft>
              <a:buSzPts val="1200"/>
              <a:buChar char="■"/>
              <a:defRPr sz="1600"/>
            </a:lvl9pPr>
          </a:lstStyle>
          <a:p/>
        </p:txBody>
      </p:sp>
      <p:sp>
        <p:nvSpPr>
          <p:cNvPr id="24" name="Google Shape;24;p5"/>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41" y="593367"/>
            <a:ext cx="11361919"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41" y="740800"/>
            <a:ext cx="3744369"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p:txBody>
      </p:sp>
      <p:sp>
        <p:nvSpPr>
          <p:cNvPr id="30" name="Google Shape;30;p7"/>
          <p:cNvSpPr txBox="1"/>
          <p:nvPr>
            <p:ph type="body" idx="1"/>
          </p:nvPr>
        </p:nvSpPr>
        <p:spPr>
          <a:xfrm>
            <a:off x="415641" y="1852800"/>
            <a:ext cx="3744369" cy="4239200"/>
          </a:xfrm>
          <a:prstGeom prst="rect">
            <a:avLst/>
          </a:prstGeom>
        </p:spPr>
        <p:txBody>
          <a:bodyPr spcFirstLastPara="1" wrap="square" lIns="91425" tIns="91425" rIns="91425" bIns="91425" anchor="t" anchorCtr="0">
            <a:noAutofit/>
          </a:bodyPr>
          <a:lstStyle>
            <a:lvl1pPr marL="609600" lvl="0" indent="-406400">
              <a:spcBef>
                <a:spcPts val="0"/>
              </a:spcBef>
              <a:spcAft>
                <a:spcPts val="0"/>
              </a:spcAft>
              <a:buSzPts val="1200"/>
              <a:buChar char="●"/>
              <a:defRPr sz="1600"/>
            </a:lvl1pPr>
            <a:lvl2pPr marL="1219200" lvl="1" indent="-406400">
              <a:spcBef>
                <a:spcPct val="427000"/>
              </a:spcBef>
              <a:spcAft>
                <a:spcPts val="0"/>
              </a:spcAft>
              <a:buSzPts val="1200"/>
              <a:buChar char="○"/>
              <a:defRPr sz="1600"/>
            </a:lvl2pPr>
            <a:lvl3pPr marL="1828800" lvl="2" indent="-406400">
              <a:spcBef>
                <a:spcPct val="427000"/>
              </a:spcBef>
              <a:spcAft>
                <a:spcPts val="0"/>
              </a:spcAft>
              <a:buSzPts val="1200"/>
              <a:buChar char="■"/>
              <a:defRPr sz="1600"/>
            </a:lvl3pPr>
            <a:lvl4pPr marL="2438400" lvl="3" indent="-406400">
              <a:spcBef>
                <a:spcPct val="427000"/>
              </a:spcBef>
              <a:spcAft>
                <a:spcPts val="0"/>
              </a:spcAft>
              <a:buSzPts val="1200"/>
              <a:buChar char="●"/>
              <a:defRPr sz="1600"/>
            </a:lvl4pPr>
            <a:lvl5pPr marL="3048000" lvl="4" indent="-406400">
              <a:spcBef>
                <a:spcPct val="427000"/>
              </a:spcBef>
              <a:spcAft>
                <a:spcPts val="0"/>
              </a:spcAft>
              <a:buSzPts val="1200"/>
              <a:buChar char="○"/>
              <a:defRPr sz="1600"/>
            </a:lvl5pPr>
            <a:lvl6pPr marL="3657600" lvl="5" indent="-406400">
              <a:spcBef>
                <a:spcPct val="427000"/>
              </a:spcBef>
              <a:spcAft>
                <a:spcPts val="0"/>
              </a:spcAft>
              <a:buSzPts val="1200"/>
              <a:buChar char="■"/>
              <a:defRPr sz="1600"/>
            </a:lvl6pPr>
            <a:lvl7pPr marL="4267200" lvl="6" indent="-406400">
              <a:spcBef>
                <a:spcPct val="427000"/>
              </a:spcBef>
              <a:spcAft>
                <a:spcPts val="0"/>
              </a:spcAft>
              <a:buSzPts val="1200"/>
              <a:buChar char="●"/>
              <a:defRPr sz="1600"/>
            </a:lvl7pPr>
            <a:lvl8pPr marL="4876800" lvl="7" indent="-406400">
              <a:spcBef>
                <a:spcPct val="427000"/>
              </a:spcBef>
              <a:spcAft>
                <a:spcPts val="0"/>
              </a:spcAft>
              <a:buSzPts val="1200"/>
              <a:buChar char="○"/>
              <a:defRPr sz="1600"/>
            </a:lvl8pPr>
            <a:lvl9pPr marL="5486400" lvl="8" indent="-406400">
              <a:spcBef>
                <a:spcPct val="427000"/>
              </a:spcBef>
              <a:spcAft>
                <a:spcPts val="1600"/>
              </a:spcAft>
              <a:buSzPts val="1200"/>
              <a:buChar char="■"/>
              <a:defRPr sz="1600"/>
            </a:lvl9pPr>
          </a:lstStyle>
          <a:p/>
        </p:txBody>
      </p:sp>
      <p:sp>
        <p:nvSpPr>
          <p:cNvPr id="31" name="Google Shape;31;p7"/>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731" y="600200"/>
            <a:ext cx="8491236"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p:txBody>
      </p:sp>
      <p:sp>
        <p:nvSpPr>
          <p:cNvPr id="34" name="Google Shape;34;p8"/>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600" y="-167"/>
            <a:ext cx="60966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 name="Google Shape;37;p9"/>
          <p:cNvSpPr txBox="1"/>
          <p:nvPr>
            <p:ph type="title"/>
          </p:nvPr>
        </p:nvSpPr>
        <p:spPr>
          <a:xfrm>
            <a:off x="354035" y="1644233"/>
            <a:ext cx="5394131"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p:txBody>
      </p:sp>
      <p:sp>
        <p:nvSpPr>
          <p:cNvPr id="38" name="Google Shape;38;p9"/>
          <p:cNvSpPr txBox="1"/>
          <p:nvPr>
            <p:ph type="subTitle" idx="1"/>
          </p:nvPr>
        </p:nvSpPr>
        <p:spPr>
          <a:xfrm>
            <a:off x="354035" y="3737433"/>
            <a:ext cx="5394131"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9" name="Google Shape;39;p9"/>
          <p:cNvSpPr txBox="1"/>
          <p:nvPr>
            <p:ph type="body" idx="2"/>
          </p:nvPr>
        </p:nvSpPr>
        <p:spPr>
          <a:xfrm>
            <a:off x="6586649" y="965433"/>
            <a:ext cx="5116504" cy="4926800"/>
          </a:xfrm>
          <a:prstGeom prst="rect">
            <a:avLst/>
          </a:prstGeom>
        </p:spPr>
        <p:txBody>
          <a:bodyPr spcFirstLastPara="1" wrap="square" lIns="91425" tIns="91425" rIns="91425" bIns="91425" anchor="ctr" anchorCtr="0">
            <a:noAutofit/>
          </a:bodyPr>
          <a:lstStyle>
            <a:lvl1pPr marL="609600" lvl="0" indent="-457200">
              <a:spcBef>
                <a:spcPts val="0"/>
              </a:spcBef>
              <a:spcAft>
                <a:spcPts val="0"/>
              </a:spcAft>
              <a:buSzPts val="1800"/>
              <a:buChar char="●"/>
              <a:defRPr/>
            </a:lvl1pPr>
            <a:lvl2pPr marL="1219200" lvl="1" indent="-423545">
              <a:spcBef>
                <a:spcPct val="427000"/>
              </a:spcBef>
              <a:spcAft>
                <a:spcPts val="0"/>
              </a:spcAft>
              <a:buSzPts val="1400"/>
              <a:buChar char="○"/>
              <a:defRPr/>
            </a:lvl2pPr>
            <a:lvl3pPr marL="1828800" lvl="2" indent="-423545">
              <a:spcBef>
                <a:spcPct val="427000"/>
              </a:spcBef>
              <a:spcAft>
                <a:spcPts val="0"/>
              </a:spcAft>
              <a:buSzPts val="1400"/>
              <a:buChar char="■"/>
              <a:defRPr/>
            </a:lvl3pPr>
            <a:lvl4pPr marL="2438400" lvl="3" indent="-423545">
              <a:spcBef>
                <a:spcPct val="427000"/>
              </a:spcBef>
              <a:spcAft>
                <a:spcPts val="0"/>
              </a:spcAft>
              <a:buSzPts val="1400"/>
              <a:buChar char="●"/>
              <a:defRPr/>
            </a:lvl4pPr>
            <a:lvl5pPr marL="3048000" lvl="4" indent="-423545">
              <a:spcBef>
                <a:spcPct val="427000"/>
              </a:spcBef>
              <a:spcAft>
                <a:spcPts val="0"/>
              </a:spcAft>
              <a:buSzPts val="1400"/>
              <a:buChar char="○"/>
              <a:defRPr/>
            </a:lvl5pPr>
            <a:lvl6pPr marL="3657600" lvl="5" indent="-423545">
              <a:spcBef>
                <a:spcPct val="427000"/>
              </a:spcBef>
              <a:spcAft>
                <a:spcPts val="0"/>
              </a:spcAft>
              <a:buSzPts val="1400"/>
              <a:buChar char="■"/>
              <a:defRPr/>
            </a:lvl6pPr>
            <a:lvl7pPr marL="4267200" lvl="6" indent="-423545">
              <a:spcBef>
                <a:spcPct val="427000"/>
              </a:spcBef>
              <a:spcAft>
                <a:spcPts val="0"/>
              </a:spcAft>
              <a:buSzPts val="1400"/>
              <a:buChar char="●"/>
              <a:defRPr/>
            </a:lvl7pPr>
            <a:lvl8pPr marL="4876800" lvl="7" indent="-423545">
              <a:spcBef>
                <a:spcPct val="427000"/>
              </a:spcBef>
              <a:spcAft>
                <a:spcPts val="0"/>
              </a:spcAft>
              <a:buSzPts val="1400"/>
              <a:buChar char="○"/>
              <a:defRPr/>
            </a:lvl8pPr>
            <a:lvl9pPr marL="5486400" lvl="8" indent="-423545">
              <a:spcBef>
                <a:spcPct val="427000"/>
              </a:spcBef>
              <a:spcAft>
                <a:spcPts val="1600"/>
              </a:spcAft>
              <a:buSzPts val="1400"/>
              <a:buChar char="■"/>
              <a:defRPr/>
            </a:lvl9pPr>
          </a:lstStyle>
          <a:p/>
        </p:txBody>
      </p:sp>
      <p:sp>
        <p:nvSpPr>
          <p:cNvPr id="40" name="Google Shape;40;p9"/>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415641" y="5640767"/>
            <a:ext cx="7999188" cy="806800"/>
          </a:xfrm>
          <a:prstGeom prst="rect">
            <a:avLst/>
          </a:prstGeom>
        </p:spPr>
        <p:txBody>
          <a:bodyPr spcFirstLastPara="1" wrap="square" lIns="91425" tIns="91425" rIns="91425" bIns="91425" anchor="ctr" anchorCtr="0">
            <a:noAutofit/>
          </a:bodyPr>
          <a:lstStyle>
            <a:lvl1pPr marL="609600" lvl="0" indent="-3048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41" y="593367"/>
            <a:ext cx="11361919"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3735">
                <a:solidFill>
                  <a:schemeClr val="dk1"/>
                </a:solidFill>
              </a:defRPr>
            </a:lvl1pPr>
            <a:lvl2pPr lvl="1">
              <a:spcBef>
                <a:spcPts val="0"/>
              </a:spcBef>
              <a:spcAft>
                <a:spcPts val="0"/>
              </a:spcAft>
              <a:buClr>
                <a:schemeClr val="dk1"/>
              </a:buClr>
              <a:buSzPts val="2800"/>
              <a:buNone/>
              <a:defRPr sz="3735">
                <a:solidFill>
                  <a:schemeClr val="dk1"/>
                </a:solidFill>
              </a:defRPr>
            </a:lvl2pPr>
            <a:lvl3pPr lvl="2">
              <a:spcBef>
                <a:spcPts val="0"/>
              </a:spcBef>
              <a:spcAft>
                <a:spcPts val="0"/>
              </a:spcAft>
              <a:buClr>
                <a:schemeClr val="dk1"/>
              </a:buClr>
              <a:buSzPts val="2800"/>
              <a:buNone/>
              <a:defRPr sz="3735">
                <a:solidFill>
                  <a:schemeClr val="dk1"/>
                </a:solidFill>
              </a:defRPr>
            </a:lvl3pPr>
            <a:lvl4pPr lvl="3">
              <a:spcBef>
                <a:spcPts val="0"/>
              </a:spcBef>
              <a:spcAft>
                <a:spcPts val="0"/>
              </a:spcAft>
              <a:buClr>
                <a:schemeClr val="dk1"/>
              </a:buClr>
              <a:buSzPts val="2800"/>
              <a:buNone/>
              <a:defRPr sz="3735">
                <a:solidFill>
                  <a:schemeClr val="dk1"/>
                </a:solidFill>
              </a:defRPr>
            </a:lvl4pPr>
            <a:lvl5pPr lvl="4">
              <a:spcBef>
                <a:spcPts val="0"/>
              </a:spcBef>
              <a:spcAft>
                <a:spcPts val="0"/>
              </a:spcAft>
              <a:buClr>
                <a:schemeClr val="dk1"/>
              </a:buClr>
              <a:buSzPts val="2800"/>
              <a:buNone/>
              <a:defRPr sz="3735">
                <a:solidFill>
                  <a:schemeClr val="dk1"/>
                </a:solidFill>
              </a:defRPr>
            </a:lvl5pPr>
            <a:lvl6pPr lvl="5">
              <a:spcBef>
                <a:spcPts val="0"/>
              </a:spcBef>
              <a:spcAft>
                <a:spcPts val="0"/>
              </a:spcAft>
              <a:buClr>
                <a:schemeClr val="dk1"/>
              </a:buClr>
              <a:buSzPts val="2800"/>
              <a:buNone/>
              <a:defRPr sz="3735">
                <a:solidFill>
                  <a:schemeClr val="dk1"/>
                </a:solidFill>
              </a:defRPr>
            </a:lvl6pPr>
            <a:lvl7pPr lvl="6">
              <a:spcBef>
                <a:spcPts val="0"/>
              </a:spcBef>
              <a:spcAft>
                <a:spcPts val="0"/>
              </a:spcAft>
              <a:buClr>
                <a:schemeClr val="dk1"/>
              </a:buClr>
              <a:buSzPts val="2800"/>
              <a:buNone/>
              <a:defRPr sz="3735">
                <a:solidFill>
                  <a:schemeClr val="dk1"/>
                </a:solidFill>
              </a:defRPr>
            </a:lvl7pPr>
            <a:lvl8pPr lvl="7">
              <a:spcBef>
                <a:spcPts val="0"/>
              </a:spcBef>
              <a:spcAft>
                <a:spcPts val="0"/>
              </a:spcAft>
              <a:buClr>
                <a:schemeClr val="dk1"/>
              </a:buClr>
              <a:buSzPts val="2800"/>
              <a:buNone/>
              <a:defRPr sz="3735">
                <a:solidFill>
                  <a:schemeClr val="dk1"/>
                </a:solidFill>
              </a:defRPr>
            </a:lvl8pPr>
            <a:lvl9pPr lvl="8">
              <a:spcBef>
                <a:spcPts val="0"/>
              </a:spcBef>
              <a:spcAft>
                <a:spcPts val="0"/>
              </a:spcAft>
              <a:buClr>
                <a:schemeClr val="dk1"/>
              </a:buClr>
              <a:buSzPts val="2800"/>
              <a:buNone/>
              <a:defRPr sz="3735">
                <a:solidFill>
                  <a:schemeClr val="dk1"/>
                </a:solidFill>
              </a:defRPr>
            </a:lvl9pPr>
          </a:lstStyle>
          <a:p/>
        </p:txBody>
      </p:sp>
      <p:sp>
        <p:nvSpPr>
          <p:cNvPr id="7" name="Google Shape;7;p1"/>
          <p:cNvSpPr txBox="1"/>
          <p:nvPr>
            <p:ph type="body" idx="1"/>
          </p:nvPr>
        </p:nvSpPr>
        <p:spPr>
          <a:xfrm>
            <a:off x="415641" y="1536633"/>
            <a:ext cx="11361919" cy="4555200"/>
          </a:xfrm>
          <a:prstGeom prst="rect">
            <a:avLst/>
          </a:prstGeom>
          <a:noFill/>
          <a:ln>
            <a:noFill/>
          </a:ln>
        </p:spPr>
        <p:txBody>
          <a:bodyPr spcFirstLastPara="1" wrap="square" lIns="91425" tIns="91425" rIns="91425" bIns="91425" anchor="t" anchorCtr="0">
            <a:noAutofit/>
          </a:bodyPr>
          <a:lstStyle>
            <a:lvl1pPr marL="609600" lvl="0" indent="-457200">
              <a:lnSpc>
                <a:spcPct val="115000"/>
              </a:lnSpc>
              <a:spcBef>
                <a:spcPts val="0"/>
              </a:spcBef>
              <a:spcAft>
                <a:spcPts val="0"/>
              </a:spcAft>
              <a:buClr>
                <a:schemeClr val="dk2"/>
              </a:buClr>
              <a:buSzPts val="1800"/>
              <a:buChar char="●"/>
              <a:defRPr sz="2400">
                <a:solidFill>
                  <a:schemeClr val="dk2"/>
                </a:solidFill>
              </a:defRPr>
            </a:lvl1pPr>
            <a:lvl2pPr marL="1219200" lvl="1" indent="-423545">
              <a:lnSpc>
                <a:spcPct val="115000"/>
              </a:lnSpc>
              <a:spcBef>
                <a:spcPct val="427000"/>
              </a:spcBef>
              <a:spcAft>
                <a:spcPts val="0"/>
              </a:spcAft>
              <a:buClr>
                <a:schemeClr val="dk2"/>
              </a:buClr>
              <a:buSzPts val="1400"/>
              <a:buChar char="○"/>
              <a:defRPr>
                <a:solidFill>
                  <a:schemeClr val="dk2"/>
                </a:solidFill>
              </a:defRPr>
            </a:lvl2pPr>
            <a:lvl3pPr marL="1828800" lvl="2" indent="-423545">
              <a:lnSpc>
                <a:spcPct val="115000"/>
              </a:lnSpc>
              <a:spcBef>
                <a:spcPct val="427000"/>
              </a:spcBef>
              <a:spcAft>
                <a:spcPts val="0"/>
              </a:spcAft>
              <a:buClr>
                <a:schemeClr val="dk2"/>
              </a:buClr>
              <a:buSzPts val="1400"/>
              <a:buChar char="■"/>
              <a:defRPr>
                <a:solidFill>
                  <a:schemeClr val="dk2"/>
                </a:solidFill>
              </a:defRPr>
            </a:lvl3pPr>
            <a:lvl4pPr marL="2438400" lvl="3" indent="-423545">
              <a:lnSpc>
                <a:spcPct val="115000"/>
              </a:lnSpc>
              <a:spcBef>
                <a:spcPct val="427000"/>
              </a:spcBef>
              <a:spcAft>
                <a:spcPts val="0"/>
              </a:spcAft>
              <a:buClr>
                <a:schemeClr val="dk2"/>
              </a:buClr>
              <a:buSzPts val="1400"/>
              <a:buChar char="●"/>
              <a:defRPr>
                <a:solidFill>
                  <a:schemeClr val="dk2"/>
                </a:solidFill>
              </a:defRPr>
            </a:lvl4pPr>
            <a:lvl5pPr marL="3048000" lvl="4" indent="-423545">
              <a:lnSpc>
                <a:spcPct val="115000"/>
              </a:lnSpc>
              <a:spcBef>
                <a:spcPct val="427000"/>
              </a:spcBef>
              <a:spcAft>
                <a:spcPts val="0"/>
              </a:spcAft>
              <a:buClr>
                <a:schemeClr val="dk2"/>
              </a:buClr>
              <a:buSzPts val="1400"/>
              <a:buChar char="○"/>
              <a:defRPr>
                <a:solidFill>
                  <a:schemeClr val="dk2"/>
                </a:solidFill>
              </a:defRPr>
            </a:lvl5pPr>
            <a:lvl6pPr marL="3657600" lvl="5" indent="-423545">
              <a:lnSpc>
                <a:spcPct val="115000"/>
              </a:lnSpc>
              <a:spcBef>
                <a:spcPct val="427000"/>
              </a:spcBef>
              <a:spcAft>
                <a:spcPts val="0"/>
              </a:spcAft>
              <a:buClr>
                <a:schemeClr val="dk2"/>
              </a:buClr>
              <a:buSzPts val="1400"/>
              <a:buChar char="■"/>
              <a:defRPr>
                <a:solidFill>
                  <a:schemeClr val="dk2"/>
                </a:solidFill>
              </a:defRPr>
            </a:lvl6pPr>
            <a:lvl7pPr marL="4267200" lvl="6" indent="-423545">
              <a:lnSpc>
                <a:spcPct val="115000"/>
              </a:lnSpc>
              <a:spcBef>
                <a:spcPct val="427000"/>
              </a:spcBef>
              <a:spcAft>
                <a:spcPts val="0"/>
              </a:spcAft>
              <a:buClr>
                <a:schemeClr val="dk2"/>
              </a:buClr>
              <a:buSzPts val="1400"/>
              <a:buChar char="●"/>
              <a:defRPr>
                <a:solidFill>
                  <a:schemeClr val="dk2"/>
                </a:solidFill>
              </a:defRPr>
            </a:lvl7pPr>
            <a:lvl8pPr marL="4876800" lvl="7" indent="-423545">
              <a:lnSpc>
                <a:spcPct val="115000"/>
              </a:lnSpc>
              <a:spcBef>
                <a:spcPct val="427000"/>
              </a:spcBef>
              <a:spcAft>
                <a:spcPts val="0"/>
              </a:spcAft>
              <a:buClr>
                <a:schemeClr val="dk2"/>
              </a:buClr>
              <a:buSzPts val="1400"/>
              <a:buChar char="○"/>
              <a:defRPr>
                <a:solidFill>
                  <a:schemeClr val="dk2"/>
                </a:solidFill>
              </a:defRPr>
            </a:lvl8pPr>
            <a:lvl9pPr marL="5486400" lvl="8" indent="-423545">
              <a:lnSpc>
                <a:spcPct val="115000"/>
              </a:lnSpc>
              <a:spcBef>
                <a:spcPct val="4270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11297723" y="6217623"/>
            <a:ext cx="731672" cy="524800"/>
          </a:xfrm>
          <a:prstGeom prst="rect">
            <a:avLst/>
          </a:prstGeom>
          <a:noFill/>
          <a:ln>
            <a:noFill/>
          </a:ln>
        </p:spPr>
        <p:txBody>
          <a:bodyPr spcFirstLastPara="1" wrap="square" lIns="91425" tIns="91425" rIns="91425" bIns="91425" anchor="ctr" anchorCtr="0">
            <a:noAutofit/>
          </a:bodyPr>
          <a:lstStyle>
            <a:lvl1pPr lvl="0" algn="r">
              <a:buNone/>
              <a:defRPr sz="1335">
                <a:solidFill>
                  <a:schemeClr val="dk2"/>
                </a:solidFill>
              </a:defRPr>
            </a:lvl1pPr>
            <a:lvl2pPr lvl="1" algn="r">
              <a:buNone/>
              <a:defRPr sz="1335">
                <a:solidFill>
                  <a:schemeClr val="dk2"/>
                </a:solidFill>
              </a:defRPr>
            </a:lvl2pPr>
            <a:lvl3pPr lvl="2" algn="r">
              <a:buNone/>
              <a:defRPr sz="1335">
                <a:solidFill>
                  <a:schemeClr val="dk2"/>
                </a:solidFill>
              </a:defRPr>
            </a:lvl3pPr>
            <a:lvl4pPr lvl="3" algn="r">
              <a:buNone/>
              <a:defRPr sz="1335">
                <a:solidFill>
                  <a:schemeClr val="dk2"/>
                </a:solidFill>
              </a:defRPr>
            </a:lvl4pPr>
            <a:lvl5pPr lvl="4" algn="r">
              <a:buNone/>
              <a:defRPr sz="1335">
                <a:solidFill>
                  <a:schemeClr val="dk2"/>
                </a:solidFill>
              </a:defRPr>
            </a:lvl5pPr>
            <a:lvl6pPr lvl="5" algn="r">
              <a:buNone/>
              <a:defRPr sz="1335">
                <a:solidFill>
                  <a:schemeClr val="dk2"/>
                </a:solidFill>
              </a:defRPr>
            </a:lvl6pPr>
            <a:lvl7pPr lvl="6" algn="r">
              <a:buNone/>
              <a:defRPr sz="1335">
                <a:solidFill>
                  <a:schemeClr val="dk2"/>
                </a:solidFill>
              </a:defRPr>
            </a:lvl7pPr>
            <a:lvl8pPr lvl="7" algn="r">
              <a:buNone/>
              <a:defRPr sz="1335">
                <a:solidFill>
                  <a:schemeClr val="dk2"/>
                </a:solidFill>
              </a:defRPr>
            </a:lvl8pPr>
            <a:lvl9pPr lvl="8" algn="r">
              <a:buNone/>
              <a:defRPr sz="1335">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github.com/dair-ai/ml-visuals" TargetMode="External"/><Relationship Id="rId1" Type="http://schemas.openxmlformats.org/officeDocument/2006/relationships/hyperlink" Target="https://dair.ai/"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16200" y="1399167"/>
            <a:ext cx="11360800" cy="32240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a:solidFill>
                  <a:srgbClr val="FFFFFF"/>
                </a:solidFill>
              </a:rPr>
              <a:t>ML Visuals</a:t>
            </a:r>
            <a:endParaRPr>
              <a:solidFill>
                <a:srgbClr val="FFFFFF"/>
              </a:solidFill>
            </a:endParaRPr>
          </a:p>
          <a:p>
            <a:pPr marL="0" lvl="0" indent="0" algn="ctr" rtl="0">
              <a:spcBef>
                <a:spcPts val="0"/>
              </a:spcBef>
              <a:spcAft>
                <a:spcPts val="0"/>
              </a:spcAft>
              <a:buNone/>
            </a:pPr>
            <a:r>
              <a:rPr lang="en-GB" sz="2265">
                <a:solidFill>
                  <a:srgbClr val="FFFFFF"/>
                </a:solidFill>
              </a:rPr>
              <a:t>By </a:t>
            </a:r>
            <a:r>
              <a:rPr lang="en-GB" sz="2265" u="sng">
                <a:solidFill>
                  <a:srgbClr val="FFFFFF"/>
                </a:solidFill>
                <a:hlinkClick r:id="rId1"/>
              </a:rPr>
              <a:t>dair.ai</a:t>
            </a:r>
            <a:endParaRPr sz="2265">
              <a:solidFill>
                <a:srgbClr val="FFFFFF"/>
              </a:solidFill>
            </a:endParaRPr>
          </a:p>
          <a:p>
            <a:pPr marL="0" lvl="0" indent="0" algn="ctr" rtl="0">
              <a:spcBef>
                <a:spcPts val="0"/>
              </a:spcBef>
              <a:spcAft>
                <a:spcPts val="0"/>
              </a:spcAft>
              <a:buNone/>
            </a:pPr>
            <a:endParaRPr sz="2265">
              <a:solidFill>
                <a:srgbClr val="FFFFFF"/>
              </a:solidFill>
            </a:endParaRPr>
          </a:p>
          <a:p>
            <a:pPr marL="0" lvl="0" indent="0" algn="ctr" rtl="0">
              <a:spcBef>
                <a:spcPts val="0"/>
              </a:spcBef>
              <a:spcAft>
                <a:spcPts val="0"/>
              </a:spcAft>
              <a:buNone/>
            </a:pPr>
            <a:r>
              <a:rPr lang="en-GB" sz="2265" u="sng">
                <a:solidFill>
                  <a:srgbClr val="FFFFFF"/>
                </a:solidFill>
                <a:hlinkClick r:id="rId2"/>
              </a:rPr>
              <a:t>https://github.com/dair-ai/ml-visuals</a:t>
            </a:r>
            <a:endParaRPr sz="2265">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cxnSp>
        <p:nvCxnSpPr>
          <p:cNvPr id="345" name="Google Shape;345;p22"/>
          <p:cNvCxnSpPr/>
          <p:nvPr/>
        </p:nvCxnSpPr>
        <p:spPr>
          <a:xfrm rot="5400000" flipH="1">
            <a:off x="3346667" y="2229967"/>
            <a:ext cx="736800" cy="10100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4050908" y="4966877"/>
            <a:ext cx="341200" cy="344400"/>
            <a:chOff x="2372506" y="3438683"/>
            <a:chExt cx="255900" cy="258300"/>
          </a:xfrm>
        </p:grpSpPr>
        <p:pic>
          <p:nvPicPr>
            <p:cNvPr id="347"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grpSp>
        <p:nvGrpSpPr>
          <p:cNvPr id="349" name="Google Shape;349;p22"/>
          <p:cNvGrpSpPr/>
          <p:nvPr/>
        </p:nvGrpSpPr>
        <p:grpSpPr>
          <a:xfrm>
            <a:off x="3389436" y="4925188"/>
            <a:ext cx="431557" cy="427777"/>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642200" y="4753000"/>
            <a:ext cx="2178800" cy="238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solidFill>
                  <a:schemeClr val="dk2"/>
                </a:solidFill>
              </a:rPr>
              <a:t>Positional </a:t>
            </a:r>
            <a:endParaRPr sz="1465">
              <a:solidFill>
                <a:schemeClr val="dk2"/>
              </a:solidFill>
            </a:endParaRPr>
          </a:p>
          <a:p>
            <a:pPr marL="0" lvl="0" indent="0" algn="ctr" rtl="0">
              <a:spcBef>
                <a:spcPts val="0"/>
              </a:spcBef>
              <a:spcAft>
                <a:spcPts val="0"/>
              </a:spcAft>
              <a:buNone/>
            </a:pPr>
            <a:r>
              <a:rPr lang="en-GB" sz="1465">
                <a:solidFill>
                  <a:schemeClr val="dk2"/>
                </a:solidFill>
              </a:rPr>
              <a:t>Encoding</a:t>
            </a:r>
            <a:endParaRPr sz="1465">
              <a:solidFill>
                <a:schemeClr val="dk2"/>
              </a:solidFill>
            </a:endParaRPr>
          </a:p>
        </p:txBody>
      </p:sp>
      <p:cxnSp>
        <p:nvCxnSpPr>
          <p:cNvPr id="353" name="Google Shape;353;p22"/>
          <p:cNvCxnSpPr>
            <a:stCxn id="348" idx="2"/>
            <a:endCxn id="350" idx="6"/>
          </p:cNvCxnSpPr>
          <p:nvPr/>
        </p:nvCxnSpPr>
        <p:spPr>
          <a:xfrm rot="10800000">
            <a:off x="3820908" y="5139077"/>
            <a:ext cx="2300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6575634" y="907767"/>
            <a:ext cx="2799200" cy="6022500"/>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Masked</a:t>
              </a:r>
              <a:endParaRPr sz="1465">
                <a:solidFill>
                  <a:srgbClr val="666666"/>
                </a:solidFill>
              </a:endParaRPr>
            </a:p>
            <a:p>
              <a:pPr marL="0" lvl="0" indent="0" algn="ctr" rtl="0">
                <a:spcBef>
                  <a:spcPts val="0"/>
                </a:spcBef>
                <a:spcAft>
                  <a:spcPts val="0"/>
                </a:spcAft>
                <a:buNone/>
              </a:pPr>
              <a:r>
                <a:rPr lang="en-GB" sz="1465">
                  <a:solidFill>
                    <a:srgbClr val="666666"/>
                  </a:solidFill>
                </a:rPr>
                <a:t>Multi-Head</a:t>
              </a:r>
              <a:endParaRPr sz="1465">
                <a:solidFill>
                  <a:srgbClr val="666666"/>
                </a:solidFill>
              </a:endParaRPr>
            </a:p>
            <a:p>
              <a:pPr marL="0" lvl="0" indent="0" algn="ctr" rtl="0">
                <a:spcBef>
                  <a:spcPts val="0"/>
                </a:spcBef>
                <a:spcAft>
                  <a:spcPts val="0"/>
                </a:spcAft>
                <a:buNone/>
              </a:pPr>
              <a:r>
                <a:rPr lang="en-GB" sz="1465">
                  <a:solidFill>
                    <a:srgbClr val="666666"/>
                  </a:solidFill>
                </a:rPr>
                <a:t>Attention</a:t>
              </a:r>
              <a:endParaRPr sz="1465">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Output</a:t>
              </a:r>
              <a:endParaRPr sz="1465">
                <a:solidFill>
                  <a:srgbClr val="666666"/>
                </a:solidFill>
              </a:endParaRPr>
            </a:p>
            <a:p>
              <a:pPr marL="0" lvl="0" indent="0" algn="ctr" rtl="0">
                <a:spcBef>
                  <a:spcPts val="0"/>
                </a:spcBef>
                <a:spcAft>
                  <a:spcPts val="0"/>
                </a:spcAft>
                <a:buNone/>
              </a:pPr>
              <a:r>
                <a:rPr lang="en-GB" sz="1465">
                  <a:solidFill>
                    <a:srgbClr val="666666"/>
                  </a:solidFill>
                </a:rPr>
                <a:t>Embedding</a:t>
              </a:r>
              <a:endParaRPr sz="1465">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Multi-Head</a:t>
              </a:r>
              <a:endParaRPr sz="1465">
                <a:solidFill>
                  <a:srgbClr val="666666"/>
                </a:solidFill>
              </a:endParaRPr>
            </a:p>
            <a:p>
              <a:pPr marL="0" lvl="0" indent="0" algn="ctr" rtl="0">
                <a:spcBef>
                  <a:spcPts val="0"/>
                </a:spcBef>
                <a:spcAft>
                  <a:spcPts val="0"/>
                </a:spcAft>
                <a:buNone/>
              </a:pPr>
              <a:r>
                <a:rPr lang="en-GB" sz="1465">
                  <a:solidFill>
                    <a:srgbClr val="666666"/>
                  </a:solidFill>
                </a:rPr>
                <a:t>Attention</a:t>
              </a:r>
              <a:endParaRPr sz="1465">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solidFill>
                    <a:srgbClr val="999999"/>
                  </a:solidFill>
                </a:rPr>
                <a:t>Outputs(shifted right)</a:t>
              </a:r>
              <a:endParaRPr sz="1465">
                <a:solidFill>
                  <a:srgbClr val="999999"/>
                </a:solidFill>
              </a:endParaRPr>
            </a:p>
          </p:txBody>
        </p:sp>
      </p:grpSp>
      <p:grpSp>
        <p:nvGrpSpPr>
          <p:cNvPr id="368" name="Google Shape;368;p22"/>
          <p:cNvGrpSpPr/>
          <p:nvPr/>
        </p:nvGrpSpPr>
        <p:grpSpPr>
          <a:xfrm>
            <a:off x="7750242" y="4966893"/>
            <a:ext cx="341200" cy="344400"/>
            <a:chOff x="2372506" y="3438683"/>
            <a:chExt cx="255900" cy="258300"/>
          </a:xfrm>
        </p:grpSpPr>
        <p:pic>
          <p:nvPicPr>
            <p:cNvPr id="369" name="Google Shape;369;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cxnSp>
        <p:nvCxnSpPr>
          <p:cNvPr id="371" name="Google Shape;371;p22"/>
          <p:cNvCxnSpPr>
            <a:stCxn id="358" idx="0"/>
            <a:endCxn id="370" idx="4"/>
          </p:cNvCxnSpPr>
          <p:nvPr/>
        </p:nvCxnSpPr>
        <p:spPr>
          <a:xfrm rot="10800000">
            <a:off x="7920934" y="5311133"/>
            <a:ext cx="6400" cy="3056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8278403" y="4925205"/>
            <a:ext cx="431497" cy="427777"/>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8324100" y="4752984"/>
            <a:ext cx="2178800" cy="238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solidFill>
                  <a:schemeClr val="dk2"/>
                </a:solidFill>
              </a:rPr>
              <a:t>Positional </a:t>
            </a:r>
            <a:endParaRPr sz="1465">
              <a:solidFill>
                <a:schemeClr val="dk2"/>
              </a:solidFill>
            </a:endParaRPr>
          </a:p>
          <a:p>
            <a:pPr marL="0" lvl="0" indent="0" algn="ctr" rtl="0">
              <a:spcBef>
                <a:spcPts val="0"/>
              </a:spcBef>
              <a:spcAft>
                <a:spcPts val="0"/>
              </a:spcAft>
              <a:buNone/>
            </a:pPr>
            <a:r>
              <a:rPr lang="en-GB" sz="1465">
                <a:solidFill>
                  <a:schemeClr val="dk2"/>
                </a:solidFill>
              </a:rPr>
              <a:t>Encoding</a:t>
            </a:r>
            <a:endParaRPr sz="1465">
              <a:solidFill>
                <a:schemeClr val="dk2"/>
              </a:solidFill>
            </a:endParaRPr>
          </a:p>
        </p:txBody>
      </p:sp>
      <p:grpSp>
        <p:nvGrpSpPr>
          <p:cNvPr id="376" name="Google Shape;376;p22"/>
          <p:cNvGrpSpPr/>
          <p:nvPr/>
        </p:nvGrpSpPr>
        <p:grpSpPr>
          <a:xfrm>
            <a:off x="2834567" y="2078533"/>
            <a:ext cx="2552400" cy="4779467"/>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Multi-Head</a:t>
              </a:r>
              <a:endParaRPr sz="1465">
                <a:solidFill>
                  <a:srgbClr val="666666"/>
                </a:solidFill>
              </a:endParaRPr>
            </a:p>
            <a:p>
              <a:pPr marL="0" lvl="0" indent="0" algn="ctr" rtl="0">
                <a:spcBef>
                  <a:spcPts val="0"/>
                </a:spcBef>
                <a:spcAft>
                  <a:spcPts val="0"/>
                </a:spcAft>
                <a:buNone/>
              </a:pPr>
              <a:r>
                <a:rPr lang="en-GB" sz="1465">
                  <a:solidFill>
                    <a:srgbClr val="666666"/>
                  </a:solidFill>
                </a:rPr>
                <a:t>Attention</a:t>
              </a:r>
              <a:endParaRPr sz="1465">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Input</a:t>
              </a:r>
              <a:endParaRPr sz="1465">
                <a:solidFill>
                  <a:srgbClr val="666666"/>
                </a:solidFill>
              </a:endParaRPr>
            </a:p>
            <a:p>
              <a:pPr marL="0" lvl="0" indent="0" algn="ctr" rtl="0">
                <a:spcBef>
                  <a:spcPts val="0"/>
                </a:spcBef>
                <a:spcAft>
                  <a:spcPts val="0"/>
                </a:spcAft>
                <a:buNone/>
              </a:pPr>
              <a:r>
                <a:rPr lang="en-GB" sz="1465">
                  <a:solidFill>
                    <a:srgbClr val="666666"/>
                  </a:solidFill>
                </a:rPr>
                <a:t>Embedding</a:t>
              </a:r>
              <a:endParaRPr sz="1465">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Feed</a:t>
              </a:r>
              <a:endParaRPr sz="1465">
                <a:solidFill>
                  <a:srgbClr val="666666"/>
                </a:solidFill>
              </a:endParaRPr>
            </a:p>
            <a:p>
              <a:pPr marL="0" lvl="0" indent="0" algn="ctr" rtl="0">
                <a:spcBef>
                  <a:spcPts val="0"/>
                </a:spcBef>
                <a:spcAft>
                  <a:spcPts val="0"/>
                </a:spcAft>
                <a:buNone/>
              </a:pPr>
              <a:r>
                <a:rPr lang="en-GB" sz="1465">
                  <a:solidFill>
                    <a:srgbClr val="666666"/>
                  </a:solidFill>
                </a:rPr>
                <a:t>Forward</a:t>
              </a:r>
              <a:endParaRPr sz="1465">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solidFill>
                    <a:srgbClr val="999999"/>
                  </a:solidFill>
                </a:rPr>
                <a:t>Inputs</a:t>
              </a:r>
              <a:endParaRPr sz="1465">
                <a:solidFill>
                  <a:srgbClr val="999999"/>
                </a:solidFill>
              </a:endParaRPr>
            </a:p>
          </p:txBody>
        </p:sp>
      </p:grpSp>
      <p:sp>
        <p:nvSpPr>
          <p:cNvPr id="390" name="Google Shape;390;p22"/>
          <p:cNvSpPr/>
          <p:nvPr/>
        </p:nvSpPr>
        <p:spPr>
          <a:xfrm>
            <a:off x="6910834" y="1453533"/>
            <a:ext cx="2020000" cy="5136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Feed</a:t>
            </a:r>
            <a:endParaRPr sz="1465">
              <a:solidFill>
                <a:srgbClr val="666666"/>
              </a:solidFill>
            </a:endParaRPr>
          </a:p>
          <a:p>
            <a:pPr marL="0" lvl="0" indent="0" algn="ctr" rtl="0">
              <a:spcBef>
                <a:spcPts val="0"/>
              </a:spcBef>
              <a:spcAft>
                <a:spcPts val="0"/>
              </a:spcAft>
              <a:buNone/>
            </a:pPr>
            <a:r>
              <a:rPr lang="en-GB" sz="1465">
                <a:solidFill>
                  <a:srgbClr val="666666"/>
                </a:solidFill>
              </a:rPr>
              <a:t>Forward</a:t>
            </a:r>
            <a:endParaRPr sz="1465">
              <a:solidFill>
                <a:srgbClr val="666666"/>
              </a:solidFill>
            </a:endParaRPr>
          </a:p>
        </p:txBody>
      </p:sp>
      <p:cxnSp>
        <p:nvCxnSpPr>
          <p:cNvPr id="391" name="Google Shape;391;p22"/>
          <p:cNvCxnSpPr>
            <a:stCxn id="370" idx="0"/>
            <a:endCxn id="357" idx="3"/>
          </p:cNvCxnSpPr>
          <p:nvPr/>
        </p:nvCxnSpPr>
        <p:spPr>
          <a:xfrm rot="-5400000">
            <a:off x="7721042" y="3753493"/>
            <a:ext cx="1413200" cy="10136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p:nvPr/>
        </p:nvCxnSpPr>
        <p:spPr>
          <a:xfrm rot="-5400000" flipH="1">
            <a:off x="5292967" y="1145400"/>
            <a:ext cx="1130400" cy="32624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7480100" y="3084867"/>
            <a:ext cx="800" cy="2584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4221508" y="4290477"/>
            <a:ext cx="5600" cy="6764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4221500" y="5311133"/>
            <a:ext cx="0" cy="3056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7201100" y="3084867"/>
            <a:ext cx="800" cy="2584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6910834" y="1102000"/>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cxnSp>
        <p:nvCxnSpPr>
          <p:cNvPr id="398" name="Google Shape;398;p22"/>
          <p:cNvCxnSpPr/>
          <p:nvPr/>
        </p:nvCxnSpPr>
        <p:spPr>
          <a:xfrm rot="5400000" flipH="1">
            <a:off x="3346667" y="2229967"/>
            <a:ext cx="736800" cy="10100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7920734" y="1967000"/>
            <a:ext cx="3600" cy="2444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7920834" y="1363600"/>
            <a:ext cx="0" cy="900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7922734" y="2342200"/>
            <a:ext cx="1011600" cy="9740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7923018" y="1233100"/>
            <a:ext cx="1009200" cy="8716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6910834" y="583984"/>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Linear</a:t>
            </a:r>
            <a:endParaRPr sz="1465">
              <a:solidFill>
                <a:srgbClr val="666666"/>
              </a:solidFill>
            </a:endParaRPr>
          </a:p>
        </p:txBody>
      </p:sp>
      <p:sp>
        <p:nvSpPr>
          <p:cNvPr id="404" name="Google Shape;404;p22"/>
          <p:cNvSpPr/>
          <p:nvPr/>
        </p:nvSpPr>
        <p:spPr>
          <a:xfrm>
            <a:off x="6910834" y="142533"/>
            <a:ext cx="2020000" cy="2616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Softmax</a:t>
            </a:r>
            <a:endParaRPr sz="1465">
              <a:solidFill>
                <a:srgbClr val="666666"/>
              </a:solidFill>
            </a:endParaRPr>
          </a:p>
        </p:txBody>
      </p:sp>
      <p:cxnSp>
        <p:nvCxnSpPr>
          <p:cNvPr id="405" name="Google Shape;405;p22"/>
          <p:cNvCxnSpPr>
            <a:stCxn id="397" idx="0"/>
            <a:endCxn id="403" idx="2"/>
          </p:cNvCxnSpPr>
          <p:nvPr/>
        </p:nvCxnSpPr>
        <p:spPr>
          <a:xfrm rot="10800000">
            <a:off x="7920834" y="845600"/>
            <a:ext cx="0" cy="2564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7920834" y="404133"/>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7920834" y="404133"/>
            <a:ext cx="0" cy="180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8091442" y="5109211"/>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8091442" y="5139093"/>
            <a:ext cx="1868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413" name="Shape 413"/>
        <p:cNvGrpSpPr/>
        <p:nvPr/>
      </p:nvGrpSpPr>
      <p:grpSpPr>
        <a:xfrm>
          <a:off x="0" y="0"/>
          <a:ext cx="0" cy="0"/>
          <a:chOff x="0" y="0"/>
          <a:chExt cx="0" cy="0"/>
        </a:xfrm>
      </p:grpSpPr>
      <p:sp>
        <p:nvSpPr>
          <p:cNvPr id="414" name="Google Shape;414;p23"/>
          <p:cNvSpPr/>
          <p:nvPr/>
        </p:nvSpPr>
        <p:spPr>
          <a:xfrm>
            <a:off x="5830334" y="929800"/>
            <a:ext cx="2552400" cy="39552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 name="Google Shape;415;p23"/>
          <p:cNvSpPr/>
          <p:nvPr/>
        </p:nvSpPr>
        <p:spPr>
          <a:xfrm>
            <a:off x="2906067" y="2303667"/>
            <a:ext cx="2552400" cy="25812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 name="Google Shape;416;p23"/>
          <p:cNvSpPr/>
          <p:nvPr/>
        </p:nvSpPr>
        <p:spPr>
          <a:xfrm>
            <a:off x="3288667" y="4002133"/>
            <a:ext cx="2020000" cy="5136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CCCCCC"/>
                </a:solidFill>
              </a:rPr>
              <a:t>Multi-Head</a:t>
            </a:r>
            <a:endParaRPr sz="1465">
              <a:solidFill>
                <a:srgbClr val="CCCCCC"/>
              </a:solidFill>
            </a:endParaRPr>
          </a:p>
          <a:p>
            <a:pPr marL="0" lvl="0" indent="0" algn="ctr" rtl="0">
              <a:spcBef>
                <a:spcPts val="0"/>
              </a:spcBef>
              <a:spcAft>
                <a:spcPts val="0"/>
              </a:spcAft>
              <a:buNone/>
            </a:pPr>
            <a:r>
              <a:rPr lang="en-GB" sz="1465">
                <a:solidFill>
                  <a:srgbClr val="CCCCCC"/>
                </a:solidFill>
              </a:rPr>
              <a:t>Attention</a:t>
            </a:r>
            <a:endParaRPr sz="1465">
              <a:solidFill>
                <a:srgbClr val="CCCCCC"/>
              </a:solidFill>
            </a:endParaRPr>
          </a:p>
        </p:txBody>
      </p:sp>
      <p:sp>
        <p:nvSpPr>
          <p:cNvPr id="417" name="Google Shape;417;p23"/>
          <p:cNvSpPr/>
          <p:nvPr/>
        </p:nvSpPr>
        <p:spPr>
          <a:xfrm>
            <a:off x="3288534" y="3648200"/>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Add &amp; Norm</a:t>
            </a:r>
            <a:endParaRPr sz="1465">
              <a:solidFill>
                <a:srgbClr val="D9D9D9"/>
              </a:solidFill>
            </a:endParaRPr>
          </a:p>
        </p:txBody>
      </p:sp>
      <p:sp>
        <p:nvSpPr>
          <p:cNvPr id="418" name="Google Shape;418;p23"/>
          <p:cNvSpPr/>
          <p:nvPr/>
        </p:nvSpPr>
        <p:spPr>
          <a:xfrm>
            <a:off x="3288667" y="5623433"/>
            <a:ext cx="2020000" cy="5812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Input</a:t>
            </a:r>
            <a:endParaRPr sz="1465">
              <a:solidFill>
                <a:srgbClr val="D9D9D9"/>
              </a:solidFill>
            </a:endParaRPr>
          </a:p>
          <a:p>
            <a:pPr marL="0" lvl="0" indent="0" algn="ctr" rtl="0">
              <a:spcBef>
                <a:spcPts val="0"/>
              </a:spcBef>
              <a:spcAft>
                <a:spcPts val="0"/>
              </a:spcAft>
              <a:buNone/>
            </a:pPr>
            <a:r>
              <a:rPr lang="en-GB" sz="1465">
                <a:solidFill>
                  <a:srgbClr val="D9D9D9"/>
                </a:solidFill>
              </a:rPr>
              <a:t>Embedding</a:t>
            </a:r>
            <a:endParaRPr sz="1465">
              <a:solidFill>
                <a:srgbClr val="D9D9D9"/>
              </a:solidFill>
            </a:endParaRPr>
          </a:p>
        </p:txBody>
      </p:sp>
      <p:grpSp>
        <p:nvGrpSpPr>
          <p:cNvPr id="419" name="Google Shape;419;p23"/>
          <p:cNvGrpSpPr/>
          <p:nvPr/>
        </p:nvGrpSpPr>
        <p:grpSpPr>
          <a:xfrm>
            <a:off x="4128042" y="5020111"/>
            <a:ext cx="341200" cy="344400"/>
            <a:chOff x="2372506" y="3438683"/>
            <a:chExt cx="255900" cy="258300"/>
          </a:xfrm>
        </p:grpSpPr>
        <p:pic>
          <p:nvPicPr>
            <p:cNvPr id="420" name="Google Shape;42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grpSp>
        <p:nvGrpSpPr>
          <p:cNvPr id="422" name="Google Shape;422;p23"/>
          <p:cNvGrpSpPr/>
          <p:nvPr/>
        </p:nvGrpSpPr>
        <p:grpSpPr>
          <a:xfrm>
            <a:off x="3288666" y="4935465"/>
            <a:ext cx="542908" cy="5136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4298667" y="6204633"/>
            <a:ext cx="6000" cy="3076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4298642" y="5364511"/>
            <a:ext cx="0" cy="2616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4298642" y="4515711"/>
            <a:ext cx="0" cy="5044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6096600" y="5634233"/>
            <a:ext cx="2020000" cy="5812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Output</a:t>
            </a:r>
            <a:endParaRPr sz="1465">
              <a:solidFill>
                <a:srgbClr val="D9D9D9"/>
              </a:solidFill>
            </a:endParaRPr>
          </a:p>
          <a:p>
            <a:pPr marL="0" lvl="0" indent="0" algn="ctr" rtl="0">
              <a:spcBef>
                <a:spcPts val="0"/>
              </a:spcBef>
              <a:spcAft>
                <a:spcPts val="0"/>
              </a:spcAft>
              <a:buNone/>
            </a:pPr>
            <a:r>
              <a:rPr lang="en-GB" sz="1465">
                <a:solidFill>
                  <a:srgbClr val="D9D9D9"/>
                </a:solidFill>
              </a:rPr>
              <a:t>Embedding</a:t>
            </a:r>
            <a:endParaRPr sz="1465">
              <a:solidFill>
                <a:srgbClr val="D9D9D9"/>
              </a:solidFill>
            </a:endParaRPr>
          </a:p>
        </p:txBody>
      </p:sp>
      <p:cxnSp>
        <p:nvCxnSpPr>
          <p:cNvPr id="429" name="Google Shape;429;p23"/>
          <p:cNvCxnSpPr/>
          <p:nvPr/>
        </p:nvCxnSpPr>
        <p:spPr>
          <a:xfrm rot="10800000">
            <a:off x="7103600" y="6248600"/>
            <a:ext cx="6000" cy="3076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3831466" y="5192265"/>
            <a:ext cx="2964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3425267" y="3642333"/>
            <a:ext cx="736800" cy="10100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4298534" y="3909800"/>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4298667" y="3909733"/>
            <a:ext cx="0" cy="924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3288600" y="2790467"/>
            <a:ext cx="2020000" cy="5136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Feed</a:t>
            </a:r>
            <a:endParaRPr sz="1465">
              <a:solidFill>
                <a:srgbClr val="D9D9D9"/>
              </a:solidFill>
            </a:endParaRPr>
          </a:p>
          <a:p>
            <a:pPr marL="0" lvl="0" indent="0" algn="ctr" rtl="0">
              <a:spcBef>
                <a:spcPts val="0"/>
              </a:spcBef>
              <a:spcAft>
                <a:spcPts val="0"/>
              </a:spcAft>
              <a:buNone/>
            </a:pPr>
            <a:r>
              <a:rPr lang="en-GB" sz="1465">
                <a:solidFill>
                  <a:srgbClr val="D9D9D9"/>
                </a:solidFill>
              </a:rPr>
              <a:t>Forward</a:t>
            </a:r>
            <a:endParaRPr sz="1465">
              <a:solidFill>
                <a:srgbClr val="D9D9D9"/>
              </a:solidFill>
            </a:endParaRPr>
          </a:p>
        </p:txBody>
      </p:sp>
      <p:sp>
        <p:nvSpPr>
          <p:cNvPr id="435" name="Google Shape;435;p23"/>
          <p:cNvSpPr/>
          <p:nvPr/>
        </p:nvSpPr>
        <p:spPr>
          <a:xfrm>
            <a:off x="3288467" y="2436533"/>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Add &amp; Norm</a:t>
            </a:r>
            <a:endParaRPr sz="1465">
              <a:solidFill>
                <a:srgbClr val="D9D9D9"/>
              </a:solidFill>
            </a:endParaRPr>
          </a:p>
        </p:txBody>
      </p:sp>
      <p:cxnSp>
        <p:nvCxnSpPr>
          <p:cNvPr id="436" name="Google Shape;436;p23"/>
          <p:cNvCxnSpPr>
            <a:stCxn id="417" idx="0"/>
            <a:endCxn id="434" idx="2"/>
          </p:cNvCxnSpPr>
          <p:nvPr/>
        </p:nvCxnSpPr>
        <p:spPr>
          <a:xfrm rot="10800000">
            <a:off x="4298534" y="3304200"/>
            <a:ext cx="0" cy="344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3425267" y="2437133"/>
            <a:ext cx="736800" cy="10100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6096667" y="3681333"/>
            <a:ext cx="2020000" cy="84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Masked</a:t>
            </a:r>
            <a:endParaRPr sz="1465">
              <a:solidFill>
                <a:srgbClr val="D9D9D9"/>
              </a:solidFill>
            </a:endParaRPr>
          </a:p>
          <a:p>
            <a:pPr marL="0" lvl="0" indent="0" algn="ctr" rtl="0">
              <a:spcBef>
                <a:spcPts val="0"/>
              </a:spcBef>
              <a:spcAft>
                <a:spcPts val="0"/>
              </a:spcAft>
              <a:buNone/>
            </a:pPr>
            <a:r>
              <a:rPr lang="en-GB" sz="1465">
                <a:solidFill>
                  <a:srgbClr val="D9D9D9"/>
                </a:solidFill>
              </a:rPr>
              <a:t>Multi-Head</a:t>
            </a:r>
            <a:endParaRPr sz="1465">
              <a:solidFill>
                <a:srgbClr val="D9D9D9"/>
              </a:solidFill>
            </a:endParaRPr>
          </a:p>
          <a:p>
            <a:pPr marL="0" lvl="0" indent="0" algn="ctr" rtl="0">
              <a:spcBef>
                <a:spcPts val="0"/>
              </a:spcBef>
              <a:spcAft>
                <a:spcPts val="0"/>
              </a:spcAft>
              <a:buNone/>
            </a:pPr>
            <a:r>
              <a:rPr lang="en-GB" sz="1465">
                <a:solidFill>
                  <a:srgbClr val="D9D9D9"/>
                </a:solidFill>
              </a:rPr>
              <a:t>Attention</a:t>
            </a:r>
            <a:endParaRPr sz="1465">
              <a:solidFill>
                <a:srgbClr val="D9D9D9"/>
              </a:solidFill>
            </a:endParaRPr>
          </a:p>
        </p:txBody>
      </p:sp>
      <p:sp>
        <p:nvSpPr>
          <p:cNvPr id="439" name="Google Shape;439;p23"/>
          <p:cNvSpPr/>
          <p:nvPr/>
        </p:nvSpPr>
        <p:spPr>
          <a:xfrm>
            <a:off x="6096534" y="3327400"/>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Add &amp; Norm</a:t>
            </a:r>
            <a:endParaRPr sz="1465">
              <a:solidFill>
                <a:srgbClr val="D9D9D9"/>
              </a:solidFill>
            </a:endParaRPr>
          </a:p>
        </p:txBody>
      </p:sp>
      <p:cxnSp>
        <p:nvCxnSpPr>
          <p:cNvPr id="440" name="Google Shape;440;p23"/>
          <p:cNvCxnSpPr>
            <a:stCxn id="438" idx="0"/>
            <a:endCxn id="439" idx="2"/>
          </p:cNvCxnSpPr>
          <p:nvPr/>
        </p:nvCxnSpPr>
        <p:spPr>
          <a:xfrm rot="10800000">
            <a:off x="7106667" y="3588933"/>
            <a:ext cx="0" cy="924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7561428" y="4945585"/>
            <a:ext cx="565601" cy="5136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7106600" y="5383433"/>
            <a:ext cx="8400" cy="2508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7284340" y="5202385"/>
            <a:ext cx="2772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7106540" y="4545785"/>
            <a:ext cx="4400" cy="4844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6898134" y="3666600"/>
            <a:ext cx="1426800" cy="10100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6100867" y="2545467"/>
            <a:ext cx="2020000" cy="5136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Multi-Head</a:t>
            </a:r>
            <a:endParaRPr sz="1465">
              <a:solidFill>
                <a:srgbClr val="D9D9D9"/>
              </a:solidFill>
            </a:endParaRPr>
          </a:p>
          <a:p>
            <a:pPr marL="0" lvl="0" indent="0" algn="ctr" rtl="0">
              <a:spcBef>
                <a:spcPts val="0"/>
              </a:spcBef>
              <a:spcAft>
                <a:spcPts val="0"/>
              </a:spcAft>
              <a:buNone/>
            </a:pPr>
            <a:r>
              <a:rPr lang="en-GB" sz="1465">
                <a:solidFill>
                  <a:srgbClr val="D9D9D9"/>
                </a:solidFill>
              </a:rPr>
              <a:t>Attention</a:t>
            </a:r>
            <a:endParaRPr sz="1465">
              <a:solidFill>
                <a:srgbClr val="D9D9D9"/>
              </a:solidFill>
            </a:endParaRPr>
          </a:p>
        </p:txBody>
      </p:sp>
      <p:sp>
        <p:nvSpPr>
          <p:cNvPr id="450" name="Google Shape;450;p23"/>
          <p:cNvSpPr/>
          <p:nvPr/>
        </p:nvSpPr>
        <p:spPr>
          <a:xfrm>
            <a:off x="6100734" y="2191533"/>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Add &amp; Norm</a:t>
            </a:r>
            <a:endParaRPr sz="1465">
              <a:solidFill>
                <a:srgbClr val="D9D9D9"/>
              </a:solidFill>
            </a:endParaRPr>
          </a:p>
        </p:txBody>
      </p:sp>
      <p:cxnSp>
        <p:nvCxnSpPr>
          <p:cNvPr id="451" name="Google Shape;451;p23"/>
          <p:cNvCxnSpPr>
            <a:stCxn id="449" idx="0"/>
            <a:endCxn id="450" idx="2"/>
          </p:cNvCxnSpPr>
          <p:nvPr/>
        </p:nvCxnSpPr>
        <p:spPr>
          <a:xfrm rot="10800000">
            <a:off x="7110867" y="2453067"/>
            <a:ext cx="0" cy="924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6100934" y="1409600"/>
            <a:ext cx="2020000" cy="5136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Feed</a:t>
            </a:r>
            <a:endParaRPr sz="1465">
              <a:solidFill>
                <a:srgbClr val="D9D9D9"/>
              </a:solidFill>
            </a:endParaRPr>
          </a:p>
          <a:p>
            <a:pPr marL="0" lvl="0" indent="0" algn="ctr" rtl="0">
              <a:spcBef>
                <a:spcPts val="0"/>
              </a:spcBef>
              <a:spcAft>
                <a:spcPts val="0"/>
              </a:spcAft>
              <a:buNone/>
            </a:pPr>
            <a:r>
              <a:rPr lang="en-GB" sz="1465">
                <a:solidFill>
                  <a:srgbClr val="D9D9D9"/>
                </a:solidFill>
              </a:rPr>
              <a:t>Forward</a:t>
            </a:r>
            <a:endParaRPr sz="1465">
              <a:solidFill>
                <a:srgbClr val="D9D9D9"/>
              </a:solidFill>
            </a:endParaRPr>
          </a:p>
        </p:txBody>
      </p:sp>
      <p:sp>
        <p:nvSpPr>
          <p:cNvPr id="453" name="Google Shape;453;p23"/>
          <p:cNvSpPr/>
          <p:nvPr/>
        </p:nvSpPr>
        <p:spPr>
          <a:xfrm>
            <a:off x="6100800" y="1055667"/>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Add &amp; Norm</a:t>
            </a:r>
            <a:endParaRPr sz="1465">
              <a:solidFill>
                <a:srgbClr val="D9D9D9"/>
              </a:solidFill>
            </a:endParaRPr>
          </a:p>
        </p:txBody>
      </p:sp>
      <p:cxnSp>
        <p:nvCxnSpPr>
          <p:cNvPr id="454" name="Google Shape;454;p23"/>
          <p:cNvCxnSpPr>
            <a:stCxn id="452" idx="0"/>
            <a:endCxn id="453" idx="2"/>
          </p:cNvCxnSpPr>
          <p:nvPr/>
        </p:nvCxnSpPr>
        <p:spPr>
          <a:xfrm rot="10800000">
            <a:off x="7110934" y="1317200"/>
            <a:ext cx="0" cy="924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6100934" y="555200"/>
            <a:ext cx="2020000" cy="2616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Linear</a:t>
            </a:r>
            <a:endParaRPr sz="1465">
              <a:solidFill>
                <a:srgbClr val="D9D9D9"/>
              </a:solidFill>
            </a:endParaRPr>
          </a:p>
        </p:txBody>
      </p:sp>
      <p:sp>
        <p:nvSpPr>
          <p:cNvPr id="456" name="Google Shape;456;p23"/>
          <p:cNvSpPr/>
          <p:nvPr/>
        </p:nvSpPr>
        <p:spPr>
          <a:xfrm>
            <a:off x="6096534" y="79000"/>
            <a:ext cx="2020000" cy="2616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Softmax</a:t>
            </a:r>
            <a:endParaRPr sz="1465">
              <a:solidFill>
                <a:srgbClr val="D9D9D9"/>
              </a:solidFill>
            </a:endParaRPr>
          </a:p>
        </p:txBody>
      </p:sp>
      <p:cxnSp>
        <p:nvCxnSpPr>
          <p:cNvPr id="457" name="Google Shape;457;p23"/>
          <p:cNvCxnSpPr>
            <a:stCxn id="439" idx="0"/>
            <a:endCxn id="449" idx="2"/>
          </p:cNvCxnSpPr>
          <p:nvPr/>
        </p:nvCxnSpPr>
        <p:spPr>
          <a:xfrm rot="10800000" flipH="1">
            <a:off x="7106534" y="3059000"/>
            <a:ext cx="4400" cy="2684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7110734" y="1923133"/>
            <a:ext cx="400" cy="2684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7113134" y="1183933"/>
            <a:ext cx="1005200" cy="10100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7110800" y="816867"/>
            <a:ext cx="0" cy="2388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7106534" y="340600"/>
            <a:ext cx="0" cy="2084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4298667" y="2698133"/>
            <a:ext cx="0" cy="924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4298467" y="2436533"/>
            <a:ext cx="2443200" cy="8016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7108334" y="2322333"/>
            <a:ext cx="1012400" cy="8888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6928810" y="5030185"/>
            <a:ext cx="355463" cy="344400"/>
            <a:chOff x="2372506" y="3438683"/>
            <a:chExt cx="255900" cy="258300"/>
          </a:xfrm>
        </p:grpSpPr>
        <p:pic>
          <p:nvPicPr>
            <p:cNvPr id="470" name="Google Shape;47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sp>
        <p:nvSpPr>
          <p:cNvPr id="471" name="Google Shape;471;p23"/>
          <p:cNvSpPr txBox="1"/>
          <p:nvPr/>
        </p:nvSpPr>
        <p:spPr>
          <a:xfrm>
            <a:off x="3921534" y="6401800"/>
            <a:ext cx="896000" cy="23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solidFill>
                  <a:srgbClr val="999999"/>
                </a:solidFill>
              </a:rPr>
              <a:t>Inputs</a:t>
            </a:r>
            <a:endParaRPr sz="1465">
              <a:solidFill>
                <a:srgbClr val="999999"/>
              </a:solidFill>
            </a:endParaRPr>
          </a:p>
        </p:txBody>
      </p:sp>
      <p:sp>
        <p:nvSpPr>
          <p:cNvPr id="472" name="Google Shape;472;p23"/>
          <p:cNvSpPr txBox="1"/>
          <p:nvPr/>
        </p:nvSpPr>
        <p:spPr>
          <a:xfrm>
            <a:off x="6017134" y="6475067"/>
            <a:ext cx="2178800" cy="23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solidFill>
                  <a:srgbClr val="999999"/>
                </a:solidFill>
              </a:rPr>
              <a:t>Outputs (shifted right)</a:t>
            </a:r>
            <a:endParaRPr sz="1465">
              <a:solidFill>
                <a:srgbClr val="999999"/>
              </a:solidFill>
            </a:endParaRPr>
          </a:p>
        </p:txBody>
      </p:sp>
      <p:sp>
        <p:nvSpPr>
          <p:cNvPr id="473" name="Google Shape;473;p23"/>
          <p:cNvSpPr txBox="1"/>
          <p:nvPr/>
        </p:nvSpPr>
        <p:spPr>
          <a:xfrm>
            <a:off x="7657267" y="4859384"/>
            <a:ext cx="2178800" cy="238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solidFill>
                  <a:srgbClr val="999999"/>
                </a:solidFill>
              </a:rPr>
              <a:t>Positional </a:t>
            </a:r>
            <a:endParaRPr sz="1465">
              <a:solidFill>
                <a:srgbClr val="999999"/>
              </a:solidFill>
            </a:endParaRPr>
          </a:p>
          <a:p>
            <a:pPr marL="0" lvl="0" indent="0" algn="ctr" rtl="0">
              <a:spcBef>
                <a:spcPts val="0"/>
              </a:spcBef>
              <a:spcAft>
                <a:spcPts val="0"/>
              </a:spcAft>
              <a:buNone/>
            </a:pPr>
            <a:r>
              <a:rPr lang="en-GB" sz="1465">
                <a:solidFill>
                  <a:srgbClr val="999999"/>
                </a:solidFill>
              </a:rPr>
              <a:t>Encoding</a:t>
            </a:r>
            <a:endParaRPr sz="1465">
              <a:solidFill>
                <a:srgbClr val="999999"/>
              </a:solidFill>
            </a:endParaRPr>
          </a:p>
        </p:txBody>
      </p:sp>
      <p:sp>
        <p:nvSpPr>
          <p:cNvPr id="474" name="Google Shape;474;p23"/>
          <p:cNvSpPr txBox="1"/>
          <p:nvPr/>
        </p:nvSpPr>
        <p:spPr>
          <a:xfrm>
            <a:off x="1524467" y="4843984"/>
            <a:ext cx="2178800" cy="238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solidFill>
                  <a:srgbClr val="999999"/>
                </a:solidFill>
              </a:rPr>
              <a:t>Positional </a:t>
            </a:r>
            <a:endParaRPr sz="1465">
              <a:solidFill>
                <a:srgbClr val="999999"/>
              </a:solidFill>
            </a:endParaRPr>
          </a:p>
          <a:p>
            <a:pPr marL="0" lvl="0" indent="0" algn="ctr" rtl="0">
              <a:spcBef>
                <a:spcPts val="0"/>
              </a:spcBef>
              <a:spcAft>
                <a:spcPts val="0"/>
              </a:spcAft>
              <a:buNone/>
            </a:pPr>
            <a:r>
              <a:rPr lang="en-GB" sz="1465">
                <a:solidFill>
                  <a:srgbClr val="999999"/>
                </a:solidFill>
              </a:rPr>
              <a:t>Encoding</a:t>
            </a:r>
            <a:endParaRPr sz="1465">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78" name="Shape 478"/>
        <p:cNvGrpSpPr/>
        <p:nvPr/>
      </p:nvGrpSpPr>
      <p:grpSpPr>
        <a:xfrm>
          <a:off x="0" y="0"/>
          <a:ext cx="0" cy="0"/>
          <a:chOff x="0" y="0"/>
          <a:chExt cx="0" cy="0"/>
        </a:xfrm>
      </p:grpSpPr>
      <p:sp>
        <p:nvSpPr>
          <p:cNvPr id="479" name="Google Shape;479;p24"/>
          <p:cNvSpPr/>
          <p:nvPr/>
        </p:nvSpPr>
        <p:spPr>
          <a:xfrm>
            <a:off x="4593767" y="3567100"/>
            <a:ext cx="3203200" cy="6512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solidFill>
                  <a:srgbClr val="666666"/>
                </a:solidFill>
              </a:rPr>
              <a:t>Tokenize</a:t>
            </a:r>
            <a:endParaRPr sz="1865">
              <a:solidFill>
                <a:srgbClr val="666666"/>
              </a:solidFill>
            </a:endParaRPr>
          </a:p>
        </p:txBody>
      </p:sp>
      <p:sp>
        <p:nvSpPr>
          <p:cNvPr id="480" name="Google Shape;480;p24"/>
          <p:cNvSpPr/>
          <p:nvPr/>
        </p:nvSpPr>
        <p:spPr>
          <a:xfrm>
            <a:off x="568467" y="1590700"/>
            <a:ext cx="1995200" cy="8704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I</a:t>
            </a:r>
            <a:endParaRPr lang="en-GB" sz="1865"/>
          </a:p>
        </p:txBody>
      </p:sp>
      <p:sp>
        <p:nvSpPr>
          <p:cNvPr id="481" name="Google Shape;481;p24"/>
          <p:cNvSpPr/>
          <p:nvPr/>
        </p:nvSpPr>
        <p:spPr>
          <a:xfrm>
            <a:off x="2883100" y="1590700"/>
            <a:ext cx="1995200" cy="8704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love</a:t>
            </a:r>
            <a:endParaRPr lang="en-GB" sz="1865"/>
          </a:p>
        </p:txBody>
      </p:sp>
      <p:sp>
        <p:nvSpPr>
          <p:cNvPr id="482" name="Google Shape;482;p24"/>
          <p:cNvSpPr/>
          <p:nvPr/>
        </p:nvSpPr>
        <p:spPr>
          <a:xfrm>
            <a:off x="5197767" y="1590700"/>
            <a:ext cx="1995200" cy="8704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coding</a:t>
            </a:r>
            <a:endParaRPr lang="en-GB" sz="1865"/>
          </a:p>
        </p:txBody>
      </p:sp>
      <p:sp>
        <p:nvSpPr>
          <p:cNvPr id="483" name="Google Shape;483;p24"/>
          <p:cNvSpPr/>
          <p:nvPr/>
        </p:nvSpPr>
        <p:spPr>
          <a:xfrm>
            <a:off x="7512434" y="1590700"/>
            <a:ext cx="1995200" cy="8704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and</a:t>
            </a:r>
            <a:endParaRPr lang="en-GB" sz="1865"/>
          </a:p>
        </p:txBody>
      </p:sp>
      <p:sp>
        <p:nvSpPr>
          <p:cNvPr id="484" name="Google Shape;484;p24"/>
          <p:cNvSpPr/>
          <p:nvPr/>
        </p:nvSpPr>
        <p:spPr>
          <a:xfrm>
            <a:off x="9827100" y="1590667"/>
            <a:ext cx="1995200" cy="8704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writing</a:t>
            </a:r>
            <a:endParaRPr lang="en-GB" sz="1865"/>
          </a:p>
        </p:txBody>
      </p:sp>
      <p:cxnSp>
        <p:nvCxnSpPr>
          <p:cNvPr id="485" name="Google Shape;485;p24"/>
          <p:cNvCxnSpPr>
            <a:endCxn id="482" idx="2"/>
          </p:cNvCxnSpPr>
          <p:nvPr/>
        </p:nvCxnSpPr>
        <p:spPr>
          <a:xfrm rot="10800000">
            <a:off x="6195367" y="2461100"/>
            <a:ext cx="0" cy="11060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6195367" y="2461100"/>
            <a:ext cx="2314800" cy="11060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6195367" y="2461100"/>
            <a:ext cx="4629200" cy="11060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3880567" y="2461100"/>
            <a:ext cx="2314800" cy="11060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1566167" y="2461100"/>
            <a:ext cx="4629200" cy="11060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4636167" y="4946067"/>
            <a:ext cx="3118400" cy="555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t>“I love coding and writing”</a:t>
            </a:r>
            <a:endParaRPr lang="en-GB" sz="1865"/>
          </a:p>
        </p:txBody>
      </p:sp>
      <p:cxnSp>
        <p:nvCxnSpPr>
          <p:cNvPr id="491" name="Google Shape;491;p24"/>
          <p:cNvCxnSpPr>
            <a:stCxn id="490" idx="0"/>
          </p:cNvCxnSpPr>
          <p:nvPr/>
        </p:nvCxnSpPr>
        <p:spPr>
          <a:xfrm rot="10800000">
            <a:off x="6195367" y="4395267"/>
            <a:ext cx="0" cy="5508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5" name="Shape 495"/>
        <p:cNvGrpSpPr/>
        <p:nvPr/>
      </p:nvGrpSpPr>
      <p:grpSpPr>
        <a:xfrm>
          <a:off x="0" y="0"/>
          <a:ext cx="0" cy="0"/>
          <a:chOff x="0" y="0"/>
          <a:chExt cx="0" cy="0"/>
        </a:xfrm>
      </p:grpSpPr>
      <p:sp>
        <p:nvSpPr>
          <p:cNvPr id="496" name="Google Shape;496;p25"/>
          <p:cNvSpPr txBox="1"/>
          <p:nvPr/>
        </p:nvSpPr>
        <p:spPr>
          <a:xfrm>
            <a:off x="666990" y="1236300"/>
            <a:ext cx="1864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Input Layer</a:t>
            </a:r>
            <a:endParaRPr sz="1600">
              <a:latin typeface="Consolas" panose="020B0609020204030204"/>
              <a:ea typeface="Consolas" panose="020B0609020204030204"/>
              <a:cs typeface="Consolas" panose="020B0609020204030204"/>
              <a:sym typeface="Consolas" panose="020B0609020204030204"/>
            </a:endParaRPr>
          </a:p>
        </p:txBody>
      </p:sp>
      <p:sp>
        <p:nvSpPr>
          <p:cNvPr id="497" name="Google Shape;497;p25"/>
          <p:cNvSpPr txBox="1"/>
          <p:nvPr/>
        </p:nvSpPr>
        <p:spPr>
          <a:xfrm>
            <a:off x="5284402" y="421500"/>
            <a:ext cx="1804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Hidden Layers</a:t>
            </a:r>
            <a:endParaRPr sz="1600">
              <a:latin typeface="Consolas" panose="020B0609020204030204"/>
              <a:ea typeface="Consolas" panose="020B0609020204030204"/>
              <a:cs typeface="Consolas" panose="020B0609020204030204"/>
              <a:sym typeface="Consolas" panose="020B0609020204030204"/>
            </a:endParaRPr>
          </a:p>
        </p:txBody>
      </p:sp>
      <p:sp>
        <p:nvSpPr>
          <p:cNvPr id="498" name="Google Shape;498;p25"/>
          <p:cNvSpPr txBox="1"/>
          <p:nvPr/>
        </p:nvSpPr>
        <p:spPr>
          <a:xfrm>
            <a:off x="9248096" y="1236300"/>
            <a:ext cx="16256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Output Layer</a:t>
            </a:r>
            <a:endParaRPr sz="1600">
              <a:latin typeface="Consolas" panose="020B0609020204030204"/>
              <a:ea typeface="Consolas" panose="020B0609020204030204"/>
              <a:cs typeface="Consolas" panose="020B0609020204030204"/>
              <a:sym typeface="Consolas" panose="020B0609020204030204"/>
            </a:endParaRPr>
          </a:p>
        </p:txBody>
      </p:sp>
      <p:sp>
        <p:nvSpPr>
          <p:cNvPr id="499" name="Google Shape;499;p25"/>
          <p:cNvSpPr txBox="1"/>
          <p:nvPr/>
        </p:nvSpPr>
        <p:spPr>
          <a:xfrm>
            <a:off x="1368004"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 = A</a:t>
            </a:r>
            <a:r>
              <a:rPr lang="en-GB" sz="1865" baseline="30000">
                <a:latin typeface="Consolas" panose="020B0609020204030204"/>
                <a:ea typeface="Consolas" panose="020B0609020204030204"/>
                <a:cs typeface="Consolas" panose="020B0609020204030204"/>
                <a:sym typeface="Consolas" panose="020B0609020204030204"/>
              </a:rPr>
              <a:t>[0]</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500" name="Google Shape;500;p25"/>
          <p:cNvSpPr/>
          <p:nvPr/>
        </p:nvSpPr>
        <p:spPr>
          <a:xfrm>
            <a:off x="1899491" y="2276592"/>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1" name="Google Shape;501;p25"/>
          <p:cNvSpPr/>
          <p:nvPr/>
        </p:nvSpPr>
        <p:spPr>
          <a:xfrm>
            <a:off x="1899491" y="2633241"/>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2" name="Google Shape;502;p25"/>
          <p:cNvSpPr/>
          <p:nvPr/>
        </p:nvSpPr>
        <p:spPr>
          <a:xfrm>
            <a:off x="1899491" y="2989891"/>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3" name="Google Shape;503;p25"/>
          <p:cNvSpPr/>
          <p:nvPr/>
        </p:nvSpPr>
        <p:spPr>
          <a:xfrm>
            <a:off x="9701696" y="2843901"/>
            <a:ext cx="718400" cy="7436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[4]</a:t>
            </a:r>
            <a:endParaRPr sz="2135">
              <a:solidFill>
                <a:srgbClr val="000000"/>
              </a:solidFill>
            </a:endParaRPr>
          </a:p>
        </p:txBody>
      </p:sp>
      <p:cxnSp>
        <p:nvCxnSpPr>
          <p:cNvPr id="504" name="Google Shape;504;p25"/>
          <p:cNvCxnSpPr>
            <a:stCxn id="503" idx="6"/>
            <a:endCxn id="505" idx="1"/>
          </p:cNvCxnSpPr>
          <p:nvPr/>
        </p:nvCxnSpPr>
        <p:spPr>
          <a:xfrm rot="10800000" flipH="1">
            <a:off x="10420096" y="3197701"/>
            <a:ext cx="581200" cy="180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3787330"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[1]</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507" name="Google Shape;507;p25"/>
          <p:cNvSpPr txBox="1"/>
          <p:nvPr/>
        </p:nvSpPr>
        <p:spPr>
          <a:xfrm>
            <a:off x="7369463"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[3]</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508" name="Google Shape;508;p25"/>
          <p:cNvSpPr/>
          <p:nvPr/>
        </p:nvSpPr>
        <p:spPr>
          <a:xfrm>
            <a:off x="1368011" y="1994501"/>
            <a:ext cx="462800" cy="2628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9" name="Google Shape;509;p25"/>
          <p:cNvSpPr txBox="1"/>
          <p:nvPr/>
        </p:nvSpPr>
        <p:spPr>
          <a:xfrm>
            <a:off x="589034" y="3057700"/>
            <a:ext cx="602800" cy="501600"/>
          </a:xfrm>
          <a:prstGeom prst="rect">
            <a:avLst/>
          </a:prstGeom>
          <a:noFill/>
          <a:ln w="9525" cap="flat" cmpd="sng">
            <a:solidFill>
              <a:srgbClr val="0097A7"/>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b="1">
                <a:latin typeface="Consolas" panose="020B0609020204030204"/>
                <a:ea typeface="Consolas" panose="020B0609020204030204"/>
                <a:cs typeface="Consolas" panose="020B0609020204030204"/>
                <a:sym typeface="Consolas" panose="020B0609020204030204"/>
              </a:rPr>
              <a:t>X</a:t>
            </a:r>
            <a:endParaRPr sz="1600" b="1">
              <a:latin typeface="Consolas" panose="020B0609020204030204"/>
              <a:ea typeface="Consolas" panose="020B0609020204030204"/>
              <a:cs typeface="Consolas" panose="020B0609020204030204"/>
              <a:sym typeface="Consolas" panose="020B0609020204030204"/>
            </a:endParaRPr>
          </a:p>
        </p:txBody>
      </p:sp>
      <p:cxnSp>
        <p:nvCxnSpPr>
          <p:cNvPr id="510" name="Google Shape;510;p25"/>
          <p:cNvCxnSpPr>
            <a:stCxn id="511" idx="6"/>
            <a:endCxn id="503" idx="2"/>
          </p:cNvCxnSpPr>
          <p:nvPr/>
        </p:nvCxnSpPr>
        <p:spPr>
          <a:xfrm rot="10800000" flipH="1">
            <a:off x="8373944" y="3215712"/>
            <a:ext cx="1327600" cy="21208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8373944" y="2680484"/>
            <a:ext cx="1327600" cy="5352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8373944" y="1648121"/>
            <a:ext cx="1327600" cy="15676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4791144" y="1648121"/>
            <a:ext cx="10004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11001367" y="2946900"/>
            <a:ext cx="602800" cy="501600"/>
          </a:xfrm>
          <a:prstGeom prst="rect">
            <a:avLst/>
          </a:prstGeom>
          <a:noFill/>
          <a:ln w="9525" cap="flat" cmpd="sng">
            <a:solidFill>
              <a:srgbClr val="0097A7"/>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Clr>
                <a:srgbClr val="000000"/>
              </a:buClr>
              <a:buSzPts val="1100"/>
              <a:buFont typeface="Arial" panose="020B0604020202020204"/>
              <a:buNone/>
            </a:pPr>
            <a:r>
              <a:rPr lang="en-GB" sz="1465" b="1">
                <a:latin typeface="Consolas" panose="020B0609020204030204"/>
                <a:ea typeface="Consolas" panose="020B0609020204030204"/>
                <a:cs typeface="Consolas" panose="020B0609020204030204"/>
                <a:sym typeface="Consolas" panose="020B0609020204030204"/>
              </a:rPr>
              <a:t>Ŷ</a:t>
            </a:r>
            <a:endParaRPr sz="1600" b="1">
              <a:latin typeface="Consolas" panose="020B0609020204030204"/>
              <a:ea typeface="Consolas" panose="020B0609020204030204"/>
              <a:cs typeface="Consolas" panose="020B0609020204030204"/>
              <a:sym typeface="Consolas" panose="020B0609020204030204"/>
            </a:endParaRPr>
          </a:p>
        </p:txBody>
      </p:sp>
      <p:sp>
        <p:nvSpPr>
          <p:cNvPr id="517" name="Google Shape;517;p25"/>
          <p:cNvSpPr/>
          <p:nvPr/>
        </p:nvSpPr>
        <p:spPr>
          <a:xfrm>
            <a:off x="4000344" y="1240321"/>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t> </a:t>
            </a:r>
            <a:endParaRPr sz="1600" baseline="-25000"/>
          </a:p>
        </p:txBody>
      </p:sp>
      <p:sp>
        <p:nvSpPr>
          <p:cNvPr id="519" name="Google Shape;519;p25"/>
          <p:cNvSpPr/>
          <p:nvPr/>
        </p:nvSpPr>
        <p:spPr>
          <a:xfrm>
            <a:off x="3992095" y="2272601"/>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t> </a:t>
            </a:r>
            <a:endParaRPr sz="2135">
              <a:solidFill>
                <a:srgbClr val="000000"/>
              </a:solidFill>
            </a:endParaRPr>
          </a:p>
        </p:txBody>
      </p:sp>
      <p:sp>
        <p:nvSpPr>
          <p:cNvPr id="520" name="Google Shape;520;p25"/>
          <p:cNvSpPr/>
          <p:nvPr/>
        </p:nvSpPr>
        <p:spPr>
          <a:xfrm>
            <a:off x="4000344" y="3304915"/>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t> </a:t>
            </a:r>
            <a:endParaRPr sz="2135">
              <a:solidFill>
                <a:srgbClr val="000000"/>
              </a:solidFill>
            </a:endParaRPr>
          </a:p>
        </p:txBody>
      </p:sp>
      <p:sp>
        <p:nvSpPr>
          <p:cNvPr id="521" name="Google Shape;521;p25"/>
          <p:cNvSpPr/>
          <p:nvPr/>
        </p:nvSpPr>
        <p:spPr>
          <a:xfrm>
            <a:off x="4000344" y="4952312"/>
            <a:ext cx="782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[1]</a:t>
            </a:r>
            <a:r>
              <a:rPr lang="en-GB" sz="1465" baseline="-25000">
                <a:solidFill>
                  <a:srgbClr val="000000"/>
                </a:solidFill>
              </a:rPr>
              <a:t>n</a:t>
            </a:r>
            <a:endParaRPr sz="1465">
              <a:solidFill>
                <a:srgbClr val="000000"/>
              </a:solidFill>
            </a:endParaRPr>
          </a:p>
        </p:txBody>
      </p:sp>
      <p:sp>
        <p:nvSpPr>
          <p:cNvPr id="518" name="Google Shape;518;p25"/>
          <p:cNvSpPr/>
          <p:nvPr/>
        </p:nvSpPr>
        <p:spPr>
          <a:xfrm>
            <a:off x="5791411" y="1240321"/>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1</a:t>
            </a:r>
            <a:endParaRPr sz="1600" baseline="-25000"/>
          </a:p>
        </p:txBody>
      </p:sp>
      <p:sp>
        <p:nvSpPr>
          <p:cNvPr id="522" name="Google Shape;522;p25"/>
          <p:cNvSpPr/>
          <p:nvPr/>
        </p:nvSpPr>
        <p:spPr>
          <a:xfrm>
            <a:off x="5791411" y="2322084"/>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2</a:t>
            </a:r>
            <a:endParaRPr sz="2135">
              <a:solidFill>
                <a:srgbClr val="000000"/>
              </a:solidFill>
            </a:endParaRPr>
          </a:p>
        </p:txBody>
      </p:sp>
      <p:sp>
        <p:nvSpPr>
          <p:cNvPr id="523" name="Google Shape;523;p25"/>
          <p:cNvSpPr/>
          <p:nvPr/>
        </p:nvSpPr>
        <p:spPr>
          <a:xfrm>
            <a:off x="5791411" y="3341015"/>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3</a:t>
            </a:r>
            <a:endParaRPr sz="2135">
              <a:solidFill>
                <a:srgbClr val="000000"/>
              </a:solidFill>
            </a:endParaRPr>
          </a:p>
        </p:txBody>
      </p:sp>
      <p:sp>
        <p:nvSpPr>
          <p:cNvPr id="524" name="Google Shape;524;p25"/>
          <p:cNvSpPr/>
          <p:nvPr/>
        </p:nvSpPr>
        <p:spPr>
          <a:xfrm>
            <a:off x="5791411" y="4952312"/>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n</a:t>
            </a:r>
            <a:endParaRPr sz="2135">
              <a:solidFill>
                <a:srgbClr val="000000"/>
              </a:solidFill>
            </a:endParaRPr>
          </a:p>
        </p:txBody>
      </p:sp>
      <p:sp>
        <p:nvSpPr>
          <p:cNvPr id="515" name="Google Shape;515;p25"/>
          <p:cNvSpPr/>
          <p:nvPr/>
        </p:nvSpPr>
        <p:spPr>
          <a:xfrm>
            <a:off x="7583144" y="1240321"/>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1</a:t>
            </a:r>
            <a:endParaRPr sz="1600" baseline="-25000"/>
          </a:p>
        </p:txBody>
      </p:sp>
      <p:sp>
        <p:nvSpPr>
          <p:cNvPr id="513" name="Google Shape;513;p25"/>
          <p:cNvSpPr/>
          <p:nvPr/>
        </p:nvSpPr>
        <p:spPr>
          <a:xfrm>
            <a:off x="7583144" y="2272684"/>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2</a:t>
            </a:r>
            <a:endParaRPr sz="2135">
              <a:solidFill>
                <a:srgbClr val="000000"/>
              </a:solidFill>
            </a:endParaRPr>
          </a:p>
        </p:txBody>
      </p:sp>
      <p:sp>
        <p:nvSpPr>
          <p:cNvPr id="525" name="Google Shape;525;p25"/>
          <p:cNvSpPr/>
          <p:nvPr/>
        </p:nvSpPr>
        <p:spPr>
          <a:xfrm>
            <a:off x="7583128" y="3305081"/>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3</a:t>
            </a:r>
            <a:endParaRPr sz="2135">
              <a:solidFill>
                <a:srgbClr val="000000"/>
              </a:solidFill>
            </a:endParaRPr>
          </a:p>
        </p:txBody>
      </p:sp>
      <p:sp>
        <p:nvSpPr>
          <p:cNvPr id="511" name="Google Shape;511;p25"/>
          <p:cNvSpPr/>
          <p:nvPr/>
        </p:nvSpPr>
        <p:spPr>
          <a:xfrm>
            <a:off x="7583144" y="4928712"/>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n</a:t>
            </a:r>
            <a:endParaRPr sz="2135">
              <a:solidFill>
                <a:srgbClr val="000000"/>
              </a:solidFill>
            </a:endParaRPr>
          </a:p>
        </p:txBody>
      </p:sp>
      <p:cxnSp>
        <p:nvCxnSpPr>
          <p:cNvPr id="526" name="Google Shape;526;p25"/>
          <p:cNvCxnSpPr/>
          <p:nvPr/>
        </p:nvCxnSpPr>
        <p:spPr>
          <a:xfrm flipH="1">
            <a:off x="4391734" y="4287700"/>
            <a:ext cx="8000" cy="60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899491" y="3346559"/>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 name="Google Shape;528;p25"/>
          <p:cNvSpPr/>
          <p:nvPr/>
        </p:nvSpPr>
        <p:spPr>
          <a:xfrm>
            <a:off x="1899491" y="3703208"/>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 name="Google Shape;529;p25"/>
          <p:cNvSpPr/>
          <p:nvPr/>
        </p:nvSpPr>
        <p:spPr>
          <a:xfrm>
            <a:off x="1899491" y="4059857"/>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 name="Google Shape;530;p25"/>
          <p:cNvSpPr/>
          <p:nvPr/>
        </p:nvSpPr>
        <p:spPr>
          <a:xfrm>
            <a:off x="1899491" y="4329057"/>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31" name="Google Shape;531;p25"/>
          <p:cNvCxnSpPr>
            <a:endCxn id="517" idx="2"/>
          </p:cNvCxnSpPr>
          <p:nvPr/>
        </p:nvCxnSpPr>
        <p:spPr>
          <a:xfrm rot="10800000" flipH="1">
            <a:off x="2013944" y="1648121"/>
            <a:ext cx="1986400" cy="6796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989968" y="2354436"/>
            <a:ext cx="2002000" cy="3260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989968" y="2354436"/>
            <a:ext cx="2010400" cy="13584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989968" y="2354436"/>
            <a:ext cx="2010400" cy="30056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989968" y="1648285"/>
            <a:ext cx="2010400" cy="10628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989968" y="2711085"/>
            <a:ext cx="2010400" cy="10016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2005491" y="2678841"/>
            <a:ext cx="1986800" cy="16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2005491" y="2678841"/>
            <a:ext cx="1994800" cy="26812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952491" y="1648291"/>
            <a:ext cx="2048000" cy="14328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2005491" y="2680291"/>
            <a:ext cx="1986800" cy="3552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2005491" y="3035491"/>
            <a:ext cx="1994800" cy="6772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989968" y="3067735"/>
            <a:ext cx="2010400" cy="22924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952491" y="1648159"/>
            <a:ext cx="2048000" cy="17896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989968" y="2680403"/>
            <a:ext cx="2002000" cy="744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2005491" y="3392159"/>
            <a:ext cx="1994800" cy="3204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989968" y="3424403"/>
            <a:ext cx="2010400" cy="19356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989968" y="1648252"/>
            <a:ext cx="2010400" cy="21328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2005491" y="2680408"/>
            <a:ext cx="1986800" cy="10684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989968" y="3712652"/>
            <a:ext cx="2010400" cy="684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989968" y="3781052"/>
            <a:ext cx="2010400" cy="15792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952491" y="3712657"/>
            <a:ext cx="2048000" cy="3472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989968" y="2680501"/>
            <a:ext cx="2002000" cy="14572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2005491" y="3712657"/>
            <a:ext cx="1994800" cy="3928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989968" y="4137701"/>
            <a:ext cx="2010400" cy="12224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989968" y="1648101"/>
            <a:ext cx="2010400" cy="27588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989968" y="2680501"/>
            <a:ext cx="2002000" cy="17264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989968" y="3712901"/>
            <a:ext cx="2010400" cy="6940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989968" y="4406901"/>
            <a:ext cx="2010400" cy="9532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4791144" y="1648121"/>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4791144" y="1648121"/>
            <a:ext cx="1000400" cy="21008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4791144" y="1648121"/>
            <a:ext cx="1000400" cy="3712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4782895" y="1648001"/>
            <a:ext cx="1008400" cy="10324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4782895" y="2680401"/>
            <a:ext cx="1008400" cy="496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4782895" y="2680401"/>
            <a:ext cx="1008400" cy="10684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4782895" y="2680401"/>
            <a:ext cx="1008400" cy="26796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4791144" y="1648315"/>
            <a:ext cx="1000400" cy="20644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4791144" y="2729915"/>
            <a:ext cx="1000400" cy="9828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4791144" y="3712715"/>
            <a:ext cx="1000400" cy="36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4791144" y="3712715"/>
            <a:ext cx="1000400" cy="16472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4791011" y="1648121"/>
            <a:ext cx="1000400" cy="37592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4783144" y="2729712"/>
            <a:ext cx="1008400" cy="26304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4783144" y="3748912"/>
            <a:ext cx="1008400" cy="16112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4783144" y="5360112"/>
            <a:ext cx="10084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6582478" y="1624521"/>
            <a:ext cx="10004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6582478" y="1624521"/>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6582478" y="1624521"/>
            <a:ext cx="1000400" cy="21008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6582478" y="1624521"/>
            <a:ext cx="1000400" cy="3712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6582478" y="1624684"/>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6582478" y="2706284"/>
            <a:ext cx="10004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6582478" y="2706284"/>
            <a:ext cx="1000400" cy="10188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6582478" y="2706284"/>
            <a:ext cx="1000400" cy="26304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6582478" y="1624715"/>
            <a:ext cx="1000400" cy="20644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6582478" y="2706315"/>
            <a:ext cx="1000400" cy="9828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6582478" y="3689115"/>
            <a:ext cx="1000400" cy="36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6582478" y="3689115"/>
            <a:ext cx="1000400" cy="16472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6582344" y="1624521"/>
            <a:ext cx="1000400" cy="37592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6582478" y="2706112"/>
            <a:ext cx="1000400" cy="26304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6582478" y="3725312"/>
            <a:ext cx="1000400" cy="16112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6582478" y="5336512"/>
            <a:ext cx="10004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5578396"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[2]</a:t>
            </a:r>
            <a:endParaRPr sz="1865" baseline="30000">
              <a:latin typeface="Consolas" panose="020B0609020204030204"/>
              <a:ea typeface="Consolas" panose="020B0609020204030204"/>
              <a:cs typeface="Consolas" panose="020B0609020204030204"/>
              <a:sym typeface="Consolas" panose="020B0609020204030204"/>
            </a:endParaRPr>
          </a:p>
        </p:txBody>
      </p:sp>
      <p:cxnSp>
        <p:nvCxnSpPr>
          <p:cNvPr id="591" name="Google Shape;591;p25"/>
          <p:cNvCxnSpPr>
            <a:stCxn id="525" idx="6"/>
            <a:endCxn id="503" idx="2"/>
          </p:cNvCxnSpPr>
          <p:nvPr/>
        </p:nvCxnSpPr>
        <p:spPr>
          <a:xfrm rot="10800000" flipH="1">
            <a:off x="8373928" y="3215681"/>
            <a:ext cx="1327600" cy="4972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9452496"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[4]</a:t>
            </a:r>
            <a:endParaRPr sz="1865" baseline="30000">
              <a:latin typeface="Consolas" panose="020B0609020204030204"/>
              <a:ea typeface="Consolas" panose="020B0609020204030204"/>
              <a:cs typeface="Consolas" panose="020B0609020204030204"/>
              <a:sym typeface="Consolas" panose="020B0609020204030204"/>
            </a:endParaRPr>
          </a:p>
        </p:txBody>
      </p:sp>
      <p:cxnSp>
        <p:nvCxnSpPr>
          <p:cNvPr id="593" name="Google Shape;593;p25"/>
          <p:cNvCxnSpPr/>
          <p:nvPr/>
        </p:nvCxnSpPr>
        <p:spPr>
          <a:xfrm flipH="1">
            <a:off x="6182867" y="4287700"/>
            <a:ext cx="8000" cy="60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7974334" y="4287684"/>
            <a:ext cx="8000" cy="60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598" name="Shape 598"/>
        <p:cNvGrpSpPr/>
        <p:nvPr/>
      </p:nvGrpSpPr>
      <p:grpSpPr>
        <a:xfrm>
          <a:off x="0" y="0"/>
          <a:ext cx="0" cy="0"/>
          <a:chOff x="0" y="0"/>
          <a:chExt cx="0" cy="0"/>
        </a:xfrm>
      </p:grpSpPr>
      <p:sp>
        <p:nvSpPr>
          <p:cNvPr id="599" name="Google Shape;599;p26"/>
          <p:cNvSpPr txBox="1"/>
          <p:nvPr/>
        </p:nvSpPr>
        <p:spPr>
          <a:xfrm>
            <a:off x="666990" y="1236300"/>
            <a:ext cx="1864800" cy="50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solidFill>
                  <a:srgbClr val="FFFFFF"/>
                </a:solidFill>
                <a:latin typeface="Consolas" panose="020B0609020204030204"/>
                <a:ea typeface="Consolas" panose="020B0609020204030204"/>
                <a:cs typeface="Consolas" panose="020B0609020204030204"/>
                <a:sym typeface="Consolas" panose="020B0609020204030204"/>
              </a:rPr>
              <a:t>Input Layer</a:t>
            </a:r>
            <a:endParaRPr sz="16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0" name="Google Shape;600;p26"/>
          <p:cNvSpPr txBox="1"/>
          <p:nvPr/>
        </p:nvSpPr>
        <p:spPr>
          <a:xfrm>
            <a:off x="5284402" y="421500"/>
            <a:ext cx="1804800" cy="50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solidFill>
                  <a:srgbClr val="FFFFFF"/>
                </a:solidFill>
                <a:latin typeface="Consolas" panose="020B0609020204030204"/>
                <a:ea typeface="Consolas" panose="020B0609020204030204"/>
                <a:cs typeface="Consolas" panose="020B0609020204030204"/>
                <a:sym typeface="Consolas" panose="020B0609020204030204"/>
              </a:rPr>
              <a:t>Hidden Layers</a:t>
            </a:r>
            <a:endParaRPr sz="16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1" name="Google Shape;601;p26"/>
          <p:cNvSpPr txBox="1"/>
          <p:nvPr/>
        </p:nvSpPr>
        <p:spPr>
          <a:xfrm>
            <a:off x="9248096" y="1236300"/>
            <a:ext cx="1625600" cy="50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solidFill>
                  <a:srgbClr val="FFFFFF"/>
                </a:solidFill>
                <a:latin typeface="Consolas" panose="020B0609020204030204"/>
                <a:ea typeface="Consolas" panose="020B0609020204030204"/>
                <a:cs typeface="Consolas" panose="020B0609020204030204"/>
                <a:sym typeface="Consolas" panose="020B0609020204030204"/>
              </a:rPr>
              <a:t>Output Layer</a:t>
            </a:r>
            <a:endParaRPr sz="16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2" name="Google Shape;602;p26"/>
          <p:cNvSpPr txBox="1"/>
          <p:nvPr/>
        </p:nvSpPr>
        <p:spPr>
          <a:xfrm>
            <a:off x="1344104" y="5125467"/>
            <a:ext cx="1216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solidFill>
                  <a:srgbClr val="FFFFFF"/>
                </a:solidFill>
                <a:latin typeface="Consolas" panose="020B0609020204030204"/>
                <a:ea typeface="Consolas" panose="020B0609020204030204"/>
                <a:cs typeface="Consolas" panose="020B0609020204030204"/>
                <a:sym typeface="Consolas" panose="020B0609020204030204"/>
              </a:rPr>
              <a:t>X = A</a:t>
            </a:r>
            <a:r>
              <a:rPr lang="en-GB" sz="1865" baseline="30000">
                <a:solidFill>
                  <a:srgbClr val="FFFFFF"/>
                </a:solidFill>
                <a:latin typeface="Consolas" panose="020B0609020204030204"/>
                <a:ea typeface="Consolas" panose="020B0609020204030204"/>
                <a:cs typeface="Consolas" panose="020B0609020204030204"/>
                <a:sym typeface="Consolas" panose="020B0609020204030204"/>
              </a:rPr>
              <a:t>[0]</a:t>
            </a:r>
            <a:endParaRPr sz="1865"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3" name="Google Shape;603;p26"/>
          <p:cNvSpPr/>
          <p:nvPr/>
        </p:nvSpPr>
        <p:spPr>
          <a:xfrm>
            <a:off x="1899491" y="2276592"/>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4" name="Google Shape;604;p26"/>
          <p:cNvSpPr/>
          <p:nvPr/>
        </p:nvSpPr>
        <p:spPr>
          <a:xfrm>
            <a:off x="1899491" y="2633241"/>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5" name="Google Shape;605;p26"/>
          <p:cNvSpPr/>
          <p:nvPr/>
        </p:nvSpPr>
        <p:spPr>
          <a:xfrm>
            <a:off x="1899491" y="2989891"/>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6" name="Google Shape;606;p26"/>
          <p:cNvSpPr/>
          <p:nvPr/>
        </p:nvSpPr>
        <p:spPr>
          <a:xfrm>
            <a:off x="9701696" y="2843901"/>
            <a:ext cx="718400" cy="7436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F4CCCC"/>
                </a:solidFill>
              </a:rPr>
              <a:t>a</a:t>
            </a:r>
            <a:r>
              <a:rPr lang="en-GB" sz="1465" baseline="30000">
                <a:solidFill>
                  <a:srgbClr val="F4CCCC"/>
                </a:solidFill>
              </a:rPr>
              <a:t>[4]</a:t>
            </a:r>
            <a:endParaRPr sz="2135">
              <a:solidFill>
                <a:srgbClr val="F4CCCC"/>
              </a:solidFill>
            </a:endParaRPr>
          </a:p>
        </p:txBody>
      </p:sp>
      <p:cxnSp>
        <p:nvCxnSpPr>
          <p:cNvPr id="607" name="Google Shape;607;p26"/>
          <p:cNvCxnSpPr>
            <a:stCxn id="606" idx="6"/>
            <a:endCxn id="608" idx="1"/>
          </p:cNvCxnSpPr>
          <p:nvPr/>
        </p:nvCxnSpPr>
        <p:spPr>
          <a:xfrm rot="10800000" flipH="1">
            <a:off x="10420096" y="3197701"/>
            <a:ext cx="581200" cy="180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3787330" y="5934900"/>
            <a:ext cx="1216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solidFill>
                  <a:srgbClr val="FFFFFF"/>
                </a:solidFill>
                <a:latin typeface="Consolas" panose="020B0609020204030204"/>
                <a:ea typeface="Consolas" panose="020B0609020204030204"/>
                <a:cs typeface="Consolas" panose="020B0609020204030204"/>
                <a:sym typeface="Consolas" panose="020B0609020204030204"/>
              </a:rPr>
              <a:t>A</a:t>
            </a:r>
            <a:r>
              <a:rPr lang="en-GB" sz="1865" baseline="30000">
                <a:solidFill>
                  <a:srgbClr val="FFFFFF"/>
                </a:solidFill>
                <a:latin typeface="Consolas" panose="020B0609020204030204"/>
                <a:ea typeface="Consolas" panose="020B0609020204030204"/>
                <a:cs typeface="Consolas" panose="020B0609020204030204"/>
                <a:sym typeface="Consolas" panose="020B0609020204030204"/>
              </a:rPr>
              <a:t>[1]</a:t>
            </a:r>
            <a:endParaRPr sz="1865"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0" name="Google Shape;610;p26"/>
          <p:cNvSpPr txBox="1"/>
          <p:nvPr/>
        </p:nvSpPr>
        <p:spPr>
          <a:xfrm>
            <a:off x="7369463" y="5934900"/>
            <a:ext cx="1216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solidFill>
                  <a:srgbClr val="FFFFFF"/>
                </a:solidFill>
                <a:latin typeface="Consolas" panose="020B0609020204030204"/>
                <a:ea typeface="Consolas" panose="020B0609020204030204"/>
                <a:cs typeface="Consolas" panose="020B0609020204030204"/>
                <a:sym typeface="Consolas" panose="020B0609020204030204"/>
              </a:rPr>
              <a:t>A</a:t>
            </a:r>
            <a:r>
              <a:rPr lang="en-GB" sz="1865" baseline="30000">
                <a:solidFill>
                  <a:srgbClr val="FFFFFF"/>
                </a:solidFill>
                <a:latin typeface="Consolas" panose="020B0609020204030204"/>
                <a:ea typeface="Consolas" panose="020B0609020204030204"/>
                <a:cs typeface="Consolas" panose="020B0609020204030204"/>
                <a:sym typeface="Consolas" panose="020B0609020204030204"/>
              </a:rPr>
              <a:t>[3]</a:t>
            </a:r>
            <a:endParaRPr sz="1865"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1" name="Google Shape;611;p26"/>
          <p:cNvSpPr/>
          <p:nvPr/>
        </p:nvSpPr>
        <p:spPr>
          <a:xfrm>
            <a:off x="1368011" y="1994501"/>
            <a:ext cx="462800" cy="2628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2" name="Google Shape;612;p26"/>
          <p:cNvSpPr txBox="1"/>
          <p:nvPr/>
        </p:nvSpPr>
        <p:spPr>
          <a:xfrm>
            <a:off x="589034" y="3057700"/>
            <a:ext cx="602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b="1">
                <a:solidFill>
                  <a:srgbClr val="FFFFFF"/>
                </a:solidFill>
                <a:latin typeface="Consolas" panose="020B0609020204030204"/>
                <a:ea typeface="Consolas" panose="020B0609020204030204"/>
                <a:cs typeface="Consolas" panose="020B0609020204030204"/>
                <a:sym typeface="Consolas" panose="020B0609020204030204"/>
              </a:rPr>
              <a:t>X</a:t>
            </a:r>
            <a:endParaRPr sz="1600" b="1">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13" name="Google Shape;613;p26"/>
          <p:cNvCxnSpPr>
            <a:stCxn id="614" idx="6"/>
            <a:endCxn id="606" idx="2"/>
          </p:cNvCxnSpPr>
          <p:nvPr/>
        </p:nvCxnSpPr>
        <p:spPr>
          <a:xfrm rot="10800000" flipH="1">
            <a:off x="8373944" y="3215712"/>
            <a:ext cx="1327600" cy="21208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8373944" y="2680484"/>
            <a:ext cx="1327600" cy="5352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8373944" y="1648121"/>
            <a:ext cx="1327600" cy="15676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4791144" y="1648121"/>
            <a:ext cx="10004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11001367" y="2946900"/>
            <a:ext cx="602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1100"/>
              <a:buFont typeface="Arial" panose="020B0604020202020204"/>
              <a:buNone/>
            </a:pPr>
            <a:r>
              <a:rPr lang="en-GB" sz="1465" b="1">
                <a:solidFill>
                  <a:srgbClr val="FFFFFF"/>
                </a:solidFill>
                <a:latin typeface="Consolas" panose="020B0609020204030204"/>
                <a:ea typeface="Consolas" panose="020B0609020204030204"/>
                <a:cs typeface="Consolas" panose="020B0609020204030204"/>
                <a:sym typeface="Consolas" panose="020B0609020204030204"/>
              </a:rPr>
              <a:t>Ŷ</a:t>
            </a:r>
            <a:endParaRPr sz="1600" b="1">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20" name="Google Shape;620;p26"/>
          <p:cNvSpPr/>
          <p:nvPr/>
        </p:nvSpPr>
        <p:spPr>
          <a:xfrm>
            <a:off x="4000344" y="1240321"/>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[1]</a:t>
            </a:r>
            <a:r>
              <a:rPr lang="en-GB" sz="1465" baseline="-25000">
                <a:solidFill>
                  <a:srgbClr val="D9EAD3"/>
                </a:solidFill>
              </a:rPr>
              <a:t>1</a:t>
            </a:r>
            <a:endParaRPr sz="1600" baseline="-25000">
              <a:solidFill>
                <a:srgbClr val="D9EAD3"/>
              </a:solidFill>
            </a:endParaRPr>
          </a:p>
        </p:txBody>
      </p:sp>
      <p:sp>
        <p:nvSpPr>
          <p:cNvPr id="622" name="Google Shape;622;p26"/>
          <p:cNvSpPr/>
          <p:nvPr/>
        </p:nvSpPr>
        <p:spPr>
          <a:xfrm>
            <a:off x="4000344" y="2322084"/>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[1]</a:t>
            </a:r>
            <a:r>
              <a:rPr lang="en-GB" sz="1465" baseline="-25000">
                <a:solidFill>
                  <a:srgbClr val="D9EAD3"/>
                </a:solidFill>
              </a:rPr>
              <a:t>2</a:t>
            </a:r>
            <a:endParaRPr sz="2135">
              <a:solidFill>
                <a:srgbClr val="D9EAD3"/>
              </a:solidFill>
            </a:endParaRPr>
          </a:p>
        </p:txBody>
      </p:sp>
      <p:sp>
        <p:nvSpPr>
          <p:cNvPr id="623" name="Google Shape;623;p26"/>
          <p:cNvSpPr/>
          <p:nvPr/>
        </p:nvSpPr>
        <p:spPr>
          <a:xfrm>
            <a:off x="4000344" y="3304915"/>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[1]</a:t>
            </a:r>
            <a:r>
              <a:rPr lang="en-GB" sz="1465" baseline="-25000">
                <a:solidFill>
                  <a:srgbClr val="D9EAD3"/>
                </a:solidFill>
              </a:rPr>
              <a:t>3</a:t>
            </a:r>
            <a:endParaRPr sz="2135">
              <a:solidFill>
                <a:srgbClr val="D9EAD3"/>
              </a:solidFill>
            </a:endParaRPr>
          </a:p>
        </p:txBody>
      </p:sp>
      <p:sp>
        <p:nvSpPr>
          <p:cNvPr id="624" name="Google Shape;624;p26"/>
          <p:cNvSpPr/>
          <p:nvPr/>
        </p:nvSpPr>
        <p:spPr>
          <a:xfrm>
            <a:off x="4000344" y="4952312"/>
            <a:ext cx="782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[1]</a:t>
            </a:r>
            <a:r>
              <a:rPr lang="en-GB" sz="1465" baseline="-25000">
                <a:solidFill>
                  <a:srgbClr val="D9EAD3"/>
                </a:solidFill>
              </a:rPr>
              <a:t>n</a:t>
            </a:r>
            <a:endParaRPr sz="1465">
              <a:solidFill>
                <a:srgbClr val="D9EAD3"/>
              </a:solidFill>
            </a:endParaRPr>
          </a:p>
        </p:txBody>
      </p:sp>
      <p:sp>
        <p:nvSpPr>
          <p:cNvPr id="621" name="Google Shape;621;p26"/>
          <p:cNvSpPr/>
          <p:nvPr/>
        </p:nvSpPr>
        <p:spPr>
          <a:xfrm>
            <a:off x="5791411" y="1240321"/>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[2]</a:t>
            </a:r>
            <a:r>
              <a:rPr lang="en-GB" sz="1465" baseline="-25000">
                <a:solidFill>
                  <a:srgbClr val="D9EAD3"/>
                </a:solidFill>
              </a:rPr>
              <a:t>1</a:t>
            </a:r>
            <a:endParaRPr sz="1600" baseline="-25000">
              <a:solidFill>
                <a:srgbClr val="D9EAD3"/>
              </a:solidFill>
            </a:endParaRPr>
          </a:p>
        </p:txBody>
      </p:sp>
      <p:sp>
        <p:nvSpPr>
          <p:cNvPr id="625" name="Google Shape;625;p26"/>
          <p:cNvSpPr/>
          <p:nvPr/>
        </p:nvSpPr>
        <p:spPr>
          <a:xfrm>
            <a:off x="5791411" y="2322084"/>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[2]</a:t>
            </a:r>
            <a:r>
              <a:rPr lang="en-GB" sz="1465" baseline="-25000">
                <a:solidFill>
                  <a:srgbClr val="D9EAD3"/>
                </a:solidFill>
              </a:rPr>
              <a:t>2</a:t>
            </a:r>
            <a:endParaRPr sz="2135">
              <a:solidFill>
                <a:srgbClr val="D9EAD3"/>
              </a:solidFill>
            </a:endParaRPr>
          </a:p>
        </p:txBody>
      </p:sp>
      <p:sp>
        <p:nvSpPr>
          <p:cNvPr id="626" name="Google Shape;626;p26"/>
          <p:cNvSpPr/>
          <p:nvPr/>
        </p:nvSpPr>
        <p:spPr>
          <a:xfrm>
            <a:off x="5791411" y="3341015"/>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[2]</a:t>
            </a:r>
            <a:r>
              <a:rPr lang="en-GB" sz="1465" baseline="-25000">
                <a:solidFill>
                  <a:srgbClr val="D9EAD3"/>
                </a:solidFill>
              </a:rPr>
              <a:t>3</a:t>
            </a:r>
            <a:endParaRPr sz="2135">
              <a:solidFill>
                <a:srgbClr val="D9EAD3"/>
              </a:solidFill>
            </a:endParaRPr>
          </a:p>
        </p:txBody>
      </p:sp>
      <p:sp>
        <p:nvSpPr>
          <p:cNvPr id="627" name="Google Shape;627;p26"/>
          <p:cNvSpPr/>
          <p:nvPr/>
        </p:nvSpPr>
        <p:spPr>
          <a:xfrm>
            <a:off x="5791411" y="4952312"/>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[2]</a:t>
            </a:r>
            <a:r>
              <a:rPr lang="en-GB" sz="1465" baseline="-25000">
                <a:solidFill>
                  <a:srgbClr val="D9EAD3"/>
                </a:solidFill>
              </a:rPr>
              <a:t>n</a:t>
            </a:r>
            <a:endParaRPr sz="2135">
              <a:solidFill>
                <a:srgbClr val="D9EAD3"/>
              </a:solidFill>
            </a:endParaRPr>
          </a:p>
        </p:txBody>
      </p:sp>
      <p:sp>
        <p:nvSpPr>
          <p:cNvPr id="618" name="Google Shape;618;p26"/>
          <p:cNvSpPr/>
          <p:nvPr/>
        </p:nvSpPr>
        <p:spPr>
          <a:xfrm>
            <a:off x="7583144" y="1240321"/>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[3]</a:t>
            </a:r>
            <a:r>
              <a:rPr lang="en-GB" sz="1465" baseline="-25000">
                <a:solidFill>
                  <a:srgbClr val="D9EAD3"/>
                </a:solidFill>
              </a:rPr>
              <a:t>1</a:t>
            </a:r>
            <a:endParaRPr sz="1600" baseline="-25000">
              <a:solidFill>
                <a:srgbClr val="D9EAD3"/>
              </a:solidFill>
            </a:endParaRPr>
          </a:p>
        </p:txBody>
      </p:sp>
      <p:sp>
        <p:nvSpPr>
          <p:cNvPr id="616" name="Google Shape;616;p26"/>
          <p:cNvSpPr/>
          <p:nvPr/>
        </p:nvSpPr>
        <p:spPr>
          <a:xfrm>
            <a:off x="7583144" y="2272684"/>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[3]</a:t>
            </a:r>
            <a:r>
              <a:rPr lang="en-GB" sz="1465" baseline="-25000">
                <a:solidFill>
                  <a:srgbClr val="D9EAD3"/>
                </a:solidFill>
              </a:rPr>
              <a:t>2</a:t>
            </a:r>
            <a:endParaRPr sz="2135">
              <a:solidFill>
                <a:srgbClr val="D9EAD3"/>
              </a:solidFill>
            </a:endParaRPr>
          </a:p>
        </p:txBody>
      </p:sp>
      <p:sp>
        <p:nvSpPr>
          <p:cNvPr id="628" name="Google Shape;628;p26"/>
          <p:cNvSpPr/>
          <p:nvPr/>
        </p:nvSpPr>
        <p:spPr>
          <a:xfrm>
            <a:off x="7583128" y="3305081"/>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[3]</a:t>
            </a:r>
            <a:r>
              <a:rPr lang="en-GB" sz="1465" baseline="-25000">
                <a:solidFill>
                  <a:srgbClr val="D9EAD3"/>
                </a:solidFill>
              </a:rPr>
              <a:t>3</a:t>
            </a:r>
            <a:endParaRPr sz="2135">
              <a:solidFill>
                <a:srgbClr val="D9EAD3"/>
              </a:solidFill>
            </a:endParaRPr>
          </a:p>
        </p:txBody>
      </p:sp>
      <p:sp>
        <p:nvSpPr>
          <p:cNvPr id="614" name="Google Shape;614;p26"/>
          <p:cNvSpPr/>
          <p:nvPr/>
        </p:nvSpPr>
        <p:spPr>
          <a:xfrm>
            <a:off x="7583144" y="4928712"/>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[3]</a:t>
            </a:r>
            <a:r>
              <a:rPr lang="en-GB" sz="1465" baseline="-25000">
                <a:solidFill>
                  <a:srgbClr val="D9EAD3"/>
                </a:solidFill>
              </a:rPr>
              <a:t>n</a:t>
            </a:r>
            <a:endParaRPr sz="2135">
              <a:solidFill>
                <a:srgbClr val="D9EAD3"/>
              </a:solidFill>
            </a:endParaRPr>
          </a:p>
        </p:txBody>
      </p:sp>
      <p:cxnSp>
        <p:nvCxnSpPr>
          <p:cNvPr id="629" name="Google Shape;629;p26"/>
          <p:cNvCxnSpPr/>
          <p:nvPr/>
        </p:nvCxnSpPr>
        <p:spPr>
          <a:xfrm flipH="1">
            <a:off x="4391734" y="4287700"/>
            <a:ext cx="8000" cy="60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899491" y="3346559"/>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1" name="Google Shape;631;p26"/>
          <p:cNvSpPr/>
          <p:nvPr/>
        </p:nvSpPr>
        <p:spPr>
          <a:xfrm>
            <a:off x="1899491" y="3703208"/>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2" name="Google Shape;632;p26"/>
          <p:cNvSpPr/>
          <p:nvPr/>
        </p:nvSpPr>
        <p:spPr>
          <a:xfrm>
            <a:off x="1899491" y="4059857"/>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 name="Google Shape;633;p26"/>
          <p:cNvSpPr/>
          <p:nvPr/>
        </p:nvSpPr>
        <p:spPr>
          <a:xfrm>
            <a:off x="1899491" y="4329057"/>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34" name="Google Shape;634;p26"/>
          <p:cNvCxnSpPr>
            <a:endCxn id="620" idx="2"/>
          </p:cNvCxnSpPr>
          <p:nvPr/>
        </p:nvCxnSpPr>
        <p:spPr>
          <a:xfrm rot="10800000" flipH="1">
            <a:off x="2013944" y="1648121"/>
            <a:ext cx="1986400" cy="6796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989968" y="2354436"/>
            <a:ext cx="2010400" cy="3756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989968" y="2354436"/>
            <a:ext cx="2010400" cy="13584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989968" y="2354436"/>
            <a:ext cx="2010400" cy="30056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989968" y="1648285"/>
            <a:ext cx="2010400" cy="10628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989968" y="2711085"/>
            <a:ext cx="2010400" cy="10016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2005491" y="2678841"/>
            <a:ext cx="1994800" cy="512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2005491" y="2678841"/>
            <a:ext cx="1994800" cy="26812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952491" y="1648291"/>
            <a:ext cx="2048000" cy="14328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2005491" y="2729891"/>
            <a:ext cx="1994800" cy="3056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2005491" y="3035491"/>
            <a:ext cx="1994800" cy="6772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989968" y="3067735"/>
            <a:ext cx="2010400" cy="22924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952491" y="1648159"/>
            <a:ext cx="2048000" cy="17896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989968" y="2730003"/>
            <a:ext cx="2010400" cy="6944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2005491" y="3392159"/>
            <a:ext cx="1994800" cy="3204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989968" y="3424403"/>
            <a:ext cx="2010400" cy="19356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989968" y="1648252"/>
            <a:ext cx="2010400" cy="21328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2005491" y="2730008"/>
            <a:ext cx="1994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989968" y="3712652"/>
            <a:ext cx="2010400" cy="684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989968" y="3781052"/>
            <a:ext cx="2010400" cy="15792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952491" y="3712657"/>
            <a:ext cx="2048000" cy="3472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989968" y="2729701"/>
            <a:ext cx="2010400" cy="1408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2005491" y="3712657"/>
            <a:ext cx="1994800" cy="3928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989968" y="4137701"/>
            <a:ext cx="2010400" cy="12224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989968" y="1648101"/>
            <a:ext cx="2010400" cy="27588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989968" y="2729701"/>
            <a:ext cx="2010400" cy="16772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989968" y="3712901"/>
            <a:ext cx="2010400" cy="6940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989968" y="4406901"/>
            <a:ext cx="2010400" cy="9532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4791144" y="1648121"/>
            <a:ext cx="1000400" cy="10816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4791144" y="1648121"/>
            <a:ext cx="1000400" cy="21008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4791144" y="1648121"/>
            <a:ext cx="1000400" cy="3712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4791144" y="1648284"/>
            <a:ext cx="1000400" cy="10816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4791144" y="2729884"/>
            <a:ext cx="10004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4791144" y="2729884"/>
            <a:ext cx="1000400" cy="10188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4791144" y="2729884"/>
            <a:ext cx="1000400" cy="26304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4791144" y="1648315"/>
            <a:ext cx="1000400" cy="20644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4791144" y="2729915"/>
            <a:ext cx="1000400" cy="9828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4791144" y="3712715"/>
            <a:ext cx="1000400" cy="36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4791144" y="3712715"/>
            <a:ext cx="1000400" cy="16472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4791011" y="1648121"/>
            <a:ext cx="1000400" cy="37592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4783144" y="2729712"/>
            <a:ext cx="1008400" cy="26304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4783144" y="3748912"/>
            <a:ext cx="1008400" cy="16112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4783144" y="5360112"/>
            <a:ext cx="10084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6582478" y="1624521"/>
            <a:ext cx="10004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6582478" y="1624521"/>
            <a:ext cx="1000400" cy="10816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6582478" y="1624521"/>
            <a:ext cx="1000400" cy="21008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6582478" y="1624521"/>
            <a:ext cx="1000400" cy="3712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6582478" y="1624684"/>
            <a:ext cx="1000400" cy="10816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6582478" y="2706284"/>
            <a:ext cx="10004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6582478" y="2706284"/>
            <a:ext cx="1000400" cy="10188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6582478" y="2706284"/>
            <a:ext cx="1000400" cy="26304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6582478" y="1624715"/>
            <a:ext cx="1000400" cy="20644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6582478" y="2706315"/>
            <a:ext cx="1000400" cy="9828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6582478" y="3689115"/>
            <a:ext cx="1000400" cy="36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6582478" y="3689115"/>
            <a:ext cx="1000400" cy="16472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6582344" y="1624521"/>
            <a:ext cx="1000400" cy="37592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6582478" y="2706112"/>
            <a:ext cx="1000400" cy="26304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6582478" y="3725312"/>
            <a:ext cx="1000400" cy="16112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6582478" y="5336512"/>
            <a:ext cx="10004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5578396" y="5934900"/>
            <a:ext cx="1216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solidFill>
                  <a:srgbClr val="FFFFFF"/>
                </a:solidFill>
                <a:latin typeface="Consolas" panose="020B0609020204030204"/>
                <a:ea typeface="Consolas" panose="020B0609020204030204"/>
                <a:cs typeface="Consolas" panose="020B0609020204030204"/>
                <a:sym typeface="Consolas" panose="020B0609020204030204"/>
              </a:rPr>
              <a:t>A</a:t>
            </a:r>
            <a:r>
              <a:rPr lang="en-GB" sz="1865" baseline="30000">
                <a:solidFill>
                  <a:srgbClr val="FFFFFF"/>
                </a:solidFill>
                <a:latin typeface="Consolas" panose="020B0609020204030204"/>
                <a:ea typeface="Consolas" panose="020B0609020204030204"/>
                <a:cs typeface="Consolas" panose="020B0609020204030204"/>
                <a:sym typeface="Consolas" panose="020B0609020204030204"/>
              </a:rPr>
              <a:t>[2]</a:t>
            </a:r>
            <a:endParaRPr sz="1865"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4" name="Google Shape;694;p26"/>
          <p:cNvCxnSpPr>
            <a:stCxn id="628" idx="6"/>
            <a:endCxn id="606" idx="2"/>
          </p:cNvCxnSpPr>
          <p:nvPr/>
        </p:nvCxnSpPr>
        <p:spPr>
          <a:xfrm rot="10800000" flipH="1">
            <a:off x="8373928" y="3215681"/>
            <a:ext cx="1327600" cy="4972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9452496" y="5125467"/>
            <a:ext cx="1216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solidFill>
                  <a:srgbClr val="FFFFFF"/>
                </a:solidFill>
                <a:latin typeface="Consolas" panose="020B0609020204030204"/>
                <a:ea typeface="Consolas" panose="020B0609020204030204"/>
                <a:cs typeface="Consolas" panose="020B0609020204030204"/>
                <a:sym typeface="Consolas" panose="020B0609020204030204"/>
              </a:rPr>
              <a:t>A</a:t>
            </a:r>
            <a:r>
              <a:rPr lang="en-GB" sz="1865" baseline="30000">
                <a:solidFill>
                  <a:srgbClr val="FFFFFF"/>
                </a:solidFill>
                <a:latin typeface="Consolas" panose="020B0609020204030204"/>
                <a:ea typeface="Consolas" panose="020B0609020204030204"/>
                <a:cs typeface="Consolas" panose="020B0609020204030204"/>
                <a:sym typeface="Consolas" panose="020B0609020204030204"/>
              </a:rPr>
              <a:t>[4]</a:t>
            </a:r>
            <a:endParaRPr sz="1865"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6" name="Google Shape;696;p26"/>
          <p:cNvCxnSpPr/>
          <p:nvPr/>
        </p:nvCxnSpPr>
        <p:spPr>
          <a:xfrm flipH="1">
            <a:off x="6182867" y="4287700"/>
            <a:ext cx="8000" cy="60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7974334" y="4287684"/>
            <a:ext cx="8000" cy="60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01" name="Shape 701"/>
        <p:cNvGrpSpPr/>
        <p:nvPr/>
      </p:nvGrpSpPr>
      <p:grpSpPr>
        <a:xfrm>
          <a:off x="0" y="0"/>
          <a:ext cx="0" cy="0"/>
          <a:chOff x="0" y="0"/>
          <a:chExt cx="0" cy="0"/>
        </a:xfrm>
      </p:grpSpPr>
      <p:sp>
        <p:nvSpPr>
          <p:cNvPr id="702" name="Google Shape;702;p27"/>
          <p:cNvSpPr txBox="1"/>
          <p:nvPr/>
        </p:nvSpPr>
        <p:spPr>
          <a:xfrm>
            <a:off x="666990" y="1236300"/>
            <a:ext cx="1864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Input Layer</a:t>
            </a:r>
            <a:endParaRPr sz="1600">
              <a:latin typeface="Consolas" panose="020B0609020204030204"/>
              <a:ea typeface="Consolas" panose="020B0609020204030204"/>
              <a:cs typeface="Consolas" panose="020B0609020204030204"/>
              <a:sym typeface="Consolas" panose="020B0609020204030204"/>
            </a:endParaRPr>
          </a:p>
        </p:txBody>
      </p:sp>
      <p:sp>
        <p:nvSpPr>
          <p:cNvPr id="703" name="Google Shape;703;p27"/>
          <p:cNvSpPr txBox="1"/>
          <p:nvPr/>
        </p:nvSpPr>
        <p:spPr>
          <a:xfrm>
            <a:off x="5284402" y="421500"/>
            <a:ext cx="1804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Hidden Layers</a:t>
            </a:r>
            <a:endParaRPr sz="1600">
              <a:latin typeface="Consolas" panose="020B0609020204030204"/>
              <a:ea typeface="Consolas" panose="020B0609020204030204"/>
              <a:cs typeface="Consolas" panose="020B0609020204030204"/>
              <a:sym typeface="Consolas" panose="020B0609020204030204"/>
            </a:endParaRPr>
          </a:p>
        </p:txBody>
      </p:sp>
      <p:sp>
        <p:nvSpPr>
          <p:cNvPr id="704" name="Google Shape;704;p27"/>
          <p:cNvSpPr txBox="1"/>
          <p:nvPr/>
        </p:nvSpPr>
        <p:spPr>
          <a:xfrm>
            <a:off x="9248096" y="1236300"/>
            <a:ext cx="16256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Output Layer</a:t>
            </a:r>
            <a:endParaRPr sz="1600">
              <a:latin typeface="Consolas" panose="020B0609020204030204"/>
              <a:ea typeface="Consolas" panose="020B0609020204030204"/>
              <a:cs typeface="Consolas" panose="020B0609020204030204"/>
              <a:sym typeface="Consolas" panose="020B0609020204030204"/>
            </a:endParaRPr>
          </a:p>
        </p:txBody>
      </p:sp>
      <p:sp>
        <p:nvSpPr>
          <p:cNvPr id="705" name="Google Shape;705;p27"/>
          <p:cNvSpPr txBox="1"/>
          <p:nvPr/>
        </p:nvSpPr>
        <p:spPr>
          <a:xfrm>
            <a:off x="1368004"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 = A</a:t>
            </a:r>
            <a:r>
              <a:rPr lang="en-GB" sz="1865" baseline="30000">
                <a:latin typeface="Consolas" panose="020B0609020204030204"/>
                <a:ea typeface="Consolas" panose="020B0609020204030204"/>
                <a:cs typeface="Consolas" panose="020B0609020204030204"/>
                <a:sym typeface="Consolas" panose="020B0609020204030204"/>
              </a:rPr>
              <a:t>[0]</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706" name="Google Shape;706;p27"/>
          <p:cNvSpPr/>
          <p:nvPr/>
        </p:nvSpPr>
        <p:spPr>
          <a:xfrm>
            <a:off x="1899491" y="2276592"/>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7" name="Google Shape;707;p27"/>
          <p:cNvSpPr/>
          <p:nvPr/>
        </p:nvSpPr>
        <p:spPr>
          <a:xfrm>
            <a:off x="1899491" y="2633241"/>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8" name="Google Shape;708;p27"/>
          <p:cNvSpPr/>
          <p:nvPr/>
        </p:nvSpPr>
        <p:spPr>
          <a:xfrm>
            <a:off x="1899491" y="2989891"/>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9" name="Google Shape;709;p27"/>
          <p:cNvSpPr/>
          <p:nvPr/>
        </p:nvSpPr>
        <p:spPr>
          <a:xfrm>
            <a:off x="9701696" y="2843901"/>
            <a:ext cx="718400" cy="7436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[4]</a:t>
            </a:r>
            <a:endParaRPr sz="2135">
              <a:solidFill>
                <a:srgbClr val="000000"/>
              </a:solidFill>
            </a:endParaRPr>
          </a:p>
        </p:txBody>
      </p:sp>
      <p:cxnSp>
        <p:nvCxnSpPr>
          <p:cNvPr id="710" name="Google Shape;710;p27"/>
          <p:cNvCxnSpPr>
            <a:stCxn id="709" idx="6"/>
            <a:endCxn id="711" idx="1"/>
          </p:cNvCxnSpPr>
          <p:nvPr/>
        </p:nvCxnSpPr>
        <p:spPr>
          <a:xfrm rot="10800000" flipH="1">
            <a:off x="10420096" y="3197701"/>
            <a:ext cx="581200" cy="180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3787330"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[1]</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713" name="Google Shape;713;p27"/>
          <p:cNvSpPr txBox="1"/>
          <p:nvPr/>
        </p:nvSpPr>
        <p:spPr>
          <a:xfrm>
            <a:off x="7369463"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[3]</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714" name="Google Shape;714;p27"/>
          <p:cNvSpPr/>
          <p:nvPr/>
        </p:nvSpPr>
        <p:spPr>
          <a:xfrm>
            <a:off x="1368011" y="1994501"/>
            <a:ext cx="462800" cy="2628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5" name="Google Shape;715;p27"/>
          <p:cNvSpPr txBox="1"/>
          <p:nvPr/>
        </p:nvSpPr>
        <p:spPr>
          <a:xfrm>
            <a:off x="589034" y="3057700"/>
            <a:ext cx="602800" cy="501600"/>
          </a:xfrm>
          <a:prstGeom prst="rect">
            <a:avLst/>
          </a:prstGeom>
          <a:noFill/>
          <a:ln w="9525" cap="flat" cmpd="sng">
            <a:solidFill>
              <a:srgbClr val="0097A7"/>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b="1">
                <a:latin typeface="Consolas" panose="020B0609020204030204"/>
                <a:ea typeface="Consolas" panose="020B0609020204030204"/>
                <a:cs typeface="Consolas" panose="020B0609020204030204"/>
                <a:sym typeface="Consolas" panose="020B0609020204030204"/>
              </a:rPr>
              <a:t>X</a:t>
            </a:r>
            <a:endParaRPr sz="1600" b="1">
              <a:latin typeface="Consolas" panose="020B0609020204030204"/>
              <a:ea typeface="Consolas" panose="020B0609020204030204"/>
              <a:cs typeface="Consolas" panose="020B0609020204030204"/>
              <a:sym typeface="Consolas" panose="020B0609020204030204"/>
            </a:endParaRPr>
          </a:p>
        </p:txBody>
      </p:sp>
      <p:cxnSp>
        <p:nvCxnSpPr>
          <p:cNvPr id="716" name="Google Shape;716;p27"/>
          <p:cNvCxnSpPr>
            <a:stCxn id="717" idx="6"/>
            <a:endCxn id="709" idx="2"/>
          </p:cNvCxnSpPr>
          <p:nvPr/>
        </p:nvCxnSpPr>
        <p:spPr>
          <a:xfrm rot="10800000" flipH="1">
            <a:off x="8373944" y="3215712"/>
            <a:ext cx="1327600" cy="21208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8373944" y="2680484"/>
            <a:ext cx="1327600" cy="5352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8373944" y="1648121"/>
            <a:ext cx="1327600" cy="15676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4791144" y="1648121"/>
            <a:ext cx="10004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11001367" y="2946900"/>
            <a:ext cx="602800" cy="501600"/>
          </a:xfrm>
          <a:prstGeom prst="rect">
            <a:avLst/>
          </a:prstGeom>
          <a:noFill/>
          <a:ln w="9525" cap="flat" cmpd="sng">
            <a:solidFill>
              <a:srgbClr val="0097A7"/>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Clr>
                <a:srgbClr val="000000"/>
              </a:buClr>
              <a:buSzPts val="1100"/>
              <a:buFont typeface="Arial" panose="020B0604020202020204"/>
              <a:buNone/>
            </a:pPr>
            <a:r>
              <a:rPr lang="en-GB" sz="1465" b="1">
                <a:latin typeface="Consolas" panose="020B0609020204030204"/>
                <a:ea typeface="Consolas" panose="020B0609020204030204"/>
                <a:cs typeface="Consolas" panose="020B0609020204030204"/>
                <a:sym typeface="Consolas" panose="020B0609020204030204"/>
              </a:rPr>
              <a:t>Ŷ</a:t>
            </a:r>
            <a:endParaRPr sz="1600" b="1">
              <a:latin typeface="Consolas" panose="020B0609020204030204"/>
              <a:ea typeface="Consolas" panose="020B0609020204030204"/>
              <a:cs typeface="Consolas" panose="020B0609020204030204"/>
              <a:sym typeface="Consolas" panose="020B0609020204030204"/>
            </a:endParaRPr>
          </a:p>
        </p:txBody>
      </p:sp>
      <p:sp>
        <p:nvSpPr>
          <p:cNvPr id="723" name="Google Shape;723;p27"/>
          <p:cNvSpPr/>
          <p:nvPr/>
        </p:nvSpPr>
        <p:spPr>
          <a:xfrm>
            <a:off x="4000344" y="1240321"/>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baseline="30000"/>
              <a:t>[1</a:t>
            </a:r>
            <a:r>
              <a:rPr lang="en-GB" sz="1465">
                <a:solidFill>
                  <a:srgbClr val="000000"/>
                </a:solidFill>
              </a:rPr>
              <a:t>a</a:t>
            </a:r>
            <a:r>
              <a:rPr lang="en-GB" sz="1465" baseline="30000">
                <a:solidFill>
                  <a:srgbClr val="000000"/>
                </a:solidFill>
              </a:rPr>
              <a:t>]</a:t>
            </a:r>
            <a:r>
              <a:rPr lang="en-GB" sz="1465" baseline="-25000">
                <a:solidFill>
                  <a:srgbClr val="000000"/>
                </a:solidFill>
              </a:rPr>
              <a:t>1</a:t>
            </a:r>
            <a:endParaRPr sz="1600" baseline="-25000"/>
          </a:p>
        </p:txBody>
      </p:sp>
      <p:sp>
        <p:nvSpPr>
          <p:cNvPr id="725" name="Google Shape;725;p27"/>
          <p:cNvSpPr/>
          <p:nvPr/>
        </p:nvSpPr>
        <p:spPr>
          <a:xfrm>
            <a:off x="4000344" y="2322084"/>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[1]</a:t>
            </a:r>
            <a:r>
              <a:rPr lang="en-GB" sz="1465" baseline="-25000">
                <a:solidFill>
                  <a:srgbClr val="000000"/>
                </a:solidFill>
              </a:rPr>
              <a:t>2</a:t>
            </a:r>
            <a:endParaRPr sz="2135">
              <a:solidFill>
                <a:srgbClr val="000000"/>
              </a:solidFill>
            </a:endParaRPr>
          </a:p>
        </p:txBody>
      </p:sp>
      <p:sp>
        <p:nvSpPr>
          <p:cNvPr id="726" name="Google Shape;726;p27"/>
          <p:cNvSpPr/>
          <p:nvPr/>
        </p:nvSpPr>
        <p:spPr>
          <a:xfrm>
            <a:off x="4000344" y="3304915"/>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[1]</a:t>
            </a:r>
            <a:r>
              <a:rPr lang="en-GB" sz="1465" baseline="-25000">
                <a:solidFill>
                  <a:srgbClr val="000000"/>
                </a:solidFill>
              </a:rPr>
              <a:t>3</a:t>
            </a:r>
            <a:endParaRPr sz="2135">
              <a:solidFill>
                <a:srgbClr val="000000"/>
              </a:solidFill>
            </a:endParaRPr>
          </a:p>
        </p:txBody>
      </p:sp>
      <p:sp>
        <p:nvSpPr>
          <p:cNvPr id="727" name="Google Shape;727;p27"/>
          <p:cNvSpPr/>
          <p:nvPr/>
        </p:nvSpPr>
        <p:spPr>
          <a:xfrm>
            <a:off x="4000344" y="4952312"/>
            <a:ext cx="782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[1]</a:t>
            </a:r>
            <a:r>
              <a:rPr lang="en-GB" sz="1465" baseline="-25000">
                <a:solidFill>
                  <a:srgbClr val="000000"/>
                </a:solidFill>
              </a:rPr>
              <a:t>n</a:t>
            </a:r>
            <a:endParaRPr sz="1465">
              <a:solidFill>
                <a:srgbClr val="000000"/>
              </a:solidFill>
            </a:endParaRPr>
          </a:p>
        </p:txBody>
      </p:sp>
      <p:sp>
        <p:nvSpPr>
          <p:cNvPr id="724" name="Google Shape;724;p27"/>
          <p:cNvSpPr/>
          <p:nvPr/>
        </p:nvSpPr>
        <p:spPr>
          <a:xfrm>
            <a:off x="5791411" y="1240321"/>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1</a:t>
            </a:r>
            <a:endParaRPr sz="1600" baseline="-25000"/>
          </a:p>
        </p:txBody>
      </p:sp>
      <p:sp>
        <p:nvSpPr>
          <p:cNvPr id="728" name="Google Shape;728;p27"/>
          <p:cNvSpPr/>
          <p:nvPr/>
        </p:nvSpPr>
        <p:spPr>
          <a:xfrm>
            <a:off x="5791411" y="2322084"/>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2</a:t>
            </a:r>
            <a:endParaRPr sz="2135">
              <a:solidFill>
                <a:srgbClr val="000000"/>
              </a:solidFill>
            </a:endParaRPr>
          </a:p>
        </p:txBody>
      </p:sp>
      <p:sp>
        <p:nvSpPr>
          <p:cNvPr id="729" name="Google Shape;729;p27"/>
          <p:cNvSpPr/>
          <p:nvPr/>
        </p:nvSpPr>
        <p:spPr>
          <a:xfrm>
            <a:off x="5791411" y="3341015"/>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3</a:t>
            </a:r>
            <a:endParaRPr sz="2135">
              <a:solidFill>
                <a:srgbClr val="000000"/>
              </a:solidFill>
            </a:endParaRPr>
          </a:p>
        </p:txBody>
      </p:sp>
      <p:sp>
        <p:nvSpPr>
          <p:cNvPr id="730" name="Google Shape;730;p27"/>
          <p:cNvSpPr/>
          <p:nvPr/>
        </p:nvSpPr>
        <p:spPr>
          <a:xfrm>
            <a:off x="5791411" y="4952312"/>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n</a:t>
            </a:r>
            <a:endParaRPr sz="2135">
              <a:solidFill>
                <a:srgbClr val="000000"/>
              </a:solidFill>
            </a:endParaRPr>
          </a:p>
        </p:txBody>
      </p:sp>
      <p:sp>
        <p:nvSpPr>
          <p:cNvPr id="721" name="Google Shape;721;p27"/>
          <p:cNvSpPr/>
          <p:nvPr/>
        </p:nvSpPr>
        <p:spPr>
          <a:xfrm>
            <a:off x="7583144" y="1240321"/>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1</a:t>
            </a:r>
            <a:endParaRPr sz="1600" baseline="-25000"/>
          </a:p>
        </p:txBody>
      </p:sp>
      <p:sp>
        <p:nvSpPr>
          <p:cNvPr id="719" name="Google Shape;719;p27"/>
          <p:cNvSpPr/>
          <p:nvPr/>
        </p:nvSpPr>
        <p:spPr>
          <a:xfrm>
            <a:off x="7583144" y="2272684"/>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2</a:t>
            </a:r>
            <a:endParaRPr sz="2135">
              <a:solidFill>
                <a:srgbClr val="000000"/>
              </a:solidFill>
            </a:endParaRPr>
          </a:p>
        </p:txBody>
      </p:sp>
      <p:sp>
        <p:nvSpPr>
          <p:cNvPr id="731" name="Google Shape;731;p27"/>
          <p:cNvSpPr/>
          <p:nvPr/>
        </p:nvSpPr>
        <p:spPr>
          <a:xfrm>
            <a:off x="7583128" y="3305081"/>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3</a:t>
            </a:r>
            <a:endParaRPr sz="2135">
              <a:solidFill>
                <a:srgbClr val="000000"/>
              </a:solidFill>
            </a:endParaRPr>
          </a:p>
        </p:txBody>
      </p:sp>
      <p:sp>
        <p:nvSpPr>
          <p:cNvPr id="717" name="Google Shape;717;p27"/>
          <p:cNvSpPr/>
          <p:nvPr/>
        </p:nvSpPr>
        <p:spPr>
          <a:xfrm>
            <a:off x="7583144" y="4928712"/>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n</a:t>
            </a:r>
            <a:endParaRPr sz="2135">
              <a:solidFill>
                <a:srgbClr val="000000"/>
              </a:solidFill>
            </a:endParaRPr>
          </a:p>
        </p:txBody>
      </p:sp>
      <p:cxnSp>
        <p:nvCxnSpPr>
          <p:cNvPr id="732" name="Google Shape;732;p27"/>
          <p:cNvCxnSpPr/>
          <p:nvPr/>
        </p:nvCxnSpPr>
        <p:spPr>
          <a:xfrm flipH="1">
            <a:off x="4391734" y="4287700"/>
            <a:ext cx="8000" cy="60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899491" y="3346559"/>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34" name="Google Shape;734;p27"/>
          <p:cNvSpPr/>
          <p:nvPr/>
        </p:nvSpPr>
        <p:spPr>
          <a:xfrm>
            <a:off x="1899491" y="3703208"/>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35" name="Google Shape;735;p27"/>
          <p:cNvSpPr/>
          <p:nvPr/>
        </p:nvSpPr>
        <p:spPr>
          <a:xfrm>
            <a:off x="1899491" y="4059857"/>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36" name="Google Shape;736;p27"/>
          <p:cNvSpPr/>
          <p:nvPr/>
        </p:nvSpPr>
        <p:spPr>
          <a:xfrm>
            <a:off x="1899491" y="4329057"/>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37" name="Google Shape;737;p27"/>
          <p:cNvCxnSpPr>
            <a:endCxn id="723" idx="2"/>
          </p:cNvCxnSpPr>
          <p:nvPr/>
        </p:nvCxnSpPr>
        <p:spPr>
          <a:xfrm rot="10800000" flipH="1">
            <a:off x="2013944" y="1648121"/>
            <a:ext cx="1986400" cy="6796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989968" y="2354436"/>
            <a:ext cx="2010400" cy="3756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989968" y="2354436"/>
            <a:ext cx="2010400" cy="13584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989968" y="2354436"/>
            <a:ext cx="2010400" cy="30056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989968" y="1648285"/>
            <a:ext cx="2010400" cy="10628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989968" y="2711085"/>
            <a:ext cx="2010400" cy="10016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2005491" y="2678841"/>
            <a:ext cx="1994800" cy="512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2005491" y="2678841"/>
            <a:ext cx="1994800" cy="26812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952491" y="1648291"/>
            <a:ext cx="2048000" cy="14328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2005491" y="2729891"/>
            <a:ext cx="1994800" cy="3056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2005491" y="3035491"/>
            <a:ext cx="1994800" cy="6772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989968" y="3067735"/>
            <a:ext cx="2010400" cy="22924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952491" y="1648159"/>
            <a:ext cx="2048000" cy="17896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989968" y="2730003"/>
            <a:ext cx="2010400" cy="6944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2005491" y="3392159"/>
            <a:ext cx="1994800" cy="3204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989968" y="3424403"/>
            <a:ext cx="2010400" cy="19356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989968" y="1648252"/>
            <a:ext cx="2010400" cy="21328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2005491" y="2730008"/>
            <a:ext cx="1994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989968" y="3712652"/>
            <a:ext cx="2010400" cy="684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989968" y="3781052"/>
            <a:ext cx="2010400" cy="15792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952491" y="3712657"/>
            <a:ext cx="2048000" cy="3472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989968" y="2729701"/>
            <a:ext cx="2010400" cy="1408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2005491" y="3712657"/>
            <a:ext cx="1994800" cy="3928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989968" y="4137701"/>
            <a:ext cx="2010400" cy="12224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989968" y="1648101"/>
            <a:ext cx="2010400" cy="27588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989968" y="2729701"/>
            <a:ext cx="2010400" cy="16772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989968" y="3712901"/>
            <a:ext cx="2010400" cy="6940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989968" y="4406901"/>
            <a:ext cx="2010400" cy="9532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4791144" y="1648121"/>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4791144" y="1648121"/>
            <a:ext cx="1000400" cy="21008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4791144" y="1648121"/>
            <a:ext cx="1000400" cy="3712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4791144" y="1648284"/>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4791144" y="2729884"/>
            <a:ext cx="10004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4791144" y="2729884"/>
            <a:ext cx="1000400" cy="10188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4791144" y="2729884"/>
            <a:ext cx="1000400" cy="26304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4791144" y="1648315"/>
            <a:ext cx="1000400" cy="20644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4791144" y="2729915"/>
            <a:ext cx="1000400" cy="9828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4791144" y="3712715"/>
            <a:ext cx="1000400" cy="36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4791144" y="3712715"/>
            <a:ext cx="1000400" cy="16472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4791011" y="1648121"/>
            <a:ext cx="1000400" cy="37592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4783144" y="2729712"/>
            <a:ext cx="1008400" cy="26304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4783144" y="3748912"/>
            <a:ext cx="1008400" cy="16112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4783144" y="5360112"/>
            <a:ext cx="10084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6582478" y="1624521"/>
            <a:ext cx="10004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6582478" y="1624521"/>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6582478" y="1624521"/>
            <a:ext cx="1000400" cy="21008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6582478" y="1624521"/>
            <a:ext cx="1000400" cy="3712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6582478" y="1624684"/>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6582478" y="2706284"/>
            <a:ext cx="10004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6582478" y="2706284"/>
            <a:ext cx="1000400" cy="10188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6582478" y="2706284"/>
            <a:ext cx="1000400" cy="26304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6582478" y="1624715"/>
            <a:ext cx="1000400" cy="20644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6582478" y="2706315"/>
            <a:ext cx="1000400" cy="9828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6582478" y="3689115"/>
            <a:ext cx="1000400" cy="36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6582478" y="3689115"/>
            <a:ext cx="1000400" cy="16472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6582344" y="1624521"/>
            <a:ext cx="1000400" cy="37592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6582478" y="2706112"/>
            <a:ext cx="1000400" cy="26304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6582478" y="3725312"/>
            <a:ext cx="1000400" cy="16112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6582478" y="5336512"/>
            <a:ext cx="10004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5578396"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[2]</a:t>
            </a:r>
            <a:endParaRPr sz="1865" baseline="30000">
              <a:latin typeface="Consolas" panose="020B0609020204030204"/>
              <a:ea typeface="Consolas" panose="020B0609020204030204"/>
              <a:cs typeface="Consolas" panose="020B0609020204030204"/>
              <a:sym typeface="Consolas" panose="020B0609020204030204"/>
            </a:endParaRPr>
          </a:p>
        </p:txBody>
      </p:sp>
      <p:cxnSp>
        <p:nvCxnSpPr>
          <p:cNvPr id="797" name="Google Shape;797;p27"/>
          <p:cNvCxnSpPr>
            <a:stCxn id="731" idx="6"/>
            <a:endCxn id="709" idx="2"/>
          </p:cNvCxnSpPr>
          <p:nvPr/>
        </p:nvCxnSpPr>
        <p:spPr>
          <a:xfrm rot="10800000" flipH="1">
            <a:off x="8373928" y="3215681"/>
            <a:ext cx="1327600" cy="4972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9452496"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[4]</a:t>
            </a:r>
            <a:endParaRPr sz="1865" baseline="30000">
              <a:latin typeface="Consolas" panose="020B0609020204030204"/>
              <a:ea typeface="Consolas" panose="020B0609020204030204"/>
              <a:cs typeface="Consolas" panose="020B0609020204030204"/>
              <a:sym typeface="Consolas" panose="020B0609020204030204"/>
            </a:endParaRPr>
          </a:p>
        </p:txBody>
      </p:sp>
      <p:cxnSp>
        <p:nvCxnSpPr>
          <p:cNvPr id="799" name="Google Shape;799;p27"/>
          <p:cNvCxnSpPr/>
          <p:nvPr/>
        </p:nvCxnSpPr>
        <p:spPr>
          <a:xfrm flipH="1">
            <a:off x="6182867" y="4287700"/>
            <a:ext cx="8000" cy="60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7974334" y="4287684"/>
            <a:ext cx="8000" cy="60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04" name="Shape 804"/>
        <p:cNvGrpSpPr/>
        <p:nvPr/>
      </p:nvGrpSpPr>
      <p:grpSpPr>
        <a:xfrm>
          <a:off x="0" y="0"/>
          <a:ext cx="0" cy="0"/>
          <a:chOff x="0" y="0"/>
          <a:chExt cx="0" cy="0"/>
        </a:xfrm>
      </p:grpSpPr>
      <p:grpSp>
        <p:nvGrpSpPr>
          <p:cNvPr id="805" name="Google Shape;805;p28"/>
          <p:cNvGrpSpPr/>
          <p:nvPr/>
        </p:nvGrpSpPr>
        <p:grpSpPr>
          <a:xfrm>
            <a:off x="279939" y="2741719"/>
            <a:ext cx="1407273" cy="1374557"/>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887" name="Google Shape;887;p28"/>
          <p:cNvGrpSpPr/>
          <p:nvPr/>
        </p:nvGrpSpPr>
        <p:grpSpPr>
          <a:xfrm>
            <a:off x="2478254" y="1905633"/>
            <a:ext cx="1228543" cy="106328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891" name="Google Shape;891;p28"/>
          <p:cNvGrpSpPr/>
          <p:nvPr/>
        </p:nvGrpSpPr>
        <p:grpSpPr>
          <a:xfrm>
            <a:off x="2478254" y="3541681"/>
            <a:ext cx="1228533" cy="1046933"/>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895" name="Google Shape;895;p28"/>
          <p:cNvGrpSpPr/>
          <p:nvPr/>
        </p:nvGrpSpPr>
        <p:grpSpPr>
          <a:xfrm>
            <a:off x="4309008" y="1803111"/>
            <a:ext cx="1170505" cy="1170424"/>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22" name="Google Shape;922;p28"/>
          <p:cNvGrpSpPr/>
          <p:nvPr/>
        </p:nvGrpSpPr>
        <p:grpSpPr>
          <a:xfrm>
            <a:off x="4309376" y="3380573"/>
            <a:ext cx="1169731" cy="1172915"/>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949" name="Google Shape;949;p28"/>
          <p:cNvCxnSpPr>
            <a:stCxn id="822" idx="1"/>
            <a:endCxn id="890" idx="3"/>
          </p:cNvCxnSpPr>
          <p:nvPr/>
        </p:nvCxnSpPr>
        <p:spPr>
          <a:xfrm rot="10800000" flipH="1">
            <a:off x="1687214" y="2548519"/>
            <a:ext cx="791200" cy="7940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687214" y="3342519"/>
            <a:ext cx="791200" cy="8256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3721467" y="2387133"/>
            <a:ext cx="480400" cy="24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3721467" y="4063933"/>
            <a:ext cx="480400" cy="24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673534" y="4311400"/>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NxNx3</a:t>
            </a:r>
            <a:endParaRPr sz="1465">
              <a:latin typeface="Consolas" panose="020B0609020204030204"/>
              <a:ea typeface="Consolas" panose="020B0609020204030204"/>
              <a:cs typeface="Consolas" panose="020B0609020204030204"/>
              <a:sym typeface="Consolas" panose="020B0609020204030204"/>
            </a:endParaRPr>
          </a:p>
        </p:txBody>
      </p:sp>
      <p:sp>
        <p:nvSpPr>
          <p:cNvPr id="954" name="Google Shape;954;p28"/>
          <p:cNvSpPr txBox="1"/>
          <p:nvPr/>
        </p:nvSpPr>
        <p:spPr>
          <a:xfrm>
            <a:off x="5479100" y="2249717"/>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+b1</a:t>
            </a:r>
            <a:endParaRPr sz="1465">
              <a:latin typeface="Consolas" panose="020B0609020204030204"/>
              <a:ea typeface="Consolas" panose="020B0609020204030204"/>
              <a:cs typeface="Consolas" panose="020B0609020204030204"/>
              <a:sym typeface="Consolas" panose="020B0609020204030204"/>
            </a:endParaRPr>
          </a:p>
        </p:txBody>
      </p:sp>
      <p:sp>
        <p:nvSpPr>
          <p:cNvPr id="955" name="Google Shape;955;p28"/>
          <p:cNvSpPr txBox="1"/>
          <p:nvPr/>
        </p:nvSpPr>
        <p:spPr>
          <a:xfrm>
            <a:off x="5479100" y="37867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+b2</a:t>
            </a:r>
            <a:endParaRPr sz="1465">
              <a:latin typeface="Consolas" panose="020B0609020204030204"/>
              <a:ea typeface="Consolas" panose="020B0609020204030204"/>
              <a:cs typeface="Consolas" panose="020B0609020204030204"/>
              <a:sym typeface="Consolas" panose="020B0609020204030204"/>
            </a:endParaRPr>
          </a:p>
        </p:txBody>
      </p:sp>
      <p:sp>
        <p:nvSpPr>
          <p:cNvPr id="956" name="Google Shape;956;p28"/>
          <p:cNvSpPr txBox="1"/>
          <p:nvPr/>
        </p:nvSpPr>
        <p:spPr>
          <a:xfrm>
            <a:off x="4561434" y="46630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a:t>
            </a:r>
            <a:endParaRPr sz="1465">
              <a:latin typeface="Consolas" panose="020B0609020204030204"/>
              <a:ea typeface="Consolas" panose="020B0609020204030204"/>
              <a:cs typeface="Consolas" panose="020B0609020204030204"/>
              <a:sym typeface="Consolas" panose="020B0609020204030204"/>
            </a:endParaRPr>
          </a:p>
        </p:txBody>
      </p:sp>
      <p:sp>
        <p:nvSpPr>
          <p:cNvPr id="957" name="Google Shape;957;p28"/>
          <p:cNvSpPr txBox="1"/>
          <p:nvPr/>
        </p:nvSpPr>
        <p:spPr>
          <a:xfrm>
            <a:off x="4561451" y="1452067"/>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a:t>
            </a:r>
            <a:endParaRPr sz="1465">
              <a:latin typeface="Consolas" panose="020B0609020204030204"/>
              <a:ea typeface="Consolas" panose="020B0609020204030204"/>
              <a:cs typeface="Consolas" panose="020B0609020204030204"/>
              <a:sym typeface="Consolas" panose="020B0609020204030204"/>
            </a:endParaRPr>
          </a:p>
        </p:txBody>
      </p:sp>
      <p:cxnSp>
        <p:nvCxnSpPr>
          <p:cNvPr id="958" name="Google Shape;958;p28"/>
          <p:cNvCxnSpPr/>
          <p:nvPr/>
        </p:nvCxnSpPr>
        <p:spPr>
          <a:xfrm>
            <a:off x="5893400" y="2387117"/>
            <a:ext cx="365600" cy="24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5873234" y="3884533"/>
            <a:ext cx="365600" cy="24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6341008" y="1803111"/>
            <a:ext cx="1170505" cy="1170424"/>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87" name="Google Shape;987;p28"/>
          <p:cNvGrpSpPr/>
          <p:nvPr/>
        </p:nvGrpSpPr>
        <p:grpSpPr>
          <a:xfrm>
            <a:off x="6341376" y="3380573"/>
            <a:ext cx="1169731" cy="1172915"/>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014" name="Google Shape;1014;p28"/>
          <p:cNvSpPr txBox="1"/>
          <p:nvPr/>
        </p:nvSpPr>
        <p:spPr>
          <a:xfrm>
            <a:off x="7511500" y="22497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+b1</a:t>
            </a:r>
            <a:endParaRPr sz="1465">
              <a:latin typeface="Consolas" panose="020B0609020204030204"/>
              <a:ea typeface="Consolas" panose="020B0609020204030204"/>
              <a:cs typeface="Consolas" panose="020B0609020204030204"/>
              <a:sym typeface="Consolas" panose="020B0609020204030204"/>
            </a:endParaRPr>
          </a:p>
        </p:txBody>
      </p:sp>
      <p:sp>
        <p:nvSpPr>
          <p:cNvPr id="1015" name="Google Shape;1015;p28"/>
          <p:cNvSpPr txBox="1"/>
          <p:nvPr/>
        </p:nvSpPr>
        <p:spPr>
          <a:xfrm>
            <a:off x="7511500" y="38284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+b2</a:t>
            </a:r>
            <a:endParaRPr sz="1465">
              <a:latin typeface="Consolas" panose="020B0609020204030204"/>
              <a:ea typeface="Consolas" panose="020B0609020204030204"/>
              <a:cs typeface="Consolas" panose="020B0609020204030204"/>
              <a:sym typeface="Consolas" panose="020B0609020204030204"/>
            </a:endParaRPr>
          </a:p>
        </p:txBody>
      </p:sp>
      <p:sp>
        <p:nvSpPr>
          <p:cNvPr id="1016" name="Google Shape;1016;p28"/>
          <p:cNvSpPr/>
          <p:nvPr/>
        </p:nvSpPr>
        <p:spPr>
          <a:xfrm>
            <a:off x="6177800" y="1701133"/>
            <a:ext cx="1773200" cy="1374400"/>
          </a:xfrm>
          <a:prstGeom prst="bracketPair">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7" name="Google Shape;1017;p28"/>
          <p:cNvSpPr/>
          <p:nvPr/>
        </p:nvSpPr>
        <p:spPr>
          <a:xfrm>
            <a:off x="6177800" y="3279833"/>
            <a:ext cx="1773200" cy="1374400"/>
          </a:xfrm>
          <a:prstGeom prst="bracketPair">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8" name="Google Shape;1018;p28"/>
          <p:cNvSpPr txBox="1"/>
          <p:nvPr/>
        </p:nvSpPr>
        <p:spPr>
          <a:xfrm>
            <a:off x="7285400" y="46630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ReLU</a:t>
            </a:r>
            <a:endParaRPr sz="1465">
              <a:latin typeface="Consolas" panose="020B0609020204030204"/>
              <a:ea typeface="Consolas" panose="020B0609020204030204"/>
              <a:cs typeface="Consolas" panose="020B0609020204030204"/>
              <a:sym typeface="Consolas" panose="020B0609020204030204"/>
            </a:endParaRPr>
          </a:p>
        </p:txBody>
      </p:sp>
      <p:sp>
        <p:nvSpPr>
          <p:cNvPr id="1019" name="Google Shape;1019;p28"/>
          <p:cNvSpPr txBox="1"/>
          <p:nvPr/>
        </p:nvSpPr>
        <p:spPr>
          <a:xfrm>
            <a:off x="7285400" y="1452067"/>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ReLU</a:t>
            </a:r>
            <a:endParaRPr sz="1465">
              <a:latin typeface="Consolas" panose="020B0609020204030204"/>
              <a:ea typeface="Consolas" panose="020B0609020204030204"/>
              <a:cs typeface="Consolas" panose="020B0609020204030204"/>
              <a:sym typeface="Consolas" panose="020B0609020204030204"/>
            </a:endParaRPr>
          </a:p>
        </p:txBody>
      </p:sp>
      <p:grpSp>
        <p:nvGrpSpPr>
          <p:cNvPr id="1020" name="Google Shape;1020;p28"/>
          <p:cNvGrpSpPr/>
          <p:nvPr/>
        </p:nvGrpSpPr>
        <p:grpSpPr>
          <a:xfrm>
            <a:off x="8476908" y="1803111"/>
            <a:ext cx="1170505" cy="1170424"/>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047" name="Google Shape;1047;p28"/>
          <p:cNvGrpSpPr/>
          <p:nvPr/>
        </p:nvGrpSpPr>
        <p:grpSpPr>
          <a:xfrm>
            <a:off x="8477276" y="3380573"/>
            <a:ext cx="1169731" cy="1172915"/>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074" name="Google Shape;1074;p28"/>
          <p:cNvCxnSpPr/>
          <p:nvPr/>
        </p:nvCxnSpPr>
        <p:spPr>
          <a:xfrm>
            <a:off x="8027000" y="2387117"/>
            <a:ext cx="365600" cy="24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8006834" y="3884533"/>
            <a:ext cx="365600" cy="24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10107775" y="2576577"/>
            <a:ext cx="1170505" cy="1170424"/>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103" name="Google Shape;1103;p28"/>
          <p:cNvGrpSpPr/>
          <p:nvPr/>
        </p:nvGrpSpPr>
        <p:grpSpPr>
          <a:xfrm>
            <a:off x="10028976" y="2677373"/>
            <a:ext cx="1169731" cy="1172915"/>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130" name="Google Shape;1130;p28"/>
          <p:cNvCxnSpPr>
            <a:endCxn id="1115" idx="3"/>
          </p:cNvCxnSpPr>
          <p:nvPr/>
        </p:nvCxnSpPr>
        <p:spPr>
          <a:xfrm>
            <a:off x="9543776" y="2183868"/>
            <a:ext cx="485200" cy="10796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9647007" y="3263468"/>
            <a:ext cx="382000" cy="7032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10360200" y="51470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a</a:t>
            </a:r>
            <a:r>
              <a:rPr lang="en-GB" sz="1465" baseline="30000">
                <a:latin typeface="Consolas" panose="020B0609020204030204"/>
                <a:ea typeface="Consolas" panose="020B0609020204030204"/>
                <a:cs typeface="Consolas" panose="020B0609020204030204"/>
                <a:sym typeface="Consolas" panose="020B0609020204030204"/>
              </a:rPr>
              <a:t>[l]</a:t>
            </a:r>
            <a:endParaRPr sz="1465" baseline="30000">
              <a:latin typeface="Consolas" panose="020B0609020204030204"/>
              <a:ea typeface="Consolas" panose="020B0609020204030204"/>
              <a:cs typeface="Consolas" panose="020B0609020204030204"/>
              <a:sym typeface="Consolas" panose="020B0609020204030204"/>
            </a:endParaRPr>
          </a:p>
        </p:txBody>
      </p:sp>
      <p:sp>
        <p:nvSpPr>
          <p:cNvPr id="1133" name="Google Shape;1133;p28"/>
          <p:cNvSpPr txBox="1"/>
          <p:nvPr/>
        </p:nvSpPr>
        <p:spPr>
          <a:xfrm>
            <a:off x="10281034" y="2183867"/>
            <a:ext cx="917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MxMX2</a:t>
            </a:r>
            <a:endParaRPr sz="1465">
              <a:latin typeface="Consolas" panose="020B0609020204030204"/>
              <a:ea typeface="Consolas" panose="020B0609020204030204"/>
              <a:cs typeface="Consolas" panose="020B0609020204030204"/>
              <a:sym typeface="Consolas" panose="020B0609020204030204"/>
            </a:endParaRPr>
          </a:p>
        </p:txBody>
      </p:sp>
      <p:sp>
        <p:nvSpPr>
          <p:cNvPr id="1134" name="Google Shape;1134;p28"/>
          <p:cNvSpPr txBox="1"/>
          <p:nvPr/>
        </p:nvSpPr>
        <p:spPr>
          <a:xfrm>
            <a:off x="820767" y="51470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a</a:t>
            </a:r>
            <a:r>
              <a:rPr lang="en-GB" sz="1465" baseline="30000">
                <a:latin typeface="Consolas" panose="020B0609020204030204"/>
                <a:ea typeface="Consolas" panose="020B0609020204030204"/>
                <a:cs typeface="Consolas" panose="020B0609020204030204"/>
                <a:sym typeface="Consolas" panose="020B0609020204030204"/>
              </a:rPr>
              <a:t>[l-1]</a:t>
            </a:r>
            <a:endParaRPr sz="1465" baseline="30000">
              <a:latin typeface="Consolas" panose="020B0609020204030204"/>
              <a:ea typeface="Consolas" panose="020B0609020204030204"/>
              <a:cs typeface="Consolas" panose="020B0609020204030204"/>
              <a:sym typeface="Consolas" panose="020B0609020204030204"/>
            </a:endParaRPr>
          </a:p>
        </p:txBody>
      </p:sp>
      <p:cxnSp>
        <p:nvCxnSpPr>
          <p:cNvPr id="1135" name="Google Shape;1135;p28"/>
          <p:cNvCxnSpPr>
            <a:stCxn id="1134" idx="3"/>
            <a:endCxn id="1132" idx="1"/>
          </p:cNvCxnSpPr>
          <p:nvPr/>
        </p:nvCxnSpPr>
        <p:spPr>
          <a:xfrm>
            <a:off x="1486367" y="5285633"/>
            <a:ext cx="88740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582300" y="1066233"/>
            <a:ext cx="11704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CONV operation</a:t>
            </a:r>
            <a:endParaRPr sz="1465">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40" name="Shape 1140"/>
        <p:cNvGrpSpPr/>
        <p:nvPr/>
      </p:nvGrpSpPr>
      <p:grpSpPr>
        <a:xfrm>
          <a:off x="0" y="0"/>
          <a:ext cx="0" cy="0"/>
          <a:chOff x="0" y="0"/>
          <a:chExt cx="0" cy="0"/>
        </a:xfrm>
      </p:grpSpPr>
      <p:grpSp>
        <p:nvGrpSpPr>
          <p:cNvPr id="1141" name="Google Shape;1141;p29"/>
          <p:cNvGrpSpPr/>
          <p:nvPr/>
        </p:nvGrpSpPr>
        <p:grpSpPr>
          <a:xfrm>
            <a:off x="463872" y="2779752"/>
            <a:ext cx="1407273" cy="1374557"/>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1223" name="Google Shape;1223;p29"/>
          <p:cNvGrpSpPr/>
          <p:nvPr/>
        </p:nvGrpSpPr>
        <p:grpSpPr>
          <a:xfrm>
            <a:off x="2478254" y="1905633"/>
            <a:ext cx="1228543" cy="106328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227" name="Google Shape;1227;p29"/>
          <p:cNvGrpSpPr/>
          <p:nvPr/>
        </p:nvGrpSpPr>
        <p:grpSpPr>
          <a:xfrm>
            <a:off x="2478254" y="3541681"/>
            <a:ext cx="1228533" cy="1046933"/>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231" name="Google Shape;1231;p29"/>
          <p:cNvGrpSpPr/>
          <p:nvPr/>
        </p:nvGrpSpPr>
        <p:grpSpPr>
          <a:xfrm>
            <a:off x="4309008" y="1803111"/>
            <a:ext cx="1170505" cy="1170424"/>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258" name="Google Shape;1258;p29"/>
          <p:cNvGrpSpPr/>
          <p:nvPr/>
        </p:nvGrpSpPr>
        <p:grpSpPr>
          <a:xfrm>
            <a:off x="4309376" y="3380573"/>
            <a:ext cx="1169731" cy="1172915"/>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285" name="Google Shape;1285;p29"/>
          <p:cNvCxnSpPr>
            <a:stCxn id="1158" idx="1"/>
            <a:endCxn id="1226" idx="3"/>
          </p:cNvCxnSpPr>
          <p:nvPr/>
        </p:nvCxnSpPr>
        <p:spPr>
          <a:xfrm rot="10800000" flipH="1">
            <a:off x="1871147" y="2548552"/>
            <a:ext cx="607200" cy="832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871147" y="3380552"/>
            <a:ext cx="607200" cy="7876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3721467" y="2387133"/>
            <a:ext cx="480400" cy="24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3721467" y="4063933"/>
            <a:ext cx="480400" cy="24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673534" y="4311400"/>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NxNx3</a:t>
            </a:r>
            <a:endParaRPr sz="1465">
              <a:latin typeface="Consolas" panose="020B0609020204030204"/>
              <a:ea typeface="Consolas" panose="020B0609020204030204"/>
              <a:cs typeface="Consolas" panose="020B0609020204030204"/>
              <a:sym typeface="Consolas" panose="020B0609020204030204"/>
            </a:endParaRPr>
          </a:p>
        </p:txBody>
      </p:sp>
      <p:sp>
        <p:nvSpPr>
          <p:cNvPr id="1290" name="Google Shape;1290;p29"/>
          <p:cNvSpPr txBox="1"/>
          <p:nvPr/>
        </p:nvSpPr>
        <p:spPr>
          <a:xfrm>
            <a:off x="5479100" y="2249717"/>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+b1</a:t>
            </a:r>
            <a:endParaRPr sz="1465">
              <a:latin typeface="Consolas" panose="020B0609020204030204"/>
              <a:ea typeface="Consolas" panose="020B0609020204030204"/>
              <a:cs typeface="Consolas" panose="020B0609020204030204"/>
              <a:sym typeface="Consolas" panose="020B0609020204030204"/>
            </a:endParaRPr>
          </a:p>
        </p:txBody>
      </p:sp>
      <p:sp>
        <p:nvSpPr>
          <p:cNvPr id="1291" name="Google Shape;1291;p29"/>
          <p:cNvSpPr txBox="1"/>
          <p:nvPr/>
        </p:nvSpPr>
        <p:spPr>
          <a:xfrm>
            <a:off x="5479100" y="37867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+b2</a:t>
            </a:r>
            <a:endParaRPr sz="1465">
              <a:latin typeface="Consolas" panose="020B0609020204030204"/>
              <a:ea typeface="Consolas" panose="020B0609020204030204"/>
              <a:cs typeface="Consolas" panose="020B0609020204030204"/>
              <a:sym typeface="Consolas" panose="020B0609020204030204"/>
            </a:endParaRPr>
          </a:p>
        </p:txBody>
      </p:sp>
      <p:sp>
        <p:nvSpPr>
          <p:cNvPr id="1292" name="Google Shape;1292;p29"/>
          <p:cNvSpPr txBox="1"/>
          <p:nvPr/>
        </p:nvSpPr>
        <p:spPr>
          <a:xfrm>
            <a:off x="4561434" y="46630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a:t>
            </a:r>
            <a:endParaRPr sz="1465">
              <a:latin typeface="Consolas" panose="020B0609020204030204"/>
              <a:ea typeface="Consolas" panose="020B0609020204030204"/>
              <a:cs typeface="Consolas" panose="020B0609020204030204"/>
              <a:sym typeface="Consolas" panose="020B0609020204030204"/>
            </a:endParaRPr>
          </a:p>
        </p:txBody>
      </p:sp>
      <p:sp>
        <p:nvSpPr>
          <p:cNvPr id="1293" name="Google Shape;1293;p29"/>
          <p:cNvSpPr txBox="1"/>
          <p:nvPr/>
        </p:nvSpPr>
        <p:spPr>
          <a:xfrm>
            <a:off x="4561451" y="1452067"/>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a:t>
            </a:r>
            <a:endParaRPr sz="1465">
              <a:latin typeface="Consolas" panose="020B0609020204030204"/>
              <a:ea typeface="Consolas" panose="020B0609020204030204"/>
              <a:cs typeface="Consolas" panose="020B0609020204030204"/>
              <a:sym typeface="Consolas" panose="020B0609020204030204"/>
            </a:endParaRPr>
          </a:p>
        </p:txBody>
      </p:sp>
      <p:cxnSp>
        <p:nvCxnSpPr>
          <p:cNvPr id="1294" name="Google Shape;1294;p29"/>
          <p:cNvCxnSpPr/>
          <p:nvPr/>
        </p:nvCxnSpPr>
        <p:spPr>
          <a:xfrm>
            <a:off x="5893400" y="2387117"/>
            <a:ext cx="365600" cy="24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5873234" y="3884533"/>
            <a:ext cx="365600" cy="24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6341008" y="1803111"/>
            <a:ext cx="1170505" cy="1170424"/>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323" name="Google Shape;1323;p29"/>
          <p:cNvGrpSpPr/>
          <p:nvPr/>
        </p:nvGrpSpPr>
        <p:grpSpPr>
          <a:xfrm>
            <a:off x="6341376" y="3380573"/>
            <a:ext cx="1169731" cy="1172915"/>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350" name="Google Shape;1350;p29"/>
          <p:cNvSpPr txBox="1"/>
          <p:nvPr/>
        </p:nvSpPr>
        <p:spPr>
          <a:xfrm>
            <a:off x="7511500" y="22497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+b1</a:t>
            </a:r>
            <a:endParaRPr sz="1465">
              <a:latin typeface="Consolas" panose="020B0609020204030204"/>
              <a:ea typeface="Consolas" panose="020B0609020204030204"/>
              <a:cs typeface="Consolas" panose="020B0609020204030204"/>
              <a:sym typeface="Consolas" panose="020B0609020204030204"/>
            </a:endParaRPr>
          </a:p>
        </p:txBody>
      </p:sp>
      <p:sp>
        <p:nvSpPr>
          <p:cNvPr id="1351" name="Google Shape;1351;p29"/>
          <p:cNvSpPr txBox="1"/>
          <p:nvPr/>
        </p:nvSpPr>
        <p:spPr>
          <a:xfrm>
            <a:off x="7511500" y="38284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+b2</a:t>
            </a:r>
            <a:endParaRPr sz="1465">
              <a:latin typeface="Consolas" panose="020B0609020204030204"/>
              <a:ea typeface="Consolas" panose="020B0609020204030204"/>
              <a:cs typeface="Consolas" panose="020B0609020204030204"/>
              <a:sym typeface="Consolas" panose="020B0609020204030204"/>
            </a:endParaRPr>
          </a:p>
        </p:txBody>
      </p:sp>
      <p:sp>
        <p:nvSpPr>
          <p:cNvPr id="1352" name="Google Shape;1352;p29"/>
          <p:cNvSpPr/>
          <p:nvPr/>
        </p:nvSpPr>
        <p:spPr>
          <a:xfrm>
            <a:off x="6177800" y="1701133"/>
            <a:ext cx="1773200" cy="1374400"/>
          </a:xfrm>
          <a:prstGeom prst="bracketPair">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53" name="Google Shape;1353;p29"/>
          <p:cNvSpPr/>
          <p:nvPr/>
        </p:nvSpPr>
        <p:spPr>
          <a:xfrm>
            <a:off x="6177800" y="3279833"/>
            <a:ext cx="1773200" cy="1374400"/>
          </a:xfrm>
          <a:prstGeom prst="bracketPair">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54" name="Google Shape;1354;p29"/>
          <p:cNvSpPr txBox="1"/>
          <p:nvPr/>
        </p:nvSpPr>
        <p:spPr>
          <a:xfrm>
            <a:off x="7285400" y="46630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ReLU</a:t>
            </a:r>
            <a:endParaRPr sz="1465">
              <a:latin typeface="Consolas" panose="020B0609020204030204"/>
              <a:ea typeface="Consolas" panose="020B0609020204030204"/>
              <a:cs typeface="Consolas" panose="020B0609020204030204"/>
              <a:sym typeface="Consolas" panose="020B0609020204030204"/>
            </a:endParaRPr>
          </a:p>
        </p:txBody>
      </p:sp>
      <p:sp>
        <p:nvSpPr>
          <p:cNvPr id="1355" name="Google Shape;1355;p29"/>
          <p:cNvSpPr txBox="1"/>
          <p:nvPr/>
        </p:nvSpPr>
        <p:spPr>
          <a:xfrm>
            <a:off x="7285400" y="1452067"/>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ReLU</a:t>
            </a:r>
            <a:endParaRPr sz="1465">
              <a:latin typeface="Consolas" panose="020B0609020204030204"/>
              <a:ea typeface="Consolas" panose="020B0609020204030204"/>
              <a:cs typeface="Consolas" panose="020B0609020204030204"/>
              <a:sym typeface="Consolas" panose="020B0609020204030204"/>
            </a:endParaRPr>
          </a:p>
        </p:txBody>
      </p:sp>
      <p:grpSp>
        <p:nvGrpSpPr>
          <p:cNvPr id="1356" name="Google Shape;1356;p29"/>
          <p:cNvGrpSpPr/>
          <p:nvPr/>
        </p:nvGrpSpPr>
        <p:grpSpPr>
          <a:xfrm>
            <a:off x="8476908" y="1803111"/>
            <a:ext cx="1170505" cy="1170424"/>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383" name="Google Shape;1383;p29"/>
          <p:cNvGrpSpPr/>
          <p:nvPr/>
        </p:nvGrpSpPr>
        <p:grpSpPr>
          <a:xfrm>
            <a:off x="8477276" y="3380573"/>
            <a:ext cx="1169731" cy="1172915"/>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410" name="Google Shape;1410;p29"/>
          <p:cNvCxnSpPr/>
          <p:nvPr/>
        </p:nvCxnSpPr>
        <p:spPr>
          <a:xfrm>
            <a:off x="8027000" y="2387117"/>
            <a:ext cx="365600" cy="24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8006834" y="3884533"/>
            <a:ext cx="365600" cy="24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10107775" y="2576577"/>
            <a:ext cx="1170505" cy="1170424"/>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439" name="Google Shape;1439;p29"/>
          <p:cNvGrpSpPr/>
          <p:nvPr/>
        </p:nvGrpSpPr>
        <p:grpSpPr>
          <a:xfrm>
            <a:off x="10028976" y="2677373"/>
            <a:ext cx="1169731" cy="1172915"/>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466" name="Google Shape;1466;p29"/>
          <p:cNvCxnSpPr>
            <a:endCxn id="1451" idx="3"/>
          </p:cNvCxnSpPr>
          <p:nvPr/>
        </p:nvCxnSpPr>
        <p:spPr>
          <a:xfrm>
            <a:off x="9543776" y="2183868"/>
            <a:ext cx="485200" cy="10796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9647007" y="3263468"/>
            <a:ext cx="382000" cy="7032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10281034" y="2183867"/>
            <a:ext cx="917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MxMX2</a:t>
            </a:r>
            <a:endParaRPr sz="1465">
              <a:latin typeface="Consolas" panose="020B0609020204030204"/>
              <a:ea typeface="Consolas" panose="020B0609020204030204"/>
              <a:cs typeface="Consolas" panose="020B0609020204030204"/>
              <a:sym typeface="Consolas" panose="020B0609020204030204"/>
            </a:endParaRPr>
          </a:p>
        </p:txBody>
      </p:sp>
      <p:sp>
        <p:nvSpPr>
          <p:cNvPr id="1469" name="Google Shape;1469;p29"/>
          <p:cNvSpPr txBox="1"/>
          <p:nvPr/>
        </p:nvSpPr>
        <p:spPr>
          <a:xfrm>
            <a:off x="582300" y="1066233"/>
            <a:ext cx="11704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CONV operation</a:t>
            </a:r>
            <a:endParaRPr sz="1465">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73" name="Shape 1473"/>
        <p:cNvGrpSpPr/>
        <p:nvPr/>
      </p:nvGrpSpPr>
      <p:grpSpPr>
        <a:xfrm>
          <a:off x="0" y="0"/>
          <a:ext cx="0" cy="0"/>
          <a:chOff x="0" y="0"/>
          <a:chExt cx="0" cy="0"/>
        </a:xfrm>
      </p:grpSpPr>
      <p:grpSp>
        <p:nvGrpSpPr>
          <p:cNvPr id="1474" name="Google Shape;1474;p30"/>
          <p:cNvGrpSpPr/>
          <p:nvPr/>
        </p:nvGrpSpPr>
        <p:grpSpPr>
          <a:xfrm>
            <a:off x="768672" y="1655185"/>
            <a:ext cx="2038057" cy="2160523"/>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1556" name="Google Shape;1556;p30"/>
          <p:cNvGrpSpPr/>
          <p:nvPr/>
        </p:nvGrpSpPr>
        <p:grpSpPr>
          <a:xfrm>
            <a:off x="2783054" y="1499233"/>
            <a:ext cx="1228543" cy="106328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560" name="Google Shape;1560;p30"/>
          <p:cNvGrpSpPr/>
          <p:nvPr/>
        </p:nvGrpSpPr>
        <p:grpSpPr>
          <a:xfrm>
            <a:off x="2783054" y="3135281"/>
            <a:ext cx="1228533" cy="1046933"/>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564" name="Google Shape;1564;p30"/>
          <p:cNvGrpSpPr/>
          <p:nvPr/>
        </p:nvGrpSpPr>
        <p:grpSpPr>
          <a:xfrm>
            <a:off x="4613808" y="1396711"/>
            <a:ext cx="1170505" cy="1170424"/>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591" name="Google Shape;1591;p30"/>
          <p:cNvGrpSpPr/>
          <p:nvPr/>
        </p:nvGrpSpPr>
        <p:grpSpPr>
          <a:xfrm>
            <a:off x="4614176" y="2974173"/>
            <a:ext cx="1169731" cy="1172915"/>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618" name="Google Shape;1618;p30"/>
          <p:cNvCxnSpPr>
            <a:stCxn id="1491" idx="1"/>
            <a:endCxn id="1559" idx="3"/>
          </p:cNvCxnSpPr>
          <p:nvPr/>
        </p:nvCxnSpPr>
        <p:spPr>
          <a:xfrm rot="10800000" flipH="1">
            <a:off x="2175947" y="2142152"/>
            <a:ext cx="607200" cy="832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2175947" y="2974152"/>
            <a:ext cx="607200" cy="7876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4026267" y="1980733"/>
            <a:ext cx="480400" cy="24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4026267" y="3657533"/>
            <a:ext cx="480400" cy="24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978334" y="3905000"/>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NxNx3</a:t>
            </a:r>
            <a:endParaRPr sz="1465">
              <a:latin typeface="Consolas" panose="020B0609020204030204"/>
              <a:ea typeface="Consolas" panose="020B0609020204030204"/>
              <a:cs typeface="Consolas" panose="020B0609020204030204"/>
              <a:sym typeface="Consolas" panose="020B0609020204030204"/>
            </a:endParaRPr>
          </a:p>
        </p:txBody>
      </p:sp>
      <p:sp>
        <p:nvSpPr>
          <p:cNvPr id="1623" name="Google Shape;1623;p30"/>
          <p:cNvSpPr txBox="1"/>
          <p:nvPr/>
        </p:nvSpPr>
        <p:spPr>
          <a:xfrm>
            <a:off x="5783900" y="1843317"/>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+b1</a:t>
            </a:r>
            <a:endParaRPr sz="1465">
              <a:latin typeface="Consolas" panose="020B0609020204030204"/>
              <a:ea typeface="Consolas" panose="020B0609020204030204"/>
              <a:cs typeface="Consolas" panose="020B0609020204030204"/>
              <a:sym typeface="Consolas" panose="020B0609020204030204"/>
            </a:endParaRPr>
          </a:p>
        </p:txBody>
      </p:sp>
      <p:sp>
        <p:nvSpPr>
          <p:cNvPr id="1624" name="Google Shape;1624;p30"/>
          <p:cNvSpPr txBox="1"/>
          <p:nvPr/>
        </p:nvSpPr>
        <p:spPr>
          <a:xfrm>
            <a:off x="5783900" y="33803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+b2</a:t>
            </a:r>
            <a:endParaRPr sz="1465">
              <a:latin typeface="Consolas" panose="020B0609020204030204"/>
              <a:ea typeface="Consolas" panose="020B0609020204030204"/>
              <a:cs typeface="Consolas" panose="020B0609020204030204"/>
              <a:sym typeface="Consolas" panose="020B0609020204030204"/>
            </a:endParaRPr>
          </a:p>
        </p:txBody>
      </p:sp>
      <p:sp>
        <p:nvSpPr>
          <p:cNvPr id="1625" name="Google Shape;1625;p30"/>
          <p:cNvSpPr txBox="1"/>
          <p:nvPr/>
        </p:nvSpPr>
        <p:spPr>
          <a:xfrm>
            <a:off x="4866234" y="42566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a:t>
            </a:r>
            <a:endParaRPr sz="1465">
              <a:latin typeface="Consolas" panose="020B0609020204030204"/>
              <a:ea typeface="Consolas" panose="020B0609020204030204"/>
              <a:cs typeface="Consolas" panose="020B0609020204030204"/>
              <a:sym typeface="Consolas" panose="020B0609020204030204"/>
            </a:endParaRPr>
          </a:p>
        </p:txBody>
      </p:sp>
      <p:sp>
        <p:nvSpPr>
          <p:cNvPr id="1626" name="Google Shape;1626;p30"/>
          <p:cNvSpPr txBox="1"/>
          <p:nvPr/>
        </p:nvSpPr>
        <p:spPr>
          <a:xfrm>
            <a:off x="4866251" y="1045667"/>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a:t>
            </a:r>
            <a:endParaRPr sz="1465">
              <a:latin typeface="Consolas" panose="020B0609020204030204"/>
              <a:ea typeface="Consolas" panose="020B0609020204030204"/>
              <a:cs typeface="Consolas" panose="020B0609020204030204"/>
              <a:sym typeface="Consolas" panose="020B0609020204030204"/>
            </a:endParaRPr>
          </a:p>
        </p:txBody>
      </p:sp>
      <p:cxnSp>
        <p:nvCxnSpPr>
          <p:cNvPr id="1627" name="Google Shape;1627;p30"/>
          <p:cNvCxnSpPr/>
          <p:nvPr/>
        </p:nvCxnSpPr>
        <p:spPr>
          <a:xfrm>
            <a:off x="6198200" y="1980717"/>
            <a:ext cx="365600" cy="24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6178034" y="3478133"/>
            <a:ext cx="365600" cy="24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6645808" y="1396711"/>
            <a:ext cx="1170505" cy="1170424"/>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656" name="Google Shape;1656;p30"/>
          <p:cNvGrpSpPr/>
          <p:nvPr/>
        </p:nvGrpSpPr>
        <p:grpSpPr>
          <a:xfrm>
            <a:off x="6646176" y="2974173"/>
            <a:ext cx="1169731" cy="1172915"/>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683" name="Google Shape;1683;p30"/>
          <p:cNvSpPr txBox="1"/>
          <p:nvPr/>
        </p:nvSpPr>
        <p:spPr>
          <a:xfrm>
            <a:off x="7816300" y="18433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+b1</a:t>
            </a:r>
            <a:endParaRPr sz="1465">
              <a:latin typeface="Consolas" panose="020B0609020204030204"/>
              <a:ea typeface="Consolas" panose="020B0609020204030204"/>
              <a:cs typeface="Consolas" panose="020B0609020204030204"/>
              <a:sym typeface="Consolas" panose="020B0609020204030204"/>
            </a:endParaRPr>
          </a:p>
        </p:txBody>
      </p:sp>
      <p:sp>
        <p:nvSpPr>
          <p:cNvPr id="1684" name="Google Shape;1684;p30"/>
          <p:cNvSpPr txBox="1"/>
          <p:nvPr/>
        </p:nvSpPr>
        <p:spPr>
          <a:xfrm>
            <a:off x="7816300" y="34220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+b2</a:t>
            </a:r>
            <a:endParaRPr sz="1465">
              <a:latin typeface="Consolas" panose="020B0609020204030204"/>
              <a:ea typeface="Consolas" panose="020B0609020204030204"/>
              <a:cs typeface="Consolas" panose="020B0609020204030204"/>
              <a:sym typeface="Consolas" panose="020B0609020204030204"/>
            </a:endParaRPr>
          </a:p>
        </p:txBody>
      </p:sp>
      <p:sp>
        <p:nvSpPr>
          <p:cNvPr id="1685" name="Google Shape;1685;p30"/>
          <p:cNvSpPr/>
          <p:nvPr/>
        </p:nvSpPr>
        <p:spPr>
          <a:xfrm>
            <a:off x="6482600" y="1294733"/>
            <a:ext cx="1773200" cy="1374400"/>
          </a:xfrm>
          <a:prstGeom prst="bracketPair">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86" name="Google Shape;1686;p30"/>
          <p:cNvSpPr/>
          <p:nvPr/>
        </p:nvSpPr>
        <p:spPr>
          <a:xfrm>
            <a:off x="6482600" y="2873433"/>
            <a:ext cx="1773200" cy="1374400"/>
          </a:xfrm>
          <a:prstGeom prst="bracketPair">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87" name="Google Shape;1687;p30"/>
          <p:cNvSpPr txBox="1"/>
          <p:nvPr/>
        </p:nvSpPr>
        <p:spPr>
          <a:xfrm>
            <a:off x="7590200" y="42566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ReLU</a:t>
            </a:r>
            <a:endParaRPr sz="1465">
              <a:latin typeface="Consolas" panose="020B0609020204030204"/>
              <a:ea typeface="Consolas" panose="020B0609020204030204"/>
              <a:cs typeface="Consolas" panose="020B0609020204030204"/>
              <a:sym typeface="Consolas" panose="020B0609020204030204"/>
            </a:endParaRPr>
          </a:p>
        </p:txBody>
      </p:sp>
      <p:sp>
        <p:nvSpPr>
          <p:cNvPr id="1688" name="Google Shape;1688;p30"/>
          <p:cNvSpPr txBox="1"/>
          <p:nvPr/>
        </p:nvSpPr>
        <p:spPr>
          <a:xfrm>
            <a:off x="7590200" y="1045667"/>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ReLU</a:t>
            </a:r>
            <a:endParaRPr sz="1465">
              <a:latin typeface="Consolas" panose="020B0609020204030204"/>
              <a:ea typeface="Consolas" panose="020B0609020204030204"/>
              <a:cs typeface="Consolas" panose="020B0609020204030204"/>
              <a:sym typeface="Consolas" panose="020B0609020204030204"/>
            </a:endParaRPr>
          </a:p>
        </p:txBody>
      </p:sp>
      <p:grpSp>
        <p:nvGrpSpPr>
          <p:cNvPr id="1689" name="Google Shape;1689;p30"/>
          <p:cNvGrpSpPr/>
          <p:nvPr/>
        </p:nvGrpSpPr>
        <p:grpSpPr>
          <a:xfrm>
            <a:off x="8781708" y="1396711"/>
            <a:ext cx="1170505" cy="1170424"/>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716" name="Google Shape;1716;p30"/>
          <p:cNvGrpSpPr/>
          <p:nvPr/>
        </p:nvGrpSpPr>
        <p:grpSpPr>
          <a:xfrm>
            <a:off x="8782076" y="2974173"/>
            <a:ext cx="1169731" cy="1172915"/>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743" name="Google Shape;1743;p30"/>
          <p:cNvCxnSpPr/>
          <p:nvPr/>
        </p:nvCxnSpPr>
        <p:spPr>
          <a:xfrm>
            <a:off x="8331800" y="1980717"/>
            <a:ext cx="365600" cy="24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8311634" y="3478133"/>
            <a:ext cx="365600" cy="24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10412575" y="2170177"/>
            <a:ext cx="1170505" cy="1170424"/>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772" name="Google Shape;1772;p30"/>
          <p:cNvGrpSpPr/>
          <p:nvPr/>
        </p:nvGrpSpPr>
        <p:grpSpPr>
          <a:xfrm>
            <a:off x="10333710" y="2305207"/>
            <a:ext cx="1169731" cy="1172915"/>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799" name="Google Shape;1799;p30"/>
          <p:cNvCxnSpPr>
            <a:endCxn id="1784" idx="3"/>
          </p:cNvCxnSpPr>
          <p:nvPr/>
        </p:nvCxnSpPr>
        <p:spPr>
          <a:xfrm>
            <a:off x="9848510" y="1811701"/>
            <a:ext cx="485200" cy="10796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9951807" y="2891468"/>
            <a:ext cx="382000" cy="6688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10585834" y="1777467"/>
            <a:ext cx="917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MxMX2</a:t>
            </a:r>
            <a:endParaRPr sz="1465">
              <a:latin typeface="Consolas" panose="020B0609020204030204"/>
              <a:ea typeface="Consolas" panose="020B0609020204030204"/>
              <a:cs typeface="Consolas" panose="020B0609020204030204"/>
              <a:sym typeface="Consolas" panose="020B0609020204030204"/>
            </a:endParaRPr>
          </a:p>
        </p:txBody>
      </p:sp>
      <p:sp>
        <p:nvSpPr>
          <p:cNvPr id="1802" name="Google Shape;1802;p30"/>
          <p:cNvSpPr txBox="1"/>
          <p:nvPr/>
        </p:nvSpPr>
        <p:spPr>
          <a:xfrm>
            <a:off x="887100" y="659833"/>
            <a:ext cx="11704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CONV operation</a:t>
            </a:r>
            <a:endParaRPr sz="1465">
              <a:latin typeface="Consolas" panose="020B0609020204030204"/>
              <a:ea typeface="Consolas" panose="020B0609020204030204"/>
              <a:cs typeface="Consolas" panose="020B0609020204030204"/>
              <a:sym typeface="Consolas" panose="020B0609020204030204"/>
            </a:endParaRPr>
          </a:p>
        </p:txBody>
      </p:sp>
      <p:sp>
        <p:nvSpPr>
          <p:cNvPr id="1803" name="Google Shape;1803;p30"/>
          <p:cNvSpPr/>
          <p:nvPr/>
        </p:nvSpPr>
        <p:spPr>
          <a:xfrm flipH="1">
            <a:off x="1165520" y="4866081"/>
            <a:ext cx="1010400" cy="840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04" name="Google Shape;1804;p30"/>
          <p:cNvSpPr/>
          <p:nvPr/>
        </p:nvSpPr>
        <p:spPr>
          <a:xfrm flipH="1">
            <a:off x="887087" y="5184248"/>
            <a:ext cx="1010400" cy="840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05" name="Google Shape;1805;p30"/>
          <p:cNvSpPr/>
          <p:nvPr/>
        </p:nvSpPr>
        <p:spPr>
          <a:xfrm flipH="1">
            <a:off x="1047087" y="5024815"/>
            <a:ext cx="1010400" cy="8408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809" name="Shape 1809"/>
        <p:cNvGrpSpPr/>
        <p:nvPr/>
      </p:nvGrpSpPr>
      <p:grpSpPr>
        <a:xfrm>
          <a:off x="0" y="0"/>
          <a:ext cx="0" cy="0"/>
          <a:chOff x="0" y="0"/>
          <a:chExt cx="0" cy="0"/>
        </a:xfrm>
      </p:grpSpPr>
      <p:sp>
        <p:nvSpPr>
          <p:cNvPr id="1810" name="Google Shape;1810;p31"/>
          <p:cNvSpPr txBox="1"/>
          <p:nvPr>
            <p:ph type="title"/>
          </p:nvPr>
        </p:nvSpPr>
        <p:spPr>
          <a:xfrm>
            <a:off x="416200" y="2828567"/>
            <a:ext cx="11360800" cy="763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solidFill>
                  <a:srgbClr val="FFFFFF"/>
                </a:solidFill>
              </a:rPr>
              <a:t>Abstract backgrounds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416200" y="2828567"/>
            <a:ext cx="11360800" cy="763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814" name="Shape 1814"/>
        <p:cNvGrpSpPr/>
        <p:nvPr/>
      </p:nvGrpSpPr>
      <p:grpSpPr>
        <a:xfrm>
          <a:off x="0" y="0"/>
          <a:ext cx="0" cy="0"/>
          <a:chOff x="0" y="0"/>
          <a:chExt cx="0" cy="0"/>
        </a:xfrm>
      </p:grpSpPr>
      <p:sp>
        <p:nvSpPr>
          <p:cNvPr id="1815" name="Google Shape;1815;p32"/>
          <p:cNvSpPr/>
          <p:nvPr/>
        </p:nvSpPr>
        <p:spPr>
          <a:xfrm>
            <a:off x="101134" y="325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16" name="Google Shape;1816;p32"/>
          <p:cNvSpPr/>
          <p:nvPr/>
        </p:nvSpPr>
        <p:spPr>
          <a:xfrm>
            <a:off x="1599300" y="325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17" name="Google Shape;1817;p32"/>
          <p:cNvSpPr/>
          <p:nvPr/>
        </p:nvSpPr>
        <p:spPr>
          <a:xfrm>
            <a:off x="2439867" y="325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18" name="Google Shape;1818;p32"/>
          <p:cNvSpPr/>
          <p:nvPr/>
        </p:nvSpPr>
        <p:spPr>
          <a:xfrm>
            <a:off x="3280434" y="325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19" name="Google Shape;1819;p32"/>
          <p:cNvSpPr/>
          <p:nvPr/>
        </p:nvSpPr>
        <p:spPr>
          <a:xfrm>
            <a:off x="4559000" y="325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0" name="Google Shape;1820;p32"/>
          <p:cNvSpPr/>
          <p:nvPr/>
        </p:nvSpPr>
        <p:spPr>
          <a:xfrm>
            <a:off x="6057167" y="325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1" name="Google Shape;1821;p32"/>
          <p:cNvSpPr/>
          <p:nvPr/>
        </p:nvSpPr>
        <p:spPr>
          <a:xfrm>
            <a:off x="6897734" y="325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2" name="Google Shape;1822;p32"/>
          <p:cNvSpPr/>
          <p:nvPr/>
        </p:nvSpPr>
        <p:spPr>
          <a:xfrm>
            <a:off x="8470300" y="325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3" name="Google Shape;1823;p32"/>
          <p:cNvSpPr/>
          <p:nvPr/>
        </p:nvSpPr>
        <p:spPr>
          <a:xfrm>
            <a:off x="9674467" y="325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4" name="Google Shape;1824;p32"/>
          <p:cNvSpPr/>
          <p:nvPr/>
        </p:nvSpPr>
        <p:spPr>
          <a:xfrm>
            <a:off x="10809034" y="325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5" name="Google Shape;1825;p32"/>
          <p:cNvSpPr/>
          <p:nvPr/>
        </p:nvSpPr>
        <p:spPr>
          <a:xfrm>
            <a:off x="101551" y="3942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6" name="Google Shape;1826;p32"/>
          <p:cNvSpPr/>
          <p:nvPr/>
        </p:nvSpPr>
        <p:spPr>
          <a:xfrm>
            <a:off x="1599718" y="3942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7" name="Google Shape;1827;p32"/>
          <p:cNvSpPr/>
          <p:nvPr/>
        </p:nvSpPr>
        <p:spPr>
          <a:xfrm>
            <a:off x="2440284" y="3942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8" name="Google Shape;1828;p32"/>
          <p:cNvSpPr/>
          <p:nvPr/>
        </p:nvSpPr>
        <p:spPr>
          <a:xfrm>
            <a:off x="3280851" y="394267"/>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9" name="Google Shape;1829;p32"/>
          <p:cNvSpPr/>
          <p:nvPr/>
        </p:nvSpPr>
        <p:spPr>
          <a:xfrm>
            <a:off x="4559418" y="3942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0" name="Google Shape;1830;p32"/>
          <p:cNvSpPr/>
          <p:nvPr/>
        </p:nvSpPr>
        <p:spPr>
          <a:xfrm>
            <a:off x="6057584" y="3942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1" name="Google Shape;1831;p32"/>
          <p:cNvSpPr/>
          <p:nvPr/>
        </p:nvSpPr>
        <p:spPr>
          <a:xfrm>
            <a:off x="6898151" y="394267"/>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2" name="Google Shape;1832;p32"/>
          <p:cNvSpPr/>
          <p:nvPr/>
        </p:nvSpPr>
        <p:spPr>
          <a:xfrm>
            <a:off x="8470718" y="3942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3" name="Google Shape;1833;p32"/>
          <p:cNvSpPr/>
          <p:nvPr/>
        </p:nvSpPr>
        <p:spPr>
          <a:xfrm>
            <a:off x="9674884" y="3942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4" name="Google Shape;1834;p32"/>
          <p:cNvSpPr/>
          <p:nvPr/>
        </p:nvSpPr>
        <p:spPr>
          <a:xfrm>
            <a:off x="10809451" y="394267"/>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5" name="Google Shape;1835;p32"/>
          <p:cNvSpPr/>
          <p:nvPr/>
        </p:nvSpPr>
        <p:spPr>
          <a:xfrm>
            <a:off x="101534" y="7560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6" name="Google Shape;1836;p32"/>
          <p:cNvSpPr/>
          <p:nvPr/>
        </p:nvSpPr>
        <p:spPr>
          <a:xfrm>
            <a:off x="1599700" y="7560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7" name="Google Shape;1837;p32"/>
          <p:cNvSpPr/>
          <p:nvPr/>
        </p:nvSpPr>
        <p:spPr>
          <a:xfrm>
            <a:off x="2440267" y="7560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8" name="Google Shape;1838;p32"/>
          <p:cNvSpPr/>
          <p:nvPr/>
        </p:nvSpPr>
        <p:spPr>
          <a:xfrm>
            <a:off x="3280834" y="756033"/>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9" name="Google Shape;1839;p32"/>
          <p:cNvSpPr/>
          <p:nvPr/>
        </p:nvSpPr>
        <p:spPr>
          <a:xfrm>
            <a:off x="4559400" y="7560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0" name="Google Shape;1840;p32"/>
          <p:cNvSpPr/>
          <p:nvPr/>
        </p:nvSpPr>
        <p:spPr>
          <a:xfrm>
            <a:off x="6057567" y="7560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1" name="Google Shape;1841;p32"/>
          <p:cNvSpPr/>
          <p:nvPr/>
        </p:nvSpPr>
        <p:spPr>
          <a:xfrm>
            <a:off x="6898134" y="756033"/>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2" name="Google Shape;1842;p32"/>
          <p:cNvSpPr/>
          <p:nvPr/>
        </p:nvSpPr>
        <p:spPr>
          <a:xfrm>
            <a:off x="8470700" y="7560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3" name="Google Shape;1843;p32"/>
          <p:cNvSpPr/>
          <p:nvPr/>
        </p:nvSpPr>
        <p:spPr>
          <a:xfrm>
            <a:off x="9674867" y="7560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4" name="Google Shape;1844;p32"/>
          <p:cNvSpPr/>
          <p:nvPr/>
        </p:nvSpPr>
        <p:spPr>
          <a:xfrm>
            <a:off x="10809434" y="756033"/>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5" name="Google Shape;1845;p32"/>
          <p:cNvSpPr/>
          <p:nvPr/>
        </p:nvSpPr>
        <p:spPr>
          <a:xfrm>
            <a:off x="101551" y="11178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6" name="Google Shape;1846;p32"/>
          <p:cNvSpPr/>
          <p:nvPr/>
        </p:nvSpPr>
        <p:spPr>
          <a:xfrm>
            <a:off x="1599718" y="11178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7" name="Google Shape;1847;p32"/>
          <p:cNvSpPr/>
          <p:nvPr/>
        </p:nvSpPr>
        <p:spPr>
          <a:xfrm>
            <a:off x="2440284" y="11178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8" name="Google Shape;1848;p32"/>
          <p:cNvSpPr/>
          <p:nvPr/>
        </p:nvSpPr>
        <p:spPr>
          <a:xfrm>
            <a:off x="3280851" y="11178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9" name="Google Shape;1849;p32"/>
          <p:cNvSpPr/>
          <p:nvPr/>
        </p:nvSpPr>
        <p:spPr>
          <a:xfrm>
            <a:off x="4559418" y="11178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0" name="Google Shape;1850;p32"/>
          <p:cNvSpPr/>
          <p:nvPr/>
        </p:nvSpPr>
        <p:spPr>
          <a:xfrm>
            <a:off x="6057584" y="11178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1" name="Google Shape;1851;p32"/>
          <p:cNvSpPr/>
          <p:nvPr/>
        </p:nvSpPr>
        <p:spPr>
          <a:xfrm>
            <a:off x="6898151" y="11178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2" name="Google Shape;1852;p32"/>
          <p:cNvSpPr/>
          <p:nvPr/>
        </p:nvSpPr>
        <p:spPr>
          <a:xfrm>
            <a:off x="8470718" y="11178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3" name="Google Shape;1853;p32"/>
          <p:cNvSpPr/>
          <p:nvPr/>
        </p:nvSpPr>
        <p:spPr>
          <a:xfrm>
            <a:off x="9674884" y="11178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4" name="Google Shape;1854;p32"/>
          <p:cNvSpPr/>
          <p:nvPr/>
        </p:nvSpPr>
        <p:spPr>
          <a:xfrm>
            <a:off x="10809451" y="11178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5" name="Google Shape;1855;p32"/>
          <p:cNvSpPr/>
          <p:nvPr/>
        </p:nvSpPr>
        <p:spPr>
          <a:xfrm>
            <a:off x="101534" y="14795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6" name="Google Shape;1856;p32"/>
          <p:cNvSpPr/>
          <p:nvPr/>
        </p:nvSpPr>
        <p:spPr>
          <a:xfrm>
            <a:off x="1599700" y="14795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7" name="Google Shape;1857;p32"/>
          <p:cNvSpPr/>
          <p:nvPr/>
        </p:nvSpPr>
        <p:spPr>
          <a:xfrm>
            <a:off x="2440267" y="14795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8" name="Google Shape;1858;p32"/>
          <p:cNvSpPr/>
          <p:nvPr/>
        </p:nvSpPr>
        <p:spPr>
          <a:xfrm>
            <a:off x="3280834" y="1479567"/>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9" name="Google Shape;1859;p32"/>
          <p:cNvSpPr/>
          <p:nvPr/>
        </p:nvSpPr>
        <p:spPr>
          <a:xfrm>
            <a:off x="4559400" y="14795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0" name="Google Shape;1860;p32"/>
          <p:cNvSpPr/>
          <p:nvPr/>
        </p:nvSpPr>
        <p:spPr>
          <a:xfrm>
            <a:off x="6057567" y="14795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1" name="Google Shape;1861;p32"/>
          <p:cNvSpPr/>
          <p:nvPr/>
        </p:nvSpPr>
        <p:spPr>
          <a:xfrm>
            <a:off x="6898134" y="1479567"/>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2" name="Google Shape;1862;p32"/>
          <p:cNvSpPr/>
          <p:nvPr/>
        </p:nvSpPr>
        <p:spPr>
          <a:xfrm>
            <a:off x="8470700" y="14795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3" name="Google Shape;1863;p32"/>
          <p:cNvSpPr/>
          <p:nvPr/>
        </p:nvSpPr>
        <p:spPr>
          <a:xfrm>
            <a:off x="9674867" y="14795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4" name="Google Shape;1864;p32"/>
          <p:cNvSpPr/>
          <p:nvPr/>
        </p:nvSpPr>
        <p:spPr>
          <a:xfrm>
            <a:off x="10809434" y="1479567"/>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5" name="Google Shape;1865;p32"/>
          <p:cNvSpPr/>
          <p:nvPr/>
        </p:nvSpPr>
        <p:spPr>
          <a:xfrm>
            <a:off x="101551" y="18413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6" name="Google Shape;1866;p32"/>
          <p:cNvSpPr/>
          <p:nvPr/>
        </p:nvSpPr>
        <p:spPr>
          <a:xfrm>
            <a:off x="1599718" y="18413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7" name="Google Shape;1867;p32"/>
          <p:cNvSpPr/>
          <p:nvPr/>
        </p:nvSpPr>
        <p:spPr>
          <a:xfrm>
            <a:off x="2440284" y="18413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8" name="Google Shape;1868;p32"/>
          <p:cNvSpPr/>
          <p:nvPr/>
        </p:nvSpPr>
        <p:spPr>
          <a:xfrm>
            <a:off x="3280851" y="1841333"/>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9" name="Google Shape;1869;p32"/>
          <p:cNvSpPr/>
          <p:nvPr/>
        </p:nvSpPr>
        <p:spPr>
          <a:xfrm>
            <a:off x="4559418" y="18413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0" name="Google Shape;1870;p32"/>
          <p:cNvSpPr/>
          <p:nvPr/>
        </p:nvSpPr>
        <p:spPr>
          <a:xfrm>
            <a:off x="6057584" y="18413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1" name="Google Shape;1871;p32"/>
          <p:cNvSpPr/>
          <p:nvPr/>
        </p:nvSpPr>
        <p:spPr>
          <a:xfrm>
            <a:off x="6898151" y="1841333"/>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2" name="Google Shape;1872;p32"/>
          <p:cNvSpPr/>
          <p:nvPr/>
        </p:nvSpPr>
        <p:spPr>
          <a:xfrm>
            <a:off x="8470718" y="18413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3" name="Google Shape;1873;p32"/>
          <p:cNvSpPr/>
          <p:nvPr/>
        </p:nvSpPr>
        <p:spPr>
          <a:xfrm>
            <a:off x="9674884" y="18413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4" name="Google Shape;1874;p32"/>
          <p:cNvSpPr/>
          <p:nvPr/>
        </p:nvSpPr>
        <p:spPr>
          <a:xfrm>
            <a:off x="10809451" y="1841333"/>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5" name="Google Shape;1875;p32"/>
          <p:cNvSpPr/>
          <p:nvPr/>
        </p:nvSpPr>
        <p:spPr>
          <a:xfrm>
            <a:off x="101334" y="22031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6" name="Google Shape;1876;p32"/>
          <p:cNvSpPr/>
          <p:nvPr/>
        </p:nvSpPr>
        <p:spPr>
          <a:xfrm>
            <a:off x="1599500" y="22031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7" name="Google Shape;1877;p32"/>
          <p:cNvSpPr/>
          <p:nvPr/>
        </p:nvSpPr>
        <p:spPr>
          <a:xfrm>
            <a:off x="2440067" y="22031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8" name="Google Shape;1878;p32"/>
          <p:cNvSpPr/>
          <p:nvPr/>
        </p:nvSpPr>
        <p:spPr>
          <a:xfrm>
            <a:off x="3280634" y="22031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9" name="Google Shape;1879;p32"/>
          <p:cNvSpPr/>
          <p:nvPr/>
        </p:nvSpPr>
        <p:spPr>
          <a:xfrm>
            <a:off x="4559200" y="22031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0" name="Google Shape;1880;p32"/>
          <p:cNvSpPr/>
          <p:nvPr/>
        </p:nvSpPr>
        <p:spPr>
          <a:xfrm>
            <a:off x="6057367" y="22031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1" name="Google Shape;1881;p32"/>
          <p:cNvSpPr/>
          <p:nvPr/>
        </p:nvSpPr>
        <p:spPr>
          <a:xfrm>
            <a:off x="6897934" y="22031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2" name="Google Shape;1882;p32"/>
          <p:cNvSpPr/>
          <p:nvPr/>
        </p:nvSpPr>
        <p:spPr>
          <a:xfrm>
            <a:off x="8470500" y="22031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3" name="Google Shape;1883;p32"/>
          <p:cNvSpPr/>
          <p:nvPr/>
        </p:nvSpPr>
        <p:spPr>
          <a:xfrm>
            <a:off x="9674667" y="22031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4" name="Google Shape;1884;p32"/>
          <p:cNvSpPr/>
          <p:nvPr/>
        </p:nvSpPr>
        <p:spPr>
          <a:xfrm>
            <a:off x="10809234" y="22031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5" name="Google Shape;1885;p32"/>
          <p:cNvSpPr/>
          <p:nvPr/>
        </p:nvSpPr>
        <p:spPr>
          <a:xfrm>
            <a:off x="101751" y="25648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6" name="Google Shape;1886;p32"/>
          <p:cNvSpPr/>
          <p:nvPr/>
        </p:nvSpPr>
        <p:spPr>
          <a:xfrm>
            <a:off x="1599918" y="25648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7" name="Google Shape;1887;p32"/>
          <p:cNvSpPr/>
          <p:nvPr/>
        </p:nvSpPr>
        <p:spPr>
          <a:xfrm>
            <a:off x="2440484" y="25648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8" name="Google Shape;1888;p32"/>
          <p:cNvSpPr/>
          <p:nvPr/>
        </p:nvSpPr>
        <p:spPr>
          <a:xfrm>
            <a:off x="3281051" y="2564867"/>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9" name="Google Shape;1889;p32"/>
          <p:cNvSpPr/>
          <p:nvPr/>
        </p:nvSpPr>
        <p:spPr>
          <a:xfrm>
            <a:off x="4559618" y="25648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0" name="Google Shape;1890;p32"/>
          <p:cNvSpPr/>
          <p:nvPr/>
        </p:nvSpPr>
        <p:spPr>
          <a:xfrm>
            <a:off x="6057784" y="25648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1" name="Google Shape;1891;p32"/>
          <p:cNvSpPr/>
          <p:nvPr/>
        </p:nvSpPr>
        <p:spPr>
          <a:xfrm>
            <a:off x="6898351" y="2564867"/>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2" name="Google Shape;1892;p32"/>
          <p:cNvSpPr/>
          <p:nvPr/>
        </p:nvSpPr>
        <p:spPr>
          <a:xfrm>
            <a:off x="8470918" y="25648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3" name="Google Shape;1893;p32"/>
          <p:cNvSpPr/>
          <p:nvPr/>
        </p:nvSpPr>
        <p:spPr>
          <a:xfrm>
            <a:off x="9675084" y="25648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4" name="Google Shape;1894;p32"/>
          <p:cNvSpPr/>
          <p:nvPr/>
        </p:nvSpPr>
        <p:spPr>
          <a:xfrm>
            <a:off x="10809651" y="2564867"/>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5" name="Google Shape;1895;p32"/>
          <p:cNvSpPr/>
          <p:nvPr/>
        </p:nvSpPr>
        <p:spPr>
          <a:xfrm>
            <a:off x="101734" y="29266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6" name="Google Shape;1896;p32"/>
          <p:cNvSpPr/>
          <p:nvPr/>
        </p:nvSpPr>
        <p:spPr>
          <a:xfrm>
            <a:off x="1599900" y="29266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7" name="Google Shape;1897;p32"/>
          <p:cNvSpPr/>
          <p:nvPr/>
        </p:nvSpPr>
        <p:spPr>
          <a:xfrm>
            <a:off x="2440467" y="29266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8" name="Google Shape;1898;p32"/>
          <p:cNvSpPr/>
          <p:nvPr/>
        </p:nvSpPr>
        <p:spPr>
          <a:xfrm>
            <a:off x="3281034" y="2926633"/>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9" name="Google Shape;1899;p32"/>
          <p:cNvSpPr/>
          <p:nvPr/>
        </p:nvSpPr>
        <p:spPr>
          <a:xfrm>
            <a:off x="4559600" y="29266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0" name="Google Shape;1900;p32"/>
          <p:cNvSpPr/>
          <p:nvPr/>
        </p:nvSpPr>
        <p:spPr>
          <a:xfrm>
            <a:off x="6057767" y="29266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1" name="Google Shape;1901;p32"/>
          <p:cNvSpPr/>
          <p:nvPr/>
        </p:nvSpPr>
        <p:spPr>
          <a:xfrm>
            <a:off x="6898334" y="2926633"/>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2" name="Google Shape;1902;p32"/>
          <p:cNvSpPr/>
          <p:nvPr/>
        </p:nvSpPr>
        <p:spPr>
          <a:xfrm>
            <a:off x="8470900" y="29266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3" name="Google Shape;1903;p32"/>
          <p:cNvSpPr/>
          <p:nvPr/>
        </p:nvSpPr>
        <p:spPr>
          <a:xfrm>
            <a:off x="9675067" y="29266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4" name="Google Shape;1904;p32"/>
          <p:cNvSpPr/>
          <p:nvPr/>
        </p:nvSpPr>
        <p:spPr>
          <a:xfrm>
            <a:off x="10809634" y="2926633"/>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5" name="Google Shape;1905;p32"/>
          <p:cNvSpPr/>
          <p:nvPr/>
        </p:nvSpPr>
        <p:spPr>
          <a:xfrm>
            <a:off x="101751" y="32884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6" name="Google Shape;1906;p32"/>
          <p:cNvSpPr/>
          <p:nvPr/>
        </p:nvSpPr>
        <p:spPr>
          <a:xfrm>
            <a:off x="1599918" y="32884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7" name="Google Shape;1907;p32"/>
          <p:cNvSpPr/>
          <p:nvPr/>
        </p:nvSpPr>
        <p:spPr>
          <a:xfrm>
            <a:off x="2440484" y="32884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8" name="Google Shape;1908;p32"/>
          <p:cNvSpPr/>
          <p:nvPr/>
        </p:nvSpPr>
        <p:spPr>
          <a:xfrm>
            <a:off x="3281051" y="32884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9" name="Google Shape;1909;p32"/>
          <p:cNvSpPr/>
          <p:nvPr/>
        </p:nvSpPr>
        <p:spPr>
          <a:xfrm>
            <a:off x="4559618" y="32884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0" name="Google Shape;1910;p32"/>
          <p:cNvSpPr/>
          <p:nvPr/>
        </p:nvSpPr>
        <p:spPr>
          <a:xfrm>
            <a:off x="6057784" y="32884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1" name="Google Shape;1911;p32"/>
          <p:cNvSpPr/>
          <p:nvPr/>
        </p:nvSpPr>
        <p:spPr>
          <a:xfrm>
            <a:off x="6898351" y="32884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2" name="Google Shape;1912;p32"/>
          <p:cNvSpPr/>
          <p:nvPr/>
        </p:nvSpPr>
        <p:spPr>
          <a:xfrm>
            <a:off x="8470918" y="32884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3" name="Google Shape;1913;p32"/>
          <p:cNvSpPr/>
          <p:nvPr/>
        </p:nvSpPr>
        <p:spPr>
          <a:xfrm>
            <a:off x="9675084" y="32884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4" name="Google Shape;1914;p32"/>
          <p:cNvSpPr/>
          <p:nvPr/>
        </p:nvSpPr>
        <p:spPr>
          <a:xfrm>
            <a:off x="10809651" y="32884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5" name="Google Shape;1915;p32"/>
          <p:cNvSpPr/>
          <p:nvPr/>
        </p:nvSpPr>
        <p:spPr>
          <a:xfrm>
            <a:off x="101734" y="36501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6" name="Google Shape;1916;p32"/>
          <p:cNvSpPr/>
          <p:nvPr/>
        </p:nvSpPr>
        <p:spPr>
          <a:xfrm>
            <a:off x="1599900" y="36501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7" name="Google Shape;1917;p32"/>
          <p:cNvSpPr/>
          <p:nvPr/>
        </p:nvSpPr>
        <p:spPr>
          <a:xfrm>
            <a:off x="2440467" y="36501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8" name="Google Shape;1918;p32"/>
          <p:cNvSpPr/>
          <p:nvPr/>
        </p:nvSpPr>
        <p:spPr>
          <a:xfrm>
            <a:off x="3281034" y="3650167"/>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9" name="Google Shape;1919;p32"/>
          <p:cNvSpPr/>
          <p:nvPr/>
        </p:nvSpPr>
        <p:spPr>
          <a:xfrm>
            <a:off x="4559600" y="36501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0" name="Google Shape;1920;p32"/>
          <p:cNvSpPr/>
          <p:nvPr/>
        </p:nvSpPr>
        <p:spPr>
          <a:xfrm>
            <a:off x="6057767" y="36501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1" name="Google Shape;1921;p32"/>
          <p:cNvSpPr/>
          <p:nvPr/>
        </p:nvSpPr>
        <p:spPr>
          <a:xfrm>
            <a:off x="6898334" y="3650167"/>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2" name="Google Shape;1922;p32"/>
          <p:cNvSpPr/>
          <p:nvPr/>
        </p:nvSpPr>
        <p:spPr>
          <a:xfrm>
            <a:off x="8470900" y="36501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3" name="Google Shape;1923;p32"/>
          <p:cNvSpPr/>
          <p:nvPr/>
        </p:nvSpPr>
        <p:spPr>
          <a:xfrm>
            <a:off x="9675067" y="36501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4" name="Google Shape;1924;p32"/>
          <p:cNvSpPr/>
          <p:nvPr/>
        </p:nvSpPr>
        <p:spPr>
          <a:xfrm>
            <a:off x="10809634" y="3650167"/>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5" name="Google Shape;1925;p32"/>
          <p:cNvSpPr/>
          <p:nvPr/>
        </p:nvSpPr>
        <p:spPr>
          <a:xfrm>
            <a:off x="101751" y="40119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6" name="Google Shape;1926;p32"/>
          <p:cNvSpPr/>
          <p:nvPr/>
        </p:nvSpPr>
        <p:spPr>
          <a:xfrm>
            <a:off x="1599918" y="40119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7" name="Google Shape;1927;p32"/>
          <p:cNvSpPr/>
          <p:nvPr/>
        </p:nvSpPr>
        <p:spPr>
          <a:xfrm>
            <a:off x="2440484" y="40119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8" name="Google Shape;1928;p32"/>
          <p:cNvSpPr/>
          <p:nvPr/>
        </p:nvSpPr>
        <p:spPr>
          <a:xfrm>
            <a:off x="3281051" y="4011933"/>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9" name="Google Shape;1929;p32"/>
          <p:cNvSpPr/>
          <p:nvPr/>
        </p:nvSpPr>
        <p:spPr>
          <a:xfrm>
            <a:off x="4559618" y="40119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0" name="Google Shape;1930;p32"/>
          <p:cNvSpPr/>
          <p:nvPr/>
        </p:nvSpPr>
        <p:spPr>
          <a:xfrm>
            <a:off x="6057784" y="40119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1" name="Google Shape;1931;p32"/>
          <p:cNvSpPr/>
          <p:nvPr/>
        </p:nvSpPr>
        <p:spPr>
          <a:xfrm>
            <a:off x="6898351" y="4011933"/>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2" name="Google Shape;1932;p32"/>
          <p:cNvSpPr/>
          <p:nvPr/>
        </p:nvSpPr>
        <p:spPr>
          <a:xfrm>
            <a:off x="8470918" y="40119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3" name="Google Shape;1933;p32"/>
          <p:cNvSpPr/>
          <p:nvPr/>
        </p:nvSpPr>
        <p:spPr>
          <a:xfrm>
            <a:off x="9675084" y="40119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4" name="Google Shape;1934;p32"/>
          <p:cNvSpPr/>
          <p:nvPr/>
        </p:nvSpPr>
        <p:spPr>
          <a:xfrm>
            <a:off x="10809651" y="4011933"/>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5" name="Google Shape;1935;p32"/>
          <p:cNvSpPr/>
          <p:nvPr/>
        </p:nvSpPr>
        <p:spPr>
          <a:xfrm>
            <a:off x="101334" y="43737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6" name="Google Shape;1936;p32"/>
          <p:cNvSpPr/>
          <p:nvPr/>
        </p:nvSpPr>
        <p:spPr>
          <a:xfrm>
            <a:off x="1599500" y="43737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7" name="Google Shape;1937;p32"/>
          <p:cNvSpPr/>
          <p:nvPr/>
        </p:nvSpPr>
        <p:spPr>
          <a:xfrm>
            <a:off x="2440067" y="43737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8" name="Google Shape;1938;p32"/>
          <p:cNvSpPr/>
          <p:nvPr/>
        </p:nvSpPr>
        <p:spPr>
          <a:xfrm>
            <a:off x="3280634" y="43737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9" name="Google Shape;1939;p32"/>
          <p:cNvSpPr/>
          <p:nvPr/>
        </p:nvSpPr>
        <p:spPr>
          <a:xfrm>
            <a:off x="4559200" y="43737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0" name="Google Shape;1940;p32"/>
          <p:cNvSpPr/>
          <p:nvPr/>
        </p:nvSpPr>
        <p:spPr>
          <a:xfrm>
            <a:off x="6057367" y="43737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1" name="Google Shape;1941;p32"/>
          <p:cNvSpPr/>
          <p:nvPr/>
        </p:nvSpPr>
        <p:spPr>
          <a:xfrm>
            <a:off x="6897934" y="43737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2" name="Google Shape;1942;p32"/>
          <p:cNvSpPr/>
          <p:nvPr/>
        </p:nvSpPr>
        <p:spPr>
          <a:xfrm>
            <a:off x="8470500" y="43737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3" name="Google Shape;1943;p32"/>
          <p:cNvSpPr/>
          <p:nvPr/>
        </p:nvSpPr>
        <p:spPr>
          <a:xfrm>
            <a:off x="9674667" y="43737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4" name="Google Shape;1944;p32"/>
          <p:cNvSpPr/>
          <p:nvPr/>
        </p:nvSpPr>
        <p:spPr>
          <a:xfrm>
            <a:off x="10809234" y="43737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5" name="Google Shape;1945;p32"/>
          <p:cNvSpPr/>
          <p:nvPr/>
        </p:nvSpPr>
        <p:spPr>
          <a:xfrm>
            <a:off x="101751" y="47354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6" name="Google Shape;1946;p32"/>
          <p:cNvSpPr/>
          <p:nvPr/>
        </p:nvSpPr>
        <p:spPr>
          <a:xfrm>
            <a:off x="1599918" y="47354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7" name="Google Shape;1947;p32"/>
          <p:cNvSpPr/>
          <p:nvPr/>
        </p:nvSpPr>
        <p:spPr>
          <a:xfrm>
            <a:off x="2440484" y="47354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8" name="Google Shape;1948;p32"/>
          <p:cNvSpPr/>
          <p:nvPr/>
        </p:nvSpPr>
        <p:spPr>
          <a:xfrm>
            <a:off x="3281051" y="4735467"/>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9" name="Google Shape;1949;p32"/>
          <p:cNvSpPr/>
          <p:nvPr/>
        </p:nvSpPr>
        <p:spPr>
          <a:xfrm>
            <a:off x="4559618" y="47354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0" name="Google Shape;1950;p32"/>
          <p:cNvSpPr/>
          <p:nvPr/>
        </p:nvSpPr>
        <p:spPr>
          <a:xfrm>
            <a:off x="6057784" y="47354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1" name="Google Shape;1951;p32"/>
          <p:cNvSpPr/>
          <p:nvPr/>
        </p:nvSpPr>
        <p:spPr>
          <a:xfrm>
            <a:off x="6898351" y="4735467"/>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2" name="Google Shape;1952;p32"/>
          <p:cNvSpPr/>
          <p:nvPr/>
        </p:nvSpPr>
        <p:spPr>
          <a:xfrm>
            <a:off x="8470918" y="47354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3" name="Google Shape;1953;p32"/>
          <p:cNvSpPr/>
          <p:nvPr/>
        </p:nvSpPr>
        <p:spPr>
          <a:xfrm>
            <a:off x="9675084" y="47354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4" name="Google Shape;1954;p32"/>
          <p:cNvSpPr/>
          <p:nvPr/>
        </p:nvSpPr>
        <p:spPr>
          <a:xfrm>
            <a:off x="10809651" y="4735467"/>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5" name="Google Shape;1955;p32"/>
          <p:cNvSpPr/>
          <p:nvPr/>
        </p:nvSpPr>
        <p:spPr>
          <a:xfrm>
            <a:off x="101734" y="50972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6" name="Google Shape;1956;p32"/>
          <p:cNvSpPr/>
          <p:nvPr/>
        </p:nvSpPr>
        <p:spPr>
          <a:xfrm>
            <a:off x="1599900" y="50972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7" name="Google Shape;1957;p32"/>
          <p:cNvSpPr/>
          <p:nvPr/>
        </p:nvSpPr>
        <p:spPr>
          <a:xfrm>
            <a:off x="2440467" y="50972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8" name="Google Shape;1958;p32"/>
          <p:cNvSpPr/>
          <p:nvPr/>
        </p:nvSpPr>
        <p:spPr>
          <a:xfrm>
            <a:off x="3281034" y="5097233"/>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9" name="Google Shape;1959;p32"/>
          <p:cNvSpPr/>
          <p:nvPr/>
        </p:nvSpPr>
        <p:spPr>
          <a:xfrm>
            <a:off x="4559600" y="50972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0" name="Google Shape;1960;p32"/>
          <p:cNvSpPr/>
          <p:nvPr/>
        </p:nvSpPr>
        <p:spPr>
          <a:xfrm>
            <a:off x="6057767" y="50972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1" name="Google Shape;1961;p32"/>
          <p:cNvSpPr/>
          <p:nvPr/>
        </p:nvSpPr>
        <p:spPr>
          <a:xfrm>
            <a:off x="6898334" y="5097233"/>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2" name="Google Shape;1962;p32"/>
          <p:cNvSpPr/>
          <p:nvPr/>
        </p:nvSpPr>
        <p:spPr>
          <a:xfrm>
            <a:off x="8470900" y="50972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3" name="Google Shape;1963;p32"/>
          <p:cNvSpPr/>
          <p:nvPr/>
        </p:nvSpPr>
        <p:spPr>
          <a:xfrm>
            <a:off x="9675067" y="50972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4" name="Google Shape;1964;p32"/>
          <p:cNvSpPr/>
          <p:nvPr/>
        </p:nvSpPr>
        <p:spPr>
          <a:xfrm>
            <a:off x="10809634" y="5097233"/>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5" name="Google Shape;1965;p32"/>
          <p:cNvSpPr/>
          <p:nvPr/>
        </p:nvSpPr>
        <p:spPr>
          <a:xfrm>
            <a:off x="101751" y="54590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6" name="Google Shape;1966;p32"/>
          <p:cNvSpPr/>
          <p:nvPr/>
        </p:nvSpPr>
        <p:spPr>
          <a:xfrm>
            <a:off x="1599918" y="54590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7" name="Google Shape;1967;p32"/>
          <p:cNvSpPr/>
          <p:nvPr/>
        </p:nvSpPr>
        <p:spPr>
          <a:xfrm>
            <a:off x="2440484" y="54590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8" name="Google Shape;1968;p32"/>
          <p:cNvSpPr/>
          <p:nvPr/>
        </p:nvSpPr>
        <p:spPr>
          <a:xfrm>
            <a:off x="3281051" y="54590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9" name="Google Shape;1969;p32"/>
          <p:cNvSpPr/>
          <p:nvPr/>
        </p:nvSpPr>
        <p:spPr>
          <a:xfrm>
            <a:off x="4559618" y="54590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0" name="Google Shape;1970;p32"/>
          <p:cNvSpPr/>
          <p:nvPr/>
        </p:nvSpPr>
        <p:spPr>
          <a:xfrm>
            <a:off x="6057784" y="54590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1" name="Google Shape;1971;p32"/>
          <p:cNvSpPr/>
          <p:nvPr/>
        </p:nvSpPr>
        <p:spPr>
          <a:xfrm>
            <a:off x="6898351" y="54590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2" name="Google Shape;1972;p32"/>
          <p:cNvSpPr/>
          <p:nvPr/>
        </p:nvSpPr>
        <p:spPr>
          <a:xfrm>
            <a:off x="8470918" y="54590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3" name="Google Shape;1973;p32"/>
          <p:cNvSpPr/>
          <p:nvPr/>
        </p:nvSpPr>
        <p:spPr>
          <a:xfrm>
            <a:off x="9675084" y="54590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4" name="Google Shape;1974;p32"/>
          <p:cNvSpPr/>
          <p:nvPr/>
        </p:nvSpPr>
        <p:spPr>
          <a:xfrm>
            <a:off x="10809651" y="54590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5" name="Google Shape;1975;p32"/>
          <p:cNvSpPr/>
          <p:nvPr/>
        </p:nvSpPr>
        <p:spPr>
          <a:xfrm>
            <a:off x="101734" y="58207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6" name="Google Shape;1976;p32"/>
          <p:cNvSpPr/>
          <p:nvPr/>
        </p:nvSpPr>
        <p:spPr>
          <a:xfrm>
            <a:off x="1599900" y="58207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7" name="Google Shape;1977;p32"/>
          <p:cNvSpPr/>
          <p:nvPr/>
        </p:nvSpPr>
        <p:spPr>
          <a:xfrm>
            <a:off x="2440467" y="58207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8" name="Google Shape;1978;p32"/>
          <p:cNvSpPr/>
          <p:nvPr/>
        </p:nvSpPr>
        <p:spPr>
          <a:xfrm>
            <a:off x="3281034" y="5820767"/>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9" name="Google Shape;1979;p32"/>
          <p:cNvSpPr/>
          <p:nvPr/>
        </p:nvSpPr>
        <p:spPr>
          <a:xfrm>
            <a:off x="4559600" y="58207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0" name="Google Shape;1980;p32"/>
          <p:cNvSpPr/>
          <p:nvPr/>
        </p:nvSpPr>
        <p:spPr>
          <a:xfrm>
            <a:off x="6057767" y="58207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1" name="Google Shape;1981;p32"/>
          <p:cNvSpPr/>
          <p:nvPr/>
        </p:nvSpPr>
        <p:spPr>
          <a:xfrm>
            <a:off x="6898334" y="5820767"/>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2" name="Google Shape;1982;p32"/>
          <p:cNvSpPr/>
          <p:nvPr/>
        </p:nvSpPr>
        <p:spPr>
          <a:xfrm>
            <a:off x="8470900" y="58207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3" name="Google Shape;1983;p32"/>
          <p:cNvSpPr/>
          <p:nvPr/>
        </p:nvSpPr>
        <p:spPr>
          <a:xfrm>
            <a:off x="9675067" y="58207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4" name="Google Shape;1984;p32"/>
          <p:cNvSpPr/>
          <p:nvPr/>
        </p:nvSpPr>
        <p:spPr>
          <a:xfrm>
            <a:off x="10809634" y="5820767"/>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5" name="Google Shape;1985;p32"/>
          <p:cNvSpPr/>
          <p:nvPr/>
        </p:nvSpPr>
        <p:spPr>
          <a:xfrm>
            <a:off x="101751" y="61825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6" name="Google Shape;1986;p32"/>
          <p:cNvSpPr/>
          <p:nvPr/>
        </p:nvSpPr>
        <p:spPr>
          <a:xfrm>
            <a:off x="1599918" y="61825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7" name="Google Shape;1987;p32"/>
          <p:cNvSpPr/>
          <p:nvPr/>
        </p:nvSpPr>
        <p:spPr>
          <a:xfrm>
            <a:off x="2440484" y="61825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8" name="Google Shape;1988;p32"/>
          <p:cNvSpPr/>
          <p:nvPr/>
        </p:nvSpPr>
        <p:spPr>
          <a:xfrm>
            <a:off x="3281051" y="6182533"/>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9" name="Google Shape;1989;p32"/>
          <p:cNvSpPr/>
          <p:nvPr/>
        </p:nvSpPr>
        <p:spPr>
          <a:xfrm>
            <a:off x="4559618" y="61825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0" name="Google Shape;1990;p32"/>
          <p:cNvSpPr/>
          <p:nvPr/>
        </p:nvSpPr>
        <p:spPr>
          <a:xfrm>
            <a:off x="6057784" y="61825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1" name="Google Shape;1991;p32"/>
          <p:cNvSpPr/>
          <p:nvPr/>
        </p:nvSpPr>
        <p:spPr>
          <a:xfrm>
            <a:off x="6898351" y="6182533"/>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2" name="Google Shape;1992;p32"/>
          <p:cNvSpPr/>
          <p:nvPr/>
        </p:nvSpPr>
        <p:spPr>
          <a:xfrm>
            <a:off x="8470918" y="61825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3" name="Google Shape;1993;p32"/>
          <p:cNvSpPr/>
          <p:nvPr/>
        </p:nvSpPr>
        <p:spPr>
          <a:xfrm>
            <a:off x="9675084" y="61825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4" name="Google Shape;1994;p32"/>
          <p:cNvSpPr/>
          <p:nvPr/>
        </p:nvSpPr>
        <p:spPr>
          <a:xfrm>
            <a:off x="10809651" y="6182533"/>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5" name="Google Shape;1995;p32"/>
          <p:cNvSpPr/>
          <p:nvPr/>
        </p:nvSpPr>
        <p:spPr>
          <a:xfrm>
            <a:off x="101434" y="65443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6" name="Google Shape;1996;p32"/>
          <p:cNvSpPr/>
          <p:nvPr/>
        </p:nvSpPr>
        <p:spPr>
          <a:xfrm>
            <a:off x="1599600" y="65443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7" name="Google Shape;1997;p32"/>
          <p:cNvSpPr/>
          <p:nvPr/>
        </p:nvSpPr>
        <p:spPr>
          <a:xfrm>
            <a:off x="2440167" y="65443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8" name="Google Shape;1998;p32"/>
          <p:cNvSpPr/>
          <p:nvPr/>
        </p:nvSpPr>
        <p:spPr>
          <a:xfrm>
            <a:off x="3280734" y="65443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9" name="Google Shape;1999;p32"/>
          <p:cNvSpPr/>
          <p:nvPr/>
        </p:nvSpPr>
        <p:spPr>
          <a:xfrm>
            <a:off x="4559300" y="65443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0" name="Google Shape;2000;p32"/>
          <p:cNvSpPr/>
          <p:nvPr/>
        </p:nvSpPr>
        <p:spPr>
          <a:xfrm>
            <a:off x="6057467" y="65443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1" name="Google Shape;2001;p32"/>
          <p:cNvSpPr/>
          <p:nvPr/>
        </p:nvSpPr>
        <p:spPr>
          <a:xfrm>
            <a:off x="6898034" y="65443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2" name="Google Shape;2002;p32"/>
          <p:cNvSpPr/>
          <p:nvPr/>
        </p:nvSpPr>
        <p:spPr>
          <a:xfrm>
            <a:off x="8470600" y="65443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3" name="Google Shape;2003;p32"/>
          <p:cNvSpPr/>
          <p:nvPr/>
        </p:nvSpPr>
        <p:spPr>
          <a:xfrm>
            <a:off x="9674767" y="65443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4" name="Google Shape;2004;p32"/>
          <p:cNvSpPr/>
          <p:nvPr/>
        </p:nvSpPr>
        <p:spPr>
          <a:xfrm>
            <a:off x="10809334" y="65443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2008" name="Shape 2008"/>
        <p:cNvGrpSpPr/>
        <p:nvPr/>
      </p:nvGrpSpPr>
      <p:grpSpPr>
        <a:xfrm>
          <a:off x="0" y="0"/>
          <a:ext cx="0" cy="0"/>
          <a:chOff x="0" y="0"/>
          <a:chExt cx="0" cy="0"/>
        </a:xfrm>
      </p:grpSpPr>
      <p:sp>
        <p:nvSpPr>
          <p:cNvPr id="2009" name="Google Shape;2009;p33"/>
          <p:cNvSpPr/>
          <p:nvPr/>
        </p:nvSpPr>
        <p:spPr>
          <a:xfrm>
            <a:off x="101134" y="325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0" name="Google Shape;2010;p33"/>
          <p:cNvSpPr/>
          <p:nvPr/>
        </p:nvSpPr>
        <p:spPr>
          <a:xfrm>
            <a:off x="1609523" y="325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1" name="Google Shape;2011;p33"/>
          <p:cNvSpPr/>
          <p:nvPr/>
        </p:nvSpPr>
        <p:spPr>
          <a:xfrm>
            <a:off x="2460311" y="325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2" name="Google Shape;2012;p33"/>
          <p:cNvSpPr/>
          <p:nvPr/>
        </p:nvSpPr>
        <p:spPr>
          <a:xfrm>
            <a:off x="3311100" y="325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3" name="Google Shape;2013;p33"/>
          <p:cNvSpPr/>
          <p:nvPr/>
        </p:nvSpPr>
        <p:spPr>
          <a:xfrm>
            <a:off x="4599890" y="325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4" name="Google Shape;2014;p33"/>
          <p:cNvSpPr/>
          <p:nvPr/>
        </p:nvSpPr>
        <p:spPr>
          <a:xfrm>
            <a:off x="6108278" y="325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5" name="Google Shape;2015;p33"/>
          <p:cNvSpPr/>
          <p:nvPr/>
        </p:nvSpPr>
        <p:spPr>
          <a:xfrm>
            <a:off x="6959067" y="325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6" name="Google Shape;2016;p33"/>
          <p:cNvSpPr/>
          <p:nvPr/>
        </p:nvSpPr>
        <p:spPr>
          <a:xfrm>
            <a:off x="8541856" y="325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7" name="Google Shape;2017;p33"/>
          <p:cNvSpPr/>
          <p:nvPr/>
        </p:nvSpPr>
        <p:spPr>
          <a:xfrm>
            <a:off x="9675444" y="325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8" name="Google Shape;2018;p33"/>
          <p:cNvSpPr/>
          <p:nvPr/>
        </p:nvSpPr>
        <p:spPr>
          <a:xfrm>
            <a:off x="10809034" y="325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9" name="Google Shape;2019;p33"/>
          <p:cNvSpPr/>
          <p:nvPr/>
        </p:nvSpPr>
        <p:spPr>
          <a:xfrm>
            <a:off x="101560" y="394267"/>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0" name="Google Shape;2020;p33"/>
          <p:cNvSpPr/>
          <p:nvPr/>
        </p:nvSpPr>
        <p:spPr>
          <a:xfrm>
            <a:off x="1064306" y="3942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1" name="Google Shape;2021;p33"/>
          <p:cNvSpPr/>
          <p:nvPr/>
        </p:nvSpPr>
        <p:spPr>
          <a:xfrm>
            <a:off x="2318251" y="3942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2" name="Google Shape;2022;p33"/>
          <p:cNvSpPr/>
          <p:nvPr/>
        </p:nvSpPr>
        <p:spPr>
          <a:xfrm>
            <a:off x="3310996" y="394267"/>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3" name="Google Shape;2023;p33"/>
          <p:cNvSpPr/>
          <p:nvPr/>
        </p:nvSpPr>
        <p:spPr>
          <a:xfrm>
            <a:off x="5079342" y="394267"/>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4" name="Google Shape;2024;p33"/>
          <p:cNvSpPr/>
          <p:nvPr/>
        </p:nvSpPr>
        <p:spPr>
          <a:xfrm>
            <a:off x="5853687" y="394267"/>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5" name="Google Shape;2025;p33"/>
          <p:cNvSpPr/>
          <p:nvPr/>
        </p:nvSpPr>
        <p:spPr>
          <a:xfrm>
            <a:off x="7398432" y="3942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6" name="Google Shape;2026;p33"/>
          <p:cNvSpPr/>
          <p:nvPr/>
        </p:nvSpPr>
        <p:spPr>
          <a:xfrm>
            <a:off x="8285578" y="3942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7" name="Google Shape;2027;p33"/>
          <p:cNvSpPr/>
          <p:nvPr/>
        </p:nvSpPr>
        <p:spPr>
          <a:xfrm>
            <a:off x="9539524" y="3942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8" name="Google Shape;2028;p33"/>
          <p:cNvSpPr/>
          <p:nvPr/>
        </p:nvSpPr>
        <p:spPr>
          <a:xfrm>
            <a:off x="10624670" y="3942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9" name="Google Shape;2029;p33"/>
          <p:cNvSpPr/>
          <p:nvPr/>
        </p:nvSpPr>
        <p:spPr>
          <a:xfrm>
            <a:off x="101534" y="7560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0" name="Google Shape;2030;p33"/>
          <p:cNvSpPr/>
          <p:nvPr/>
        </p:nvSpPr>
        <p:spPr>
          <a:xfrm>
            <a:off x="1258278" y="7560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1" name="Google Shape;2031;p33"/>
          <p:cNvSpPr/>
          <p:nvPr/>
        </p:nvSpPr>
        <p:spPr>
          <a:xfrm>
            <a:off x="2415023" y="7560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2" name="Google Shape;2032;p33"/>
          <p:cNvSpPr/>
          <p:nvPr/>
        </p:nvSpPr>
        <p:spPr>
          <a:xfrm>
            <a:off x="3288967" y="756033"/>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3" name="Google Shape;2033;p33"/>
          <p:cNvSpPr/>
          <p:nvPr/>
        </p:nvSpPr>
        <p:spPr>
          <a:xfrm>
            <a:off x="4600911" y="7560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4" name="Google Shape;2034;p33"/>
          <p:cNvSpPr/>
          <p:nvPr/>
        </p:nvSpPr>
        <p:spPr>
          <a:xfrm>
            <a:off x="5474856" y="756033"/>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5" name="Google Shape;2035;p33"/>
          <p:cNvSpPr/>
          <p:nvPr/>
        </p:nvSpPr>
        <p:spPr>
          <a:xfrm>
            <a:off x="6998000" y="7560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6" name="Google Shape;2036;p33"/>
          <p:cNvSpPr/>
          <p:nvPr/>
        </p:nvSpPr>
        <p:spPr>
          <a:xfrm>
            <a:off x="8529544" y="7560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7" name="Google Shape;2037;p33"/>
          <p:cNvSpPr/>
          <p:nvPr/>
        </p:nvSpPr>
        <p:spPr>
          <a:xfrm>
            <a:off x="9601490" y="7560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8" name="Google Shape;2038;p33"/>
          <p:cNvSpPr/>
          <p:nvPr/>
        </p:nvSpPr>
        <p:spPr>
          <a:xfrm>
            <a:off x="10475434" y="756033"/>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9" name="Google Shape;2039;p33"/>
          <p:cNvSpPr/>
          <p:nvPr/>
        </p:nvSpPr>
        <p:spPr>
          <a:xfrm>
            <a:off x="101559" y="11178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0" name="Google Shape;2040;p33"/>
          <p:cNvSpPr/>
          <p:nvPr/>
        </p:nvSpPr>
        <p:spPr>
          <a:xfrm>
            <a:off x="976170" y="1117800"/>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1" name="Google Shape;2041;p33"/>
          <p:cNvSpPr/>
          <p:nvPr/>
        </p:nvSpPr>
        <p:spPr>
          <a:xfrm>
            <a:off x="2499979" y="11178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2" name="Google Shape;2042;p33"/>
          <p:cNvSpPr/>
          <p:nvPr/>
        </p:nvSpPr>
        <p:spPr>
          <a:xfrm>
            <a:off x="3572590" y="11178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3" name="Google Shape;2043;p33"/>
          <p:cNvSpPr/>
          <p:nvPr/>
        </p:nvSpPr>
        <p:spPr>
          <a:xfrm>
            <a:off x="4645199" y="11178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4" name="Google Shape;2044;p33"/>
          <p:cNvSpPr/>
          <p:nvPr/>
        </p:nvSpPr>
        <p:spPr>
          <a:xfrm>
            <a:off x="6177410" y="11178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5" name="Google Shape;2045;p33"/>
          <p:cNvSpPr/>
          <p:nvPr/>
        </p:nvSpPr>
        <p:spPr>
          <a:xfrm>
            <a:off x="7599220" y="1117800"/>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6" name="Google Shape;2046;p33"/>
          <p:cNvSpPr/>
          <p:nvPr/>
        </p:nvSpPr>
        <p:spPr>
          <a:xfrm>
            <a:off x="8579430" y="11178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7" name="Google Shape;2047;p33"/>
          <p:cNvSpPr/>
          <p:nvPr/>
        </p:nvSpPr>
        <p:spPr>
          <a:xfrm>
            <a:off x="9736840" y="11178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8" name="Google Shape;2048;p33"/>
          <p:cNvSpPr/>
          <p:nvPr/>
        </p:nvSpPr>
        <p:spPr>
          <a:xfrm>
            <a:off x="10809451" y="11178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9" name="Google Shape;2049;p33"/>
          <p:cNvSpPr/>
          <p:nvPr/>
        </p:nvSpPr>
        <p:spPr>
          <a:xfrm>
            <a:off x="101534" y="14795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0" name="Google Shape;2050;p33"/>
          <p:cNvSpPr/>
          <p:nvPr/>
        </p:nvSpPr>
        <p:spPr>
          <a:xfrm>
            <a:off x="1382011" y="14795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1" name="Google Shape;2051;p33"/>
          <p:cNvSpPr/>
          <p:nvPr/>
        </p:nvSpPr>
        <p:spPr>
          <a:xfrm>
            <a:off x="2422490" y="14795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2" name="Google Shape;2052;p33"/>
          <p:cNvSpPr/>
          <p:nvPr/>
        </p:nvSpPr>
        <p:spPr>
          <a:xfrm>
            <a:off x="3996967"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3" name="Google Shape;2053;p33"/>
          <p:cNvSpPr/>
          <p:nvPr/>
        </p:nvSpPr>
        <p:spPr>
          <a:xfrm>
            <a:off x="5206244" y="14795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4" name="Google Shape;2054;p33"/>
          <p:cNvSpPr/>
          <p:nvPr/>
        </p:nvSpPr>
        <p:spPr>
          <a:xfrm>
            <a:off x="6048723"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5" name="Google Shape;2055;p33"/>
          <p:cNvSpPr/>
          <p:nvPr/>
        </p:nvSpPr>
        <p:spPr>
          <a:xfrm>
            <a:off x="7258000"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6" name="Google Shape;2056;p33"/>
          <p:cNvSpPr/>
          <p:nvPr/>
        </p:nvSpPr>
        <p:spPr>
          <a:xfrm>
            <a:off x="8467278"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7" name="Google Shape;2057;p33"/>
          <p:cNvSpPr/>
          <p:nvPr/>
        </p:nvSpPr>
        <p:spPr>
          <a:xfrm>
            <a:off x="9676556" y="14795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8" name="Google Shape;2058;p33"/>
          <p:cNvSpPr/>
          <p:nvPr/>
        </p:nvSpPr>
        <p:spPr>
          <a:xfrm>
            <a:off x="11251034" y="14795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9" name="Google Shape;2059;p33"/>
          <p:cNvSpPr/>
          <p:nvPr/>
        </p:nvSpPr>
        <p:spPr>
          <a:xfrm>
            <a:off x="101551" y="18413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0" name="Google Shape;2060;p33"/>
          <p:cNvSpPr/>
          <p:nvPr/>
        </p:nvSpPr>
        <p:spPr>
          <a:xfrm>
            <a:off x="1625184" y="18413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1" name="Google Shape;2061;p33"/>
          <p:cNvSpPr/>
          <p:nvPr/>
        </p:nvSpPr>
        <p:spPr>
          <a:xfrm>
            <a:off x="2491218" y="18413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2" name="Google Shape;2062;p33"/>
          <p:cNvSpPr/>
          <p:nvPr/>
        </p:nvSpPr>
        <p:spPr>
          <a:xfrm>
            <a:off x="3357251" y="18413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3" name="Google Shape;2063;p33"/>
          <p:cNvSpPr/>
          <p:nvPr/>
        </p:nvSpPr>
        <p:spPr>
          <a:xfrm>
            <a:off x="4955284" y="1841333"/>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4" name="Google Shape;2064;p33"/>
          <p:cNvSpPr/>
          <p:nvPr/>
        </p:nvSpPr>
        <p:spPr>
          <a:xfrm>
            <a:off x="6188118" y="1841333"/>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5" name="Google Shape;2065;p33"/>
          <p:cNvSpPr/>
          <p:nvPr/>
        </p:nvSpPr>
        <p:spPr>
          <a:xfrm>
            <a:off x="6998551" y="18413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6" name="Google Shape;2066;p33"/>
          <p:cNvSpPr/>
          <p:nvPr/>
        </p:nvSpPr>
        <p:spPr>
          <a:xfrm>
            <a:off x="8596584" y="18413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7" name="Google Shape;2067;p33"/>
          <p:cNvSpPr/>
          <p:nvPr/>
        </p:nvSpPr>
        <p:spPr>
          <a:xfrm>
            <a:off x="9660618" y="18413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8" name="Google Shape;2068;p33"/>
          <p:cNvSpPr/>
          <p:nvPr/>
        </p:nvSpPr>
        <p:spPr>
          <a:xfrm>
            <a:off x="10809451" y="1841333"/>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9" name="Google Shape;2069;p33"/>
          <p:cNvSpPr/>
          <p:nvPr/>
        </p:nvSpPr>
        <p:spPr>
          <a:xfrm>
            <a:off x="101334" y="22031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0" name="Google Shape;2070;p33"/>
          <p:cNvSpPr/>
          <p:nvPr/>
        </p:nvSpPr>
        <p:spPr>
          <a:xfrm>
            <a:off x="1239100" y="22031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1" name="Google Shape;2071;p33"/>
          <p:cNvSpPr/>
          <p:nvPr/>
        </p:nvSpPr>
        <p:spPr>
          <a:xfrm>
            <a:off x="2641267" y="22031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2" name="Google Shape;2072;p33"/>
          <p:cNvSpPr/>
          <p:nvPr/>
        </p:nvSpPr>
        <p:spPr>
          <a:xfrm>
            <a:off x="3694234" y="22031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3" name="Google Shape;2073;p33"/>
          <p:cNvSpPr/>
          <p:nvPr/>
        </p:nvSpPr>
        <p:spPr>
          <a:xfrm>
            <a:off x="4987200" y="22031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4" name="Google Shape;2074;p33"/>
          <p:cNvSpPr/>
          <p:nvPr/>
        </p:nvSpPr>
        <p:spPr>
          <a:xfrm>
            <a:off x="6124967" y="22031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5" name="Google Shape;2075;p33"/>
          <p:cNvSpPr/>
          <p:nvPr/>
        </p:nvSpPr>
        <p:spPr>
          <a:xfrm>
            <a:off x="7346734" y="2203100"/>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6" name="Google Shape;2076;p33"/>
          <p:cNvSpPr/>
          <p:nvPr/>
        </p:nvSpPr>
        <p:spPr>
          <a:xfrm>
            <a:off x="8146100" y="22031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7" name="Google Shape;2077;p33"/>
          <p:cNvSpPr/>
          <p:nvPr/>
        </p:nvSpPr>
        <p:spPr>
          <a:xfrm>
            <a:off x="9733067" y="2203100"/>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8" name="Google Shape;2078;p33"/>
          <p:cNvSpPr/>
          <p:nvPr/>
        </p:nvSpPr>
        <p:spPr>
          <a:xfrm>
            <a:off x="11469234" y="2203100"/>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9" name="Google Shape;2079;p33"/>
          <p:cNvSpPr/>
          <p:nvPr/>
        </p:nvSpPr>
        <p:spPr>
          <a:xfrm>
            <a:off x="101759" y="25648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0" name="Google Shape;2080;p33"/>
          <p:cNvSpPr/>
          <p:nvPr/>
        </p:nvSpPr>
        <p:spPr>
          <a:xfrm>
            <a:off x="996726" y="2564867"/>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1" name="Google Shape;2081;p33"/>
          <p:cNvSpPr/>
          <p:nvPr/>
        </p:nvSpPr>
        <p:spPr>
          <a:xfrm>
            <a:off x="2540892" y="25648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2" name="Google Shape;2082;p33"/>
          <p:cNvSpPr/>
          <p:nvPr/>
        </p:nvSpPr>
        <p:spPr>
          <a:xfrm>
            <a:off x="3873859" y="25648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3" name="Google Shape;2083;p33"/>
          <p:cNvSpPr/>
          <p:nvPr/>
        </p:nvSpPr>
        <p:spPr>
          <a:xfrm>
            <a:off x="5500827" y="2564867"/>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4" name="Google Shape;2084;p33"/>
          <p:cNvSpPr/>
          <p:nvPr/>
        </p:nvSpPr>
        <p:spPr>
          <a:xfrm>
            <a:off x="6340194" y="2564867"/>
            <a:ext cx="40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5" name="Google Shape;2085;p33"/>
          <p:cNvSpPr/>
          <p:nvPr/>
        </p:nvSpPr>
        <p:spPr>
          <a:xfrm>
            <a:off x="6906360" y="25648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6" name="Google Shape;2086;p33"/>
          <p:cNvSpPr/>
          <p:nvPr/>
        </p:nvSpPr>
        <p:spPr>
          <a:xfrm>
            <a:off x="8533327" y="2564867"/>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7" name="Google Shape;2087;p33"/>
          <p:cNvSpPr/>
          <p:nvPr/>
        </p:nvSpPr>
        <p:spPr>
          <a:xfrm>
            <a:off x="9315494" y="2564867"/>
            <a:ext cx="188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8" name="Google Shape;2088;p33"/>
          <p:cNvSpPr/>
          <p:nvPr/>
        </p:nvSpPr>
        <p:spPr>
          <a:xfrm>
            <a:off x="11356860" y="25648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9" name="Google Shape;2089;p33"/>
          <p:cNvSpPr/>
          <p:nvPr/>
        </p:nvSpPr>
        <p:spPr>
          <a:xfrm>
            <a:off x="101734" y="29266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0" name="Google Shape;2090;p33"/>
          <p:cNvSpPr/>
          <p:nvPr/>
        </p:nvSpPr>
        <p:spPr>
          <a:xfrm>
            <a:off x="1609411" y="29266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1" name="Google Shape;2091;p33"/>
          <p:cNvSpPr/>
          <p:nvPr/>
        </p:nvSpPr>
        <p:spPr>
          <a:xfrm>
            <a:off x="2459490" y="29266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2" name="Google Shape;2092;p33"/>
          <p:cNvSpPr/>
          <p:nvPr/>
        </p:nvSpPr>
        <p:spPr>
          <a:xfrm>
            <a:off x="3309567" y="29266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3" name="Google Shape;2093;p33"/>
          <p:cNvSpPr/>
          <p:nvPr/>
        </p:nvSpPr>
        <p:spPr>
          <a:xfrm>
            <a:off x="4357644" y="29266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4" name="Google Shape;2094;p33"/>
          <p:cNvSpPr/>
          <p:nvPr/>
        </p:nvSpPr>
        <p:spPr>
          <a:xfrm>
            <a:off x="5405723" y="2926633"/>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5" name="Google Shape;2095;p33"/>
          <p:cNvSpPr/>
          <p:nvPr/>
        </p:nvSpPr>
        <p:spPr>
          <a:xfrm>
            <a:off x="6905000" y="29266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6" name="Google Shape;2096;p33"/>
          <p:cNvSpPr/>
          <p:nvPr/>
        </p:nvSpPr>
        <p:spPr>
          <a:xfrm>
            <a:off x="8037878" y="2926633"/>
            <a:ext cx="188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7" name="Google Shape;2097;p33"/>
          <p:cNvSpPr/>
          <p:nvPr/>
        </p:nvSpPr>
        <p:spPr>
          <a:xfrm>
            <a:off x="10034356" y="2926633"/>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8" name="Google Shape;2098;p33"/>
          <p:cNvSpPr/>
          <p:nvPr/>
        </p:nvSpPr>
        <p:spPr>
          <a:xfrm>
            <a:off x="11251234" y="2926633"/>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9" name="Google Shape;2099;p33"/>
          <p:cNvSpPr/>
          <p:nvPr/>
        </p:nvSpPr>
        <p:spPr>
          <a:xfrm>
            <a:off x="101762" y="32884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0" name="Google Shape;2100;p33"/>
          <p:cNvSpPr/>
          <p:nvPr/>
        </p:nvSpPr>
        <p:spPr>
          <a:xfrm>
            <a:off x="1153974" y="32884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1" name="Google Shape;2101;p33"/>
          <p:cNvSpPr/>
          <p:nvPr/>
        </p:nvSpPr>
        <p:spPr>
          <a:xfrm>
            <a:off x="2446184" y="32884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2" name="Google Shape;2102;p33"/>
          <p:cNvSpPr/>
          <p:nvPr/>
        </p:nvSpPr>
        <p:spPr>
          <a:xfrm>
            <a:off x="3300395" y="32884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3" name="Google Shape;2103;p33"/>
          <p:cNvSpPr/>
          <p:nvPr/>
        </p:nvSpPr>
        <p:spPr>
          <a:xfrm>
            <a:off x="4886607" y="32884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4" name="Google Shape;2104;p33"/>
          <p:cNvSpPr/>
          <p:nvPr/>
        </p:nvSpPr>
        <p:spPr>
          <a:xfrm>
            <a:off x="6023618" y="32884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5" name="Google Shape;2105;p33"/>
          <p:cNvSpPr/>
          <p:nvPr/>
        </p:nvSpPr>
        <p:spPr>
          <a:xfrm>
            <a:off x="6877830" y="32884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6" name="Google Shape;2106;p33"/>
          <p:cNvSpPr/>
          <p:nvPr/>
        </p:nvSpPr>
        <p:spPr>
          <a:xfrm>
            <a:off x="8464040" y="32884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7" name="Google Shape;2107;p33"/>
          <p:cNvSpPr/>
          <p:nvPr/>
        </p:nvSpPr>
        <p:spPr>
          <a:xfrm>
            <a:off x="9318251" y="3288400"/>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8" name="Google Shape;2108;p33"/>
          <p:cNvSpPr/>
          <p:nvPr/>
        </p:nvSpPr>
        <p:spPr>
          <a:xfrm>
            <a:off x="11158863" y="32884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9" name="Google Shape;2109;p33"/>
          <p:cNvSpPr/>
          <p:nvPr/>
        </p:nvSpPr>
        <p:spPr>
          <a:xfrm>
            <a:off x="101734" y="36501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0" name="Google Shape;2110;p33"/>
          <p:cNvSpPr/>
          <p:nvPr/>
        </p:nvSpPr>
        <p:spPr>
          <a:xfrm>
            <a:off x="1262790" y="36501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1" name="Google Shape;2111;p33"/>
          <p:cNvSpPr/>
          <p:nvPr/>
        </p:nvSpPr>
        <p:spPr>
          <a:xfrm>
            <a:off x="2688244" y="3650167"/>
            <a:ext cx="557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2" name="Google Shape;2112;p33"/>
          <p:cNvSpPr/>
          <p:nvPr/>
        </p:nvSpPr>
        <p:spPr>
          <a:xfrm>
            <a:off x="3388900" y="3650167"/>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3" name="Google Shape;2113;p33"/>
          <p:cNvSpPr/>
          <p:nvPr/>
        </p:nvSpPr>
        <p:spPr>
          <a:xfrm>
            <a:off x="4154356" y="3650167"/>
            <a:ext cx="15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4" name="Google Shape;2114;p33"/>
          <p:cNvSpPr/>
          <p:nvPr/>
        </p:nvSpPr>
        <p:spPr>
          <a:xfrm>
            <a:off x="5808211" y="36501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5" name="Google Shape;2115;p33"/>
          <p:cNvSpPr/>
          <p:nvPr/>
        </p:nvSpPr>
        <p:spPr>
          <a:xfrm>
            <a:off x="7233667" y="36501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6" name="Google Shape;2116;p33"/>
          <p:cNvSpPr/>
          <p:nvPr/>
        </p:nvSpPr>
        <p:spPr>
          <a:xfrm>
            <a:off x="8478723" y="3650167"/>
            <a:ext cx="1204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7" name="Google Shape;2117;p33"/>
          <p:cNvSpPr/>
          <p:nvPr/>
        </p:nvSpPr>
        <p:spPr>
          <a:xfrm>
            <a:off x="9825778" y="36501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8" name="Google Shape;2118;p33"/>
          <p:cNvSpPr/>
          <p:nvPr/>
        </p:nvSpPr>
        <p:spPr>
          <a:xfrm>
            <a:off x="10809634" y="36501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9" name="Google Shape;2119;p33"/>
          <p:cNvSpPr/>
          <p:nvPr/>
        </p:nvSpPr>
        <p:spPr>
          <a:xfrm>
            <a:off x="101771" y="4011933"/>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0" name="Google Shape;2120;p33"/>
          <p:cNvSpPr/>
          <p:nvPr/>
        </p:nvSpPr>
        <p:spPr>
          <a:xfrm>
            <a:off x="1944603" y="4011933"/>
            <a:ext cx="40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1" name="Google Shape;2121;p33"/>
          <p:cNvSpPr/>
          <p:nvPr/>
        </p:nvSpPr>
        <p:spPr>
          <a:xfrm>
            <a:off x="2472235" y="40119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2" name="Google Shape;2122;p33"/>
          <p:cNvSpPr/>
          <p:nvPr/>
        </p:nvSpPr>
        <p:spPr>
          <a:xfrm>
            <a:off x="3328667" y="4011933"/>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3" name="Google Shape;2123;p33"/>
          <p:cNvSpPr/>
          <p:nvPr/>
        </p:nvSpPr>
        <p:spPr>
          <a:xfrm>
            <a:off x="4623100" y="40119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4" name="Google Shape;2124;p33"/>
          <p:cNvSpPr/>
          <p:nvPr/>
        </p:nvSpPr>
        <p:spPr>
          <a:xfrm>
            <a:off x="6137132" y="40119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5" name="Google Shape;2125;p33"/>
          <p:cNvSpPr/>
          <p:nvPr/>
        </p:nvSpPr>
        <p:spPr>
          <a:xfrm>
            <a:off x="6993564" y="40119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6" name="Google Shape;2126;p33"/>
          <p:cNvSpPr/>
          <p:nvPr/>
        </p:nvSpPr>
        <p:spPr>
          <a:xfrm>
            <a:off x="7849996" y="4011933"/>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7" name="Google Shape;2127;p33"/>
          <p:cNvSpPr/>
          <p:nvPr/>
        </p:nvSpPr>
        <p:spPr>
          <a:xfrm>
            <a:off x="9692828" y="40119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8" name="Google Shape;2128;p33"/>
          <p:cNvSpPr/>
          <p:nvPr/>
        </p:nvSpPr>
        <p:spPr>
          <a:xfrm>
            <a:off x="11281260" y="4011933"/>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9" name="Google Shape;2129;p33"/>
          <p:cNvSpPr/>
          <p:nvPr/>
        </p:nvSpPr>
        <p:spPr>
          <a:xfrm>
            <a:off x="101334" y="43737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0" name="Google Shape;2130;p33"/>
          <p:cNvSpPr/>
          <p:nvPr/>
        </p:nvSpPr>
        <p:spPr>
          <a:xfrm>
            <a:off x="1609944" y="43737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1" name="Google Shape;2131;p33"/>
          <p:cNvSpPr/>
          <p:nvPr/>
        </p:nvSpPr>
        <p:spPr>
          <a:xfrm>
            <a:off x="2743756" y="43737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2" name="Google Shape;2132;p33"/>
          <p:cNvSpPr/>
          <p:nvPr/>
        </p:nvSpPr>
        <p:spPr>
          <a:xfrm>
            <a:off x="3877567" y="43737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3" name="Google Shape;2133;p33"/>
          <p:cNvSpPr/>
          <p:nvPr/>
        </p:nvSpPr>
        <p:spPr>
          <a:xfrm>
            <a:off x="5095378" y="4373700"/>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4" name="Google Shape;2134;p33"/>
          <p:cNvSpPr/>
          <p:nvPr/>
        </p:nvSpPr>
        <p:spPr>
          <a:xfrm>
            <a:off x="6051990" y="4373700"/>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5" name="Google Shape;2135;p33"/>
          <p:cNvSpPr/>
          <p:nvPr/>
        </p:nvSpPr>
        <p:spPr>
          <a:xfrm>
            <a:off x="7784200" y="4373700"/>
            <a:ext cx="557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6" name="Google Shape;2136;p33"/>
          <p:cNvSpPr/>
          <p:nvPr/>
        </p:nvSpPr>
        <p:spPr>
          <a:xfrm>
            <a:off x="8457611" y="43737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7" name="Google Shape;2137;p33"/>
          <p:cNvSpPr/>
          <p:nvPr/>
        </p:nvSpPr>
        <p:spPr>
          <a:xfrm>
            <a:off x="9675423" y="43737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8" name="Google Shape;2138;p33"/>
          <p:cNvSpPr/>
          <p:nvPr/>
        </p:nvSpPr>
        <p:spPr>
          <a:xfrm>
            <a:off x="10809234" y="43737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9" name="Google Shape;2139;p33"/>
          <p:cNvSpPr/>
          <p:nvPr/>
        </p:nvSpPr>
        <p:spPr>
          <a:xfrm>
            <a:off x="101767" y="47354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0" name="Google Shape;2140;p33"/>
          <p:cNvSpPr/>
          <p:nvPr/>
        </p:nvSpPr>
        <p:spPr>
          <a:xfrm>
            <a:off x="1167888" y="47354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1" name="Google Shape;2141;p33"/>
          <p:cNvSpPr/>
          <p:nvPr/>
        </p:nvSpPr>
        <p:spPr>
          <a:xfrm>
            <a:off x="2474008" y="47354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2" name="Google Shape;2142;p33"/>
          <p:cNvSpPr/>
          <p:nvPr/>
        </p:nvSpPr>
        <p:spPr>
          <a:xfrm>
            <a:off x="3342128" y="47354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3" name="Google Shape;2143;p33"/>
          <p:cNvSpPr/>
          <p:nvPr/>
        </p:nvSpPr>
        <p:spPr>
          <a:xfrm>
            <a:off x="4315848" y="4735467"/>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4" name="Google Shape;2144;p33"/>
          <p:cNvSpPr/>
          <p:nvPr/>
        </p:nvSpPr>
        <p:spPr>
          <a:xfrm>
            <a:off x="5841570" y="47354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5" name="Google Shape;2145;p33"/>
          <p:cNvSpPr/>
          <p:nvPr/>
        </p:nvSpPr>
        <p:spPr>
          <a:xfrm>
            <a:off x="6907690" y="47354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6" name="Google Shape;2146;p33"/>
          <p:cNvSpPr/>
          <p:nvPr/>
        </p:nvSpPr>
        <p:spPr>
          <a:xfrm>
            <a:off x="8507810" y="47354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7" name="Google Shape;2147;p33"/>
          <p:cNvSpPr/>
          <p:nvPr/>
        </p:nvSpPr>
        <p:spPr>
          <a:xfrm>
            <a:off x="9658730" y="47354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8" name="Google Shape;2148;p33"/>
          <p:cNvSpPr/>
          <p:nvPr/>
        </p:nvSpPr>
        <p:spPr>
          <a:xfrm>
            <a:off x="10809651" y="47354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9" name="Google Shape;2149;p33"/>
          <p:cNvSpPr/>
          <p:nvPr/>
        </p:nvSpPr>
        <p:spPr>
          <a:xfrm>
            <a:off x="101734" y="50972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0" name="Google Shape;2150;p33"/>
          <p:cNvSpPr/>
          <p:nvPr/>
        </p:nvSpPr>
        <p:spPr>
          <a:xfrm>
            <a:off x="1607990" y="50972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1" name="Google Shape;2151;p33"/>
          <p:cNvSpPr/>
          <p:nvPr/>
        </p:nvSpPr>
        <p:spPr>
          <a:xfrm>
            <a:off x="2739444" y="5097233"/>
            <a:ext cx="40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2" name="Google Shape;2152;p33"/>
          <p:cNvSpPr/>
          <p:nvPr/>
        </p:nvSpPr>
        <p:spPr>
          <a:xfrm>
            <a:off x="3259300" y="5097233"/>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3" name="Google Shape;2153;p33"/>
          <p:cNvSpPr/>
          <p:nvPr/>
        </p:nvSpPr>
        <p:spPr>
          <a:xfrm>
            <a:off x="4213556" y="5097233"/>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4" name="Google Shape;2154;p33"/>
          <p:cNvSpPr/>
          <p:nvPr/>
        </p:nvSpPr>
        <p:spPr>
          <a:xfrm>
            <a:off x="6048611" y="50972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5" name="Google Shape;2155;p33"/>
          <p:cNvSpPr/>
          <p:nvPr/>
        </p:nvSpPr>
        <p:spPr>
          <a:xfrm>
            <a:off x="6897267" y="5097233"/>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6" name="Google Shape;2156;p33"/>
          <p:cNvSpPr/>
          <p:nvPr/>
        </p:nvSpPr>
        <p:spPr>
          <a:xfrm>
            <a:off x="7690323" y="5097233"/>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7" name="Google Shape;2157;p33"/>
          <p:cNvSpPr/>
          <p:nvPr/>
        </p:nvSpPr>
        <p:spPr>
          <a:xfrm>
            <a:off x="9188178" y="5097233"/>
            <a:ext cx="19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8" name="Google Shape;2158;p33"/>
          <p:cNvSpPr/>
          <p:nvPr/>
        </p:nvSpPr>
        <p:spPr>
          <a:xfrm>
            <a:off x="11281234" y="5097233"/>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9" name="Google Shape;2159;p33"/>
          <p:cNvSpPr/>
          <p:nvPr/>
        </p:nvSpPr>
        <p:spPr>
          <a:xfrm>
            <a:off x="101760" y="5459000"/>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0" name="Google Shape;2160;p33"/>
          <p:cNvSpPr/>
          <p:nvPr/>
        </p:nvSpPr>
        <p:spPr>
          <a:xfrm>
            <a:off x="1034504" y="54590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1" name="Google Shape;2161;p33"/>
          <p:cNvSpPr/>
          <p:nvPr/>
        </p:nvSpPr>
        <p:spPr>
          <a:xfrm>
            <a:off x="2438848" y="54590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2" name="Google Shape;2162;p33"/>
          <p:cNvSpPr/>
          <p:nvPr/>
        </p:nvSpPr>
        <p:spPr>
          <a:xfrm>
            <a:off x="3295994" y="54590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3" name="Google Shape;2163;p33"/>
          <p:cNvSpPr/>
          <p:nvPr/>
        </p:nvSpPr>
        <p:spPr>
          <a:xfrm>
            <a:off x="4591138" y="54590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4" name="Google Shape;2164;p33"/>
          <p:cNvSpPr/>
          <p:nvPr/>
        </p:nvSpPr>
        <p:spPr>
          <a:xfrm>
            <a:off x="6105883" y="54590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5" name="Google Shape;2165;p33"/>
          <p:cNvSpPr/>
          <p:nvPr/>
        </p:nvSpPr>
        <p:spPr>
          <a:xfrm>
            <a:off x="6963027" y="54590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6" name="Google Shape;2166;p33"/>
          <p:cNvSpPr/>
          <p:nvPr/>
        </p:nvSpPr>
        <p:spPr>
          <a:xfrm>
            <a:off x="8552172" y="54590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7" name="Google Shape;2167;p33"/>
          <p:cNvSpPr/>
          <p:nvPr/>
        </p:nvSpPr>
        <p:spPr>
          <a:xfrm>
            <a:off x="9692116" y="54590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8" name="Google Shape;2168;p33"/>
          <p:cNvSpPr/>
          <p:nvPr/>
        </p:nvSpPr>
        <p:spPr>
          <a:xfrm>
            <a:off x="11281260" y="5459000"/>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9" name="Google Shape;2169;p33"/>
          <p:cNvSpPr/>
          <p:nvPr/>
        </p:nvSpPr>
        <p:spPr>
          <a:xfrm>
            <a:off x="101734" y="58207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0" name="Google Shape;2170;p33"/>
          <p:cNvSpPr/>
          <p:nvPr/>
        </p:nvSpPr>
        <p:spPr>
          <a:xfrm>
            <a:off x="1245500" y="58207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1" name="Google Shape;2171;p33"/>
          <p:cNvSpPr/>
          <p:nvPr/>
        </p:nvSpPr>
        <p:spPr>
          <a:xfrm>
            <a:off x="2473267" y="58207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2" name="Google Shape;2172;p33"/>
          <p:cNvSpPr/>
          <p:nvPr/>
        </p:nvSpPr>
        <p:spPr>
          <a:xfrm>
            <a:off x="3334234" y="58207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3" name="Google Shape;2173;p33"/>
          <p:cNvSpPr/>
          <p:nvPr/>
        </p:nvSpPr>
        <p:spPr>
          <a:xfrm>
            <a:off x="4633200" y="5820767"/>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4" name="Google Shape;2174;p33"/>
          <p:cNvSpPr/>
          <p:nvPr/>
        </p:nvSpPr>
        <p:spPr>
          <a:xfrm>
            <a:off x="5438567" y="5820767"/>
            <a:ext cx="188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5" name="Google Shape;2175;p33"/>
          <p:cNvSpPr/>
          <p:nvPr/>
        </p:nvSpPr>
        <p:spPr>
          <a:xfrm>
            <a:off x="7445934" y="58207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6" name="Google Shape;2176;p33"/>
          <p:cNvSpPr/>
          <p:nvPr/>
        </p:nvSpPr>
        <p:spPr>
          <a:xfrm>
            <a:off x="8504900" y="58207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7" name="Google Shape;2177;p33"/>
          <p:cNvSpPr/>
          <p:nvPr/>
        </p:nvSpPr>
        <p:spPr>
          <a:xfrm>
            <a:off x="9648667" y="5820767"/>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8" name="Google Shape;2178;p33"/>
          <p:cNvSpPr/>
          <p:nvPr/>
        </p:nvSpPr>
        <p:spPr>
          <a:xfrm>
            <a:off x="11158834" y="58207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9" name="Google Shape;2179;p33"/>
          <p:cNvSpPr/>
          <p:nvPr/>
        </p:nvSpPr>
        <p:spPr>
          <a:xfrm>
            <a:off x="101751" y="61825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0" name="Google Shape;2180;p33"/>
          <p:cNvSpPr/>
          <p:nvPr/>
        </p:nvSpPr>
        <p:spPr>
          <a:xfrm>
            <a:off x="1623828" y="61825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1" name="Google Shape;2181;p33"/>
          <p:cNvSpPr/>
          <p:nvPr/>
        </p:nvSpPr>
        <p:spPr>
          <a:xfrm>
            <a:off x="2771106" y="6182533"/>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2" name="Google Shape;2182;p33"/>
          <p:cNvSpPr/>
          <p:nvPr/>
        </p:nvSpPr>
        <p:spPr>
          <a:xfrm>
            <a:off x="3579984" y="6182533"/>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3" name="Google Shape;2183;p33"/>
          <p:cNvSpPr/>
          <p:nvPr/>
        </p:nvSpPr>
        <p:spPr>
          <a:xfrm>
            <a:off x="4991662" y="61825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4" name="Google Shape;2184;p33"/>
          <p:cNvSpPr/>
          <p:nvPr/>
        </p:nvSpPr>
        <p:spPr>
          <a:xfrm>
            <a:off x="6054139" y="61825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5" name="Google Shape;2185;p33"/>
          <p:cNvSpPr/>
          <p:nvPr/>
        </p:nvSpPr>
        <p:spPr>
          <a:xfrm>
            <a:off x="6918618" y="61825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6" name="Google Shape;2186;p33"/>
          <p:cNvSpPr/>
          <p:nvPr/>
        </p:nvSpPr>
        <p:spPr>
          <a:xfrm>
            <a:off x="8515095" y="61825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7" name="Google Shape;2187;p33"/>
          <p:cNvSpPr/>
          <p:nvPr/>
        </p:nvSpPr>
        <p:spPr>
          <a:xfrm>
            <a:off x="9662372" y="61825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8" name="Google Shape;2188;p33"/>
          <p:cNvSpPr/>
          <p:nvPr/>
        </p:nvSpPr>
        <p:spPr>
          <a:xfrm>
            <a:off x="10809651" y="6182533"/>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9" name="Google Shape;2189;p33"/>
          <p:cNvSpPr/>
          <p:nvPr/>
        </p:nvSpPr>
        <p:spPr>
          <a:xfrm>
            <a:off x="101434" y="65443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0" name="Google Shape;2190;p33"/>
          <p:cNvSpPr/>
          <p:nvPr/>
        </p:nvSpPr>
        <p:spPr>
          <a:xfrm>
            <a:off x="1346490" y="65443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1" name="Google Shape;2191;p33"/>
          <p:cNvSpPr/>
          <p:nvPr/>
        </p:nvSpPr>
        <p:spPr>
          <a:xfrm>
            <a:off x="2224744" y="6544300"/>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2" name="Google Shape;2192;p33"/>
          <p:cNvSpPr/>
          <p:nvPr/>
        </p:nvSpPr>
        <p:spPr>
          <a:xfrm>
            <a:off x="3178600" y="6544300"/>
            <a:ext cx="15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3" name="Google Shape;2193;p33"/>
          <p:cNvSpPr/>
          <p:nvPr/>
        </p:nvSpPr>
        <p:spPr>
          <a:xfrm>
            <a:off x="4832456" y="65443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4" name="Google Shape;2194;p33"/>
          <p:cNvSpPr/>
          <p:nvPr/>
        </p:nvSpPr>
        <p:spPr>
          <a:xfrm>
            <a:off x="5993511" y="65443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5" name="Google Shape;2195;p33"/>
          <p:cNvSpPr/>
          <p:nvPr/>
        </p:nvSpPr>
        <p:spPr>
          <a:xfrm>
            <a:off x="7309767" y="6544300"/>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6" name="Google Shape;2196;p33"/>
          <p:cNvSpPr/>
          <p:nvPr/>
        </p:nvSpPr>
        <p:spPr>
          <a:xfrm>
            <a:off x="8837223" y="65443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7" name="Google Shape;2197;p33"/>
          <p:cNvSpPr/>
          <p:nvPr/>
        </p:nvSpPr>
        <p:spPr>
          <a:xfrm>
            <a:off x="9913478" y="65443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8" name="Google Shape;2198;p33"/>
          <p:cNvSpPr/>
          <p:nvPr/>
        </p:nvSpPr>
        <p:spPr>
          <a:xfrm>
            <a:off x="11158534" y="65443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9" name="Google Shape;2199;p33"/>
          <p:cNvSpPr txBox="1"/>
          <p:nvPr/>
        </p:nvSpPr>
        <p:spPr>
          <a:xfrm>
            <a:off x="4039200" y="3037200"/>
            <a:ext cx="4114800" cy="783600"/>
          </a:xfrm>
          <a:prstGeom prst="rect">
            <a:avLst/>
          </a:prstGeom>
          <a:no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3465">
                <a:solidFill>
                  <a:srgbClr val="FFFFFF"/>
                </a:solidFill>
              </a:rPr>
              <a:t>DAIR.AI</a:t>
            </a:r>
            <a:endParaRPr sz="3465">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2203" name="Shape 2203"/>
        <p:cNvGrpSpPr/>
        <p:nvPr/>
      </p:nvGrpSpPr>
      <p:grpSpPr>
        <a:xfrm>
          <a:off x="0" y="0"/>
          <a:ext cx="0" cy="0"/>
          <a:chOff x="0" y="0"/>
          <a:chExt cx="0" cy="0"/>
        </a:xfrm>
      </p:grpSpPr>
      <p:sp>
        <p:nvSpPr>
          <p:cNvPr id="2204" name="Google Shape;2204;p34"/>
          <p:cNvSpPr/>
          <p:nvPr/>
        </p:nvSpPr>
        <p:spPr>
          <a:xfrm>
            <a:off x="101134" y="325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5" name="Google Shape;2205;p34"/>
          <p:cNvSpPr/>
          <p:nvPr/>
        </p:nvSpPr>
        <p:spPr>
          <a:xfrm>
            <a:off x="1609523" y="325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6" name="Google Shape;2206;p34"/>
          <p:cNvSpPr/>
          <p:nvPr/>
        </p:nvSpPr>
        <p:spPr>
          <a:xfrm>
            <a:off x="2460311" y="325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7" name="Google Shape;2207;p34"/>
          <p:cNvSpPr/>
          <p:nvPr/>
        </p:nvSpPr>
        <p:spPr>
          <a:xfrm>
            <a:off x="3311100" y="325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8" name="Google Shape;2208;p34"/>
          <p:cNvSpPr/>
          <p:nvPr/>
        </p:nvSpPr>
        <p:spPr>
          <a:xfrm>
            <a:off x="4599890" y="325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9" name="Google Shape;2209;p34"/>
          <p:cNvSpPr/>
          <p:nvPr/>
        </p:nvSpPr>
        <p:spPr>
          <a:xfrm>
            <a:off x="6108278" y="325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0" name="Google Shape;2210;p34"/>
          <p:cNvSpPr/>
          <p:nvPr/>
        </p:nvSpPr>
        <p:spPr>
          <a:xfrm>
            <a:off x="6959067" y="325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1" name="Google Shape;2211;p34"/>
          <p:cNvSpPr/>
          <p:nvPr/>
        </p:nvSpPr>
        <p:spPr>
          <a:xfrm>
            <a:off x="8541856" y="325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2" name="Google Shape;2212;p34"/>
          <p:cNvSpPr/>
          <p:nvPr/>
        </p:nvSpPr>
        <p:spPr>
          <a:xfrm>
            <a:off x="9675444" y="325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3" name="Google Shape;2213;p34"/>
          <p:cNvSpPr/>
          <p:nvPr/>
        </p:nvSpPr>
        <p:spPr>
          <a:xfrm>
            <a:off x="10809034" y="325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4" name="Google Shape;2214;p34"/>
          <p:cNvSpPr/>
          <p:nvPr/>
        </p:nvSpPr>
        <p:spPr>
          <a:xfrm>
            <a:off x="101560" y="394267"/>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5" name="Google Shape;2215;p34"/>
          <p:cNvSpPr/>
          <p:nvPr/>
        </p:nvSpPr>
        <p:spPr>
          <a:xfrm>
            <a:off x="1064306" y="3942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6" name="Google Shape;2216;p34"/>
          <p:cNvSpPr/>
          <p:nvPr/>
        </p:nvSpPr>
        <p:spPr>
          <a:xfrm>
            <a:off x="2318251" y="3942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7" name="Google Shape;2217;p34"/>
          <p:cNvSpPr/>
          <p:nvPr/>
        </p:nvSpPr>
        <p:spPr>
          <a:xfrm>
            <a:off x="3310996" y="394267"/>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8" name="Google Shape;2218;p34"/>
          <p:cNvSpPr/>
          <p:nvPr/>
        </p:nvSpPr>
        <p:spPr>
          <a:xfrm>
            <a:off x="5079342" y="394267"/>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9" name="Google Shape;2219;p34"/>
          <p:cNvSpPr/>
          <p:nvPr/>
        </p:nvSpPr>
        <p:spPr>
          <a:xfrm>
            <a:off x="5853687" y="394267"/>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0" name="Google Shape;2220;p34"/>
          <p:cNvSpPr/>
          <p:nvPr/>
        </p:nvSpPr>
        <p:spPr>
          <a:xfrm>
            <a:off x="7398432" y="3942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1" name="Google Shape;2221;p34"/>
          <p:cNvSpPr/>
          <p:nvPr/>
        </p:nvSpPr>
        <p:spPr>
          <a:xfrm>
            <a:off x="8285578" y="3942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2" name="Google Shape;2222;p34"/>
          <p:cNvSpPr/>
          <p:nvPr/>
        </p:nvSpPr>
        <p:spPr>
          <a:xfrm>
            <a:off x="9539524" y="3942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3" name="Google Shape;2223;p34"/>
          <p:cNvSpPr/>
          <p:nvPr/>
        </p:nvSpPr>
        <p:spPr>
          <a:xfrm>
            <a:off x="10624670" y="3942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4" name="Google Shape;2224;p34"/>
          <p:cNvSpPr/>
          <p:nvPr/>
        </p:nvSpPr>
        <p:spPr>
          <a:xfrm>
            <a:off x="101534" y="7560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5" name="Google Shape;2225;p34"/>
          <p:cNvSpPr/>
          <p:nvPr/>
        </p:nvSpPr>
        <p:spPr>
          <a:xfrm>
            <a:off x="1258278" y="7560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6" name="Google Shape;2226;p34"/>
          <p:cNvSpPr/>
          <p:nvPr/>
        </p:nvSpPr>
        <p:spPr>
          <a:xfrm>
            <a:off x="2415023" y="7560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7" name="Google Shape;2227;p34"/>
          <p:cNvSpPr/>
          <p:nvPr/>
        </p:nvSpPr>
        <p:spPr>
          <a:xfrm>
            <a:off x="3288967" y="756033"/>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8" name="Google Shape;2228;p34"/>
          <p:cNvSpPr/>
          <p:nvPr/>
        </p:nvSpPr>
        <p:spPr>
          <a:xfrm>
            <a:off x="4600911" y="7560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9" name="Google Shape;2229;p34"/>
          <p:cNvSpPr/>
          <p:nvPr/>
        </p:nvSpPr>
        <p:spPr>
          <a:xfrm>
            <a:off x="5474856" y="756033"/>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0" name="Google Shape;2230;p34"/>
          <p:cNvSpPr/>
          <p:nvPr/>
        </p:nvSpPr>
        <p:spPr>
          <a:xfrm>
            <a:off x="6998000" y="7560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1" name="Google Shape;2231;p34"/>
          <p:cNvSpPr/>
          <p:nvPr/>
        </p:nvSpPr>
        <p:spPr>
          <a:xfrm>
            <a:off x="8529544" y="7560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2" name="Google Shape;2232;p34"/>
          <p:cNvSpPr/>
          <p:nvPr/>
        </p:nvSpPr>
        <p:spPr>
          <a:xfrm>
            <a:off x="9601490" y="7560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3" name="Google Shape;2233;p34"/>
          <p:cNvSpPr/>
          <p:nvPr/>
        </p:nvSpPr>
        <p:spPr>
          <a:xfrm>
            <a:off x="10475434" y="756033"/>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4" name="Google Shape;2234;p34"/>
          <p:cNvSpPr/>
          <p:nvPr/>
        </p:nvSpPr>
        <p:spPr>
          <a:xfrm>
            <a:off x="101559" y="11178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5" name="Google Shape;2235;p34"/>
          <p:cNvSpPr/>
          <p:nvPr/>
        </p:nvSpPr>
        <p:spPr>
          <a:xfrm>
            <a:off x="976170" y="1117800"/>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6" name="Google Shape;2236;p34"/>
          <p:cNvSpPr/>
          <p:nvPr/>
        </p:nvSpPr>
        <p:spPr>
          <a:xfrm>
            <a:off x="2499979" y="11178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7" name="Google Shape;2237;p34"/>
          <p:cNvSpPr/>
          <p:nvPr/>
        </p:nvSpPr>
        <p:spPr>
          <a:xfrm>
            <a:off x="3572590" y="11178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8" name="Google Shape;2238;p34"/>
          <p:cNvSpPr/>
          <p:nvPr/>
        </p:nvSpPr>
        <p:spPr>
          <a:xfrm>
            <a:off x="4645199" y="11178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9" name="Google Shape;2239;p34"/>
          <p:cNvSpPr/>
          <p:nvPr/>
        </p:nvSpPr>
        <p:spPr>
          <a:xfrm>
            <a:off x="6177410" y="11178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0" name="Google Shape;2240;p34"/>
          <p:cNvSpPr/>
          <p:nvPr/>
        </p:nvSpPr>
        <p:spPr>
          <a:xfrm>
            <a:off x="7599220" y="1117800"/>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1" name="Google Shape;2241;p34"/>
          <p:cNvSpPr/>
          <p:nvPr/>
        </p:nvSpPr>
        <p:spPr>
          <a:xfrm>
            <a:off x="8579430" y="11178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2" name="Google Shape;2242;p34"/>
          <p:cNvSpPr/>
          <p:nvPr/>
        </p:nvSpPr>
        <p:spPr>
          <a:xfrm>
            <a:off x="9736840" y="11178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3" name="Google Shape;2243;p34"/>
          <p:cNvSpPr/>
          <p:nvPr/>
        </p:nvSpPr>
        <p:spPr>
          <a:xfrm>
            <a:off x="10809451" y="11178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4" name="Google Shape;2244;p34"/>
          <p:cNvSpPr/>
          <p:nvPr/>
        </p:nvSpPr>
        <p:spPr>
          <a:xfrm>
            <a:off x="101534" y="14795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5" name="Google Shape;2245;p34"/>
          <p:cNvSpPr/>
          <p:nvPr/>
        </p:nvSpPr>
        <p:spPr>
          <a:xfrm>
            <a:off x="1382011" y="14795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6" name="Google Shape;2246;p34"/>
          <p:cNvSpPr/>
          <p:nvPr/>
        </p:nvSpPr>
        <p:spPr>
          <a:xfrm>
            <a:off x="2422490" y="14795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7" name="Google Shape;2247;p34"/>
          <p:cNvSpPr/>
          <p:nvPr/>
        </p:nvSpPr>
        <p:spPr>
          <a:xfrm>
            <a:off x="3996967"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8" name="Google Shape;2248;p34"/>
          <p:cNvSpPr/>
          <p:nvPr/>
        </p:nvSpPr>
        <p:spPr>
          <a:xfrm>
            <a:off x="5206244" y="14795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9" name="Google Shape;2249;p34"/>
          <p:cNvSpPr/>
          <p:nvPr/>
        </p:nvSpPr>
        <p:spPr>
          <a:xfrm>
            <a:off x="6048723"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0" name="Google Shape;2250;p34"/>
          <p:cNvSpPr/>
          <p:nvPr/>
        </p:nvSpPr>
        <p:spPr>
          <a:xfrm>
            <a:off x="7258000"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1" name="Google Shape;2251;p34"/>
          <p:cNvSpPr/>
          <p:nvPr/>
        </p:nvSpPr>
        <p:spPr>
          <a:xfrm>
            <a:off x="8467278"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2" name="Google Shape;2252;p34"/>
          <p:cNvSpPr/>
          <p:nvPr/>
        </p:nvSpPr>
        <p:spPr>
          <a:xfrm>
            <a:off x="9676556" y="14795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3" name="Google Shape;2253;p34"/>
          <p:cNvSpPr/>
          <p:nvPr/>
        </p:nvSpPr>
        <p:spPr>
          <a:xfrm>
            <a:off x="11251034" y="14795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4" name="Google Shape;2254;p34"/>
          <p:cNvSpPr/>
          <p:nvPr/>
        </p:nvSpPr>
        <p:spPr>
          <a:xfrm>
            <a:off x="101551" y="18413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5" name="Google Shape;2255;p34"/>
          <p:cNvSpPr/>
          <p:nvPr/>
        </p:nvSpPr>
        <p:spPr>
          <a:xfrm>
            <a:off x="1625184" y="18413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6" name="Google Shape;2256;p34"/>
          <p:cNvSpPr/>
          <p:nvPr/>
        </p:nvSpPr>
        <p:spPr>
          <a:xfrm>
            <a:off x="2491218" y="18413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7" name="Google Shape;2257;p34"/>
          <p:cNvSpPr/>
          <p:nvPr/>
        </p:nvSpPr>
        <p:spPr>
          <a:xfrm>
            <a:off x="3357251" y="18413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8" name="Google Shape;2258;p34"/>
          <p:cNvSpPr/>
          <p:nvPr/>
        </p:nvSpPr>
        <p:spPr>
          <a:xfrm>
            <a:off x="4955284" y="1841333"/>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9" name="Google Shape;2259;p34"/>
          <p:cNvSpPr/>
          <p:nvPr/>
        </p:nvSpPr>
        <p:spPr>
          <a:xfrm>
            <a:off x="6188118" y="1841333"/>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0" name="Google Shape;2260;p34"/>
          <p:cNvSpPr/>
          <p:nvPr/>
        </p:nvSpPr>
        <p:spPr>
          <a:xfrm>
            <a:off x="6998551" y="18413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1" name="Google Shape;2261;p34"/>
          <p:cNvSpPr/>
          <p:nvPr/>
        </p:nvSpPr>
        <p:spPr>
          <a:xfrm>
            <a:off x="8596584" y="18413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2" name="Google Shape;2262;p34"/>
          <p:cNvSpPr/>
          <p:nvPr/>
        </p:nvSpPr>
        <p:spPr>
          <a:xfrm>
            <a:off x="9660618" y="18413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3" name="Google Shape;2263;p34"/>
          <p:cNvSpPr/>
          <p:nvPr/>
        </p:nvSpPr>
        <p:spPr>
          <a:xfrm>
            <a:off x="10809451" y="1841333"/>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4" name="Google Shape;2264;p34"/>
          <p:cNvSpPr/>
          <p:nvPr/>
        </p:nvSpPr>
        <p:spPr>
          <a:xfrm>
            <a:off x="101334" y="22031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5" name="Google Shape;2265;p34"/>
          <p:cNvSpPr/>
          <p:nvPr/>
        </p:nvSpPr>
        <p:spPr>
          <a:xfrm>
            <a:off x="1239100" y="22031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6" name="Google Shape;2266;p34"/>
          <p:cNvSpPr/>
          <p:nvPr/>
        </p:nvSpPr>
        <p:spPr>
          <a:xfrm>
            <a:off x="2641267" y="22031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7" name="Google Shape;2267;p34"/>
          <p:cNvSpPr/>
          <p:nvPr/>
        </p:nvSpPr>
        <p:spPr>
          <a:xfrm>
            <a:off x="3694234" y="22031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8" name="Google Shape;2268;p34"/>
          <p:cNvSpPr/>
          <p:nvPr/>
        </p:nvSpPr>
        <p:spPr>
          <a:xfrm>
            <a:off x="4987200" y="22031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9" name="Google Shape;2269;p34"/>
          <p:cNvSpPr/>
          <p:nvPr/>
        </p:nvSpPr>
        <p:spPr>
          <a:xfrm>
            <a:off x="6124967" y="22031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0" name="Google Shape;2270;p34"/>
          <p:cNvSpPr/>
          <p:nvPr/>
        </p:nvSpPr>
        <p:spPr>
          <a:xfrm>
            <a:off x="7346734" y="2203100"/>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1" name="Google Shape;2271;p34"/>
          <p:cNvSpPr/>
          <p:nvPr/>
        </p:nvSpPr>
        <p:spPr>
          <a:xfrm>
            <a:off x="8146100" y="22031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2" name="Google Shape;2272;p34"/>
          <p:cNvSpPr/>
          <p:nvPr/>
        </p:nvSpPr>
        <p:spPr>
          <a:xfrm>
            <a:off x="9733067" y="2203100"/>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3" name="Google Shape;2273;p34"/>
          <p:cNvSpPr/>
          <p:nvPr/>
        </p:nvSpPr>
        <p:spPr>
          <a:xfrm>
            <a:off x="11469234" y="2203100"/>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4" name="Google Shape;2274;p34"/>
          <p:cNvSpPr/>
          <p:nvPr/>
        </p:nvSpPr>
        <p:spPr>
          <a:xfrm>
            <a:off x="101759" y="25648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5" name="Google Shape;2275;p34"/>
          <p:cNvSpPr/>
          <p:nvPr/>
        </p:nvSpPr>
        <p:spPr>
          <a:xfrm>
            <a:off x="996726" y="2564867"/>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6" name="Google Shape;2276;p34"/>
          <p:cNvSpPr/>
          <p:nvPr/>
        </p:nvSpPr>
        <p:spPr>
          <a:xfrm>
            <a:off x="2540892" y="25648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7" name="Google Shape;2277;p34"/>
          <p:cNvSpPr/>
          <p:nvPr/>
        </p:nvSpPr>
        <p:spPr>
          <a:xfrm>
            <a:off x="3873859" y="25648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8" name="Google Shape;2278;p34"/>
          <p:cNvSpPr/>
          <p:nvPr/>
        </p:nvSpPr>
        <p:spPr>
          <a:xfrm>
            <a:off x="5500827" y="2564867"/>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9" name="Google Shape;2279;p34"/>
          <p:cNvSpPr/>
          <p:nvPr/>
        </p:nvSpPr>
        <p:spPr>
          <a:xfrm>
            <a:off x="6340194" y="2564867"/>
            <a:ext cx="40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0" name="Google Shape;2280;p34"/>
          <p:cNvSpPr/>
          <p:nvPr/>
        </p:nvSpPr>
        <p:spPr>
          <a:xfrm>
            <a:off x="6906360" y="25648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1" name="Google Shape;2281;p34"/>
          <p:cNvSpPr/>
          <p:nvPr/>
        </p:nvSpPr>
        <p:spPr>
          <a:xfrm>
            <a:off x="8533327" y="2564867"/>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2" name="Google Shape;2282;p34"/>
          <p:cNvSpPr/>
          <p:nvPr/>
        </p:nvSpPr>
        <p:spPr>
          <a:xfrm>
            <a:off x="9315494" y="2564867"/>
            <a:ext cx="188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3" name="Google Shape;2283;p34"/>
          <p:cNvSpPr/>
          <p:nvPr/>
        </p:nvSpPr>
        <p:spPr>
          <a:xfrm>
            <a:off x="11356860" y="25648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4" name="Google Shape;2284;p34"/>
          <p:cNvSpPr/>
          <p:nvPr/>
        </p:nvSpPr>
        <p:spPr>
          <a:xfrm>
            <a:off x="101734" y="29266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5" name="Google Shape;2285;p34"/>
          <p:cNvSpPr/>
          <p:nvPr/>
        </p:nvSpPr>
        <p:spPr>
          <a:xfrm>
            <a:off x="1609411" y="29266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6" name="Google Shape;2286;p34"/>
          <p:cNvSpPr/>
          <p:nvPr/>
        </p:nvSpPr>
        <p:spPr>
          <a:xfrm>
            <a:off x="2459490" y="29266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7" name="Google Shape;2287;p34"/>
          <p:cNvSpPr/>
          <p:nvPr/>
        </p:nvSpPr>
        <p:spPr>
          <a:xfrm>
            <a:off x="3309567" y="29266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8" name="Google Shape;2288;p34"/>
          <p:cNvSpPr/>
          <p:nvPr/>
        </p:nvSpPr>
        <p:spPr>
          <a:xfrm>
            <a:off x="4357644" y="29266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9" name="Google Shape;2289;p34"/>
          <p:cNvSpPr/>
          <p:nvPr/>
        </p:nvSpPr>
        <p:spPr>
          <a:xfrm>
            <a:off x="5405723" y="2926633"/>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0" name="Google Shape;2290;p34"/>
          <p:cNvSpPr/>
          <p:nvPr/>
        </p:nvSpPr>
        <p:spPr>
          <a:xfrm>
            <a:off x="6905000" y="29266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1" name="Google Shape;2291;p34"/>
          <p:cNvSpPr/>
          <p:nvPr/>
        </p:nvSpPr>
        <p:spPr>
          <a:xfrm>
            <a:off x="8037878" y="2926633"/>
            <a:ext cx="188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2" name="Google Shape;2292;p34"/>
          <p:cNvSpPr/>
          <p:nvPr/>
        </p:nvSpPr>
        <p:spPr>
          <a:xfrm>
            <a:off x="10034356" y="2926633"/>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3" name="Google Shape;2293;p34"/>
          <p:cNvSpPr/>
          <p:nvPr/>
        </p:nvSpPr>
        <p:spPr>
          <a:xfrm>
            <a:off x="11251234" y="2926633"/>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4" name="Google Shape;2294;p34"/>
          <p:cNvSpPr/>
          <p:nvPr/>
        </p:nvSpPr>
        <p:spPr>
          <a:xfrm>
            <a:off x="101762" y="32884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5" name="Google Shape;2295;p34"/>
          <p:cNvSpPr/>
          <p:nvPr/>
        </p:nvSpPr>
        <p:spPr>
          <a:xfrm>
            <a:off x="1153974" y="32884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6" name="Google Shape;2296;p34"/>
          <p:cNvSpPr/>
          <p:nvPr/>
        </p:nvSpPr>
        <p:spPr>
          <a:xfrm>
            <a:off x="2446184" y="32884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7" name="Google Shape;2297;p34"/>
          <p:cNvSpPr/>
          <p:nvPr/>
        </p:nvSpPr>
        <p:spPr>
          <a:xfrm>
            <a:off x="3300395" y="32884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8" name="Google Shape;2298;p34"/>
          <p:cNvSpPr/>
          <p:nvPr/>
        </p:nvSpPr>
        <p:spPr>
          <a:xfrm>
            <a:off x="4886607" y="32884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9" name="Google Shape;2299;p34"/>
          <p:cNvSpPr/>
          <p:nvPr/>
        </p:nvSpPr>
        <p:spPr>
          <a:xfrm>
            <a:off x="6023618" y="32884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0" name="Google Shape;2300;p34"/>
          <p:cNvSpPr/>
          <p:nvPr/>
        </p:nvSpPr>
        <p:spPr>
          <a:xfrm>
            <a:off x="6877830" y="32884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1" name="Google Shape;2301;p34"/>
          <p:cNvSpPr/>
          <p:nvPr/>
        </p:nvSpPr>
        <p:spPr>
          <a:xfrm>
            <a:off x="8464040" y="32884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2" name="Google Shape;2302;p34"/>
          <p:cNvSpPr/>
          <p:nvPr/>
        </p:nvSpPr>
        <p:spPr>
          <a:xfrm>
            <a:off x="9318251" y="3288400"/>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3" name="Google Shape;2303;p34"/>
          <p:cNvSpPr/>
          <p:nvPr/>
        </p:nvSpPr>
        <p:spPr>
          <a:xfrm>
            <a:off x="11158863" y="32884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4" name="Google Shape;2304;p34"/>
          <p:cNvSpPr/>
          <p:nvPr/>
        </p:nvSpPr>
        <p:spPr>
          <a:xfrm>
            <a:off x="101734" y="36501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5" name="Google Shape;2305;p34"/>
          <p:cNvSpPr/>
          <p:nvPr/>
        </p:nvSpPr>
        <p:spPr>
          <a:xfrm>
            <a:off x="1262790" y="36501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6" name="Google Shape;2306;p34"/>
          <p:cNvSpPr/>
          <p:nvPr/>
        </p:nvSpPr>
        <p:spPr>
          <a:xfrm>
            <a:off x="2688244" y="3650167"/>
            <a:ext cx="557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7" name="Google Shape;2307;p34"/>
          <p:cNvSpPr/>
          <p:nvPr/>
        </p:nvSpPr>
        <p:spPr>
          <a:xfrm>
            <a:off x="3388900" y="3650167"/>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8" name="Google Shape;2308;p34"/>
          <p:cNvSpPr/>
          <p:nvPr/>
        </p:nvSpPr>
        <p:spPr>
          <a:xfrm>
            <a:off x="4154356" y="3650167"/>
            <a:ext cx="15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9" name="Google Shape;2309;p34"/>
          <p:cNvSpPr/>
          <p:nvPr/>
        </p:nvSpPr>
        <p:spPr>
          <a:xfrm>
            <a:off x="5808211" y="36501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0" name="Google Shape;2310;p34"/>
          <p:cNvSpPr/>
          <p:nvPr/>
        </p:nvSpPr>
        <p:spPr>
          <a:xfrm>
            <a:off x="7233667" y="36501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1" name="Google Shape;2311;p34"/>
          <p:cNvSpPr/>
          <p:nvPr/>
        </p:nvSpPr>
        <p:spPr>
          <a:xfrm>
            <a:off x="8478723" y="3650167"/>
            <a:ext cx="1204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2" name="Google Shape;2312;p34"/>
          <p:cNvSpPr/>
          <p:nvPr/>
        </p:nvSpPr>
        <p:spPr>
          <a:xfrm>
            <a:off x="9825778" y="36501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3" name="Google Shape;2313;p34"/>
          <p:cNvSpPr/>
          <p:nvPr/>
        </p:nvSpPr>
        <p:spPr>
          <a:xfrm>
            <a:off x="10809634" y="36501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4" name="Google Shape;2314;p34"/>
          <p:cNvSpPr/>
          <p:nvPr/>
        </p:nvSpPr>
        <p:spPr>
          <a:xfrm>
            <a:off x="101771" y="4011933"/>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5" name="Google Shape;2315;p34"/>
          <p:cNvSpPr/>
          <p:nvPr/>
        </p:nvSpPr>
        <p:spPr>
          <a:xfrm>
            <a:off x="1944603" y="4011933"/>
            <a:ext cx="40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6" name="Google Shape;2316;p34"/>
          <p:cNvSpPr/>
          <p:nvPr/>
        </p:nvSpPr>
        <p:spPr>
          <a:xfrm>
            <a:off x="2472235" y="40119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7" name="Google Shape;2317;p34"/>
          <p:cNvSpPr/>
          <p:nvPr/>
        </p:nvSpPr>
        <p:spPr>
          <a:xfrm>
            <a:off x="3328667" y="4011933"/>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8" name="Google Shape;2318;p34"/>
          <p:cNvSpPr/>
          <p:nvPr/>
        </p:nvSpPr>
        <p:spPr>
          <a:xfrm>
            <a:off x="4623100" y="40119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9" name="Google Shape;2319;p34"/>
          <p:cNvSpPr/>
          <p:nvPr/>
        </p:nvSpPr>
        <p:spPr>
          <a:xfrm>
            <a:off x="6137132" y="40119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0" name="Google Shape;2320;p34"/>
          <p:cNvSpPr/>
          <p:nvPr/>
        </p:nvSpPr>
        <p:spPr>
          <a:xfrm>
            <a:off x="6993564" y="40119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1" name="Google Shape;2321;p34"/>
          <p:cNvSpPr/>
          <p:nvPr/>
        </p:nvSpPr>
        <p:spPr>
          <a:xfrm>
            <a:off x="7849996" y="4011933"/>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2" name="Google Shape;2322;p34"/>
          <p:cNvSpPr/>
          <p:nvPr/>
        </p:nvSpPr>
        <p:spPr>
          <a:xfrm>
            <a:off x="9692828" y="40119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3" name="Google Shape;2323;p34"/>
          <p:cNvSpPr/>
          <p:nvPr/>
        </p:nvSpPr>
        <p:spPr>
          <a:xfrm>
            <a:off x="11281260" y="4011933"/>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4" name="Google Shape;2324;p34"/>
          <p:cNvSpPr/>
          <p:nvPr/>
        </p:nvSpPr>
        <p:spPr>
          <a:xfrm>
            <a:off x="101334" y="43737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5" name="Google Shape;2325;p34"/>
          <p:cNvSpPr/>
          <p:nvPr/>
        </p:nvSpPr>
        <p:spPr>
          <a:xfrm>
            <a:off x="1609944" y="43737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6" name="Google Shape;2326;p34"/>
          <p:cNvSpPr/>
          <p:nvPr/>
        </p:nvSpPr>
        <p:spPr>
          <a:xfrm>
            <a:off x="2743756" y="43737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7" name="Google Shape;2327;p34"/>
          <p:cNvSpPr/>
          <p:nvPr/>
        </p:nvSpPr>
        <p:spPr>
          <a:xfrm>
            <a:off x="3877567" y="43737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8" name="Google Shape;2328;p34"/>
          <p:cNvSpPr/>
          <p:nvPr/>
        </p:nvSpPr>
        <p:spPr>
          <a:xfrm>
            <a:off x="5095378" y="4373700"/>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9" name="Google Shape;2329;p34"/>
          <p:cNvSpPr/>
          <p:nvPr/>
        </p:nvSpPr>
        <p:spPr>
          <a:xfrm>
            <a:off x="6051990" y="4373700"/>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0" name="Google Shape;2330;p34"/>
          <p:cNvSpPr/>
          <p:nvPr/>
        </p:nvSpPr>
        <p:spPr>
          <a:xfrm>
            <a:off x="7784200" y="4373700"/>
            <a:ext cx="557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1" name="Google Shape;2331;p34"/>
          <p:cNvSpPr/>
          <p:nvPr/>
        </p:nvSpPr>
        <p:spPr>
          <a:xfrm>
            <a:off x="8457611" y="43737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2" name="Google Shape;2332;p34"/>
          <p:cNvSpPr/>
          <p:nvPr/>
        </p:nvSpPr>
        <p:spPr>
          <a:xfrm>
            <a:off x="9675423" y="43737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3" name="Google Shape;2333;p34"/>
          <p:cNvSpPr/>
          <p:nvPr/>
        </p:nvSpPr>
        <p:spPr>
          <a:xfrm>
            <a:off x="10809234" y="43737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4" name="Google Shape;2334;p34"/>
          <p:cNvSpPr/>
          <p:nvPr/>
        </p:nvSpPr>
        <p:spPr>
          <a:xfrm>
            <a:off x="101767" y="47354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5" name="Google Shape;2335;p34"/>
          <p:cNvSpPr/>
          <p:nvPr/>
        </p:nvSpPr>
        <p:spPr>
          <a:xfrm>
            <a:off x="1167888" y="47354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6" name="Google Shape;2336;p34"/>
          <p:cNvSpPr/>
          <p:nvPr/>
        </p:nvSpPr>
        <p:spPr>
          <a:xfrm>
            <a:off x="2474008" y="47354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7" name="Google Shape;2337;p34"/>
          <p:cNvSpPr/>
          <p:nvPr/>
        </p:nvSpPr>
        <p:spPr>
          <a:xfrm>
            <a:off x="3342128" y="47354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8" name="Google Shape;2338;p34"/>
          <p:cNvSpPr/>
          <p:nvPr/>
        </p:nvSpPr>
        <p:spPr>
          <a:xfrm>
            <a:off x="4315848" y="4735467"/>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9" name="Google Shape;2339;p34"/>
          <p:cNvSpPr/>
          <p:nvPr/>
        </p:nvSpPr>
        <p:spPr>
          <a:xfrm>
            <a:off x="5841570" y="47354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0" name="Google Shape;2340;p34"/>
          <p:cNvSpPr/>
          <p:nvPr/>
        </p:nvSpPr>
        <p:spPr>
          <a:xfrm>
            <a:off x="6907690" y="47354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1" name="Google Shape;2341;p34"/>
          <p:cNvSpPr/>
          <p:nvPr/>
        </p:nvSpPr>
        <p:spPr>
          <a:xfrm>
            <a:off x="8507810" y="47354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2" name="Google Shape;2342;p34"/>
          <p:cNvSpPr/>
          <p:nvPr/>
        </p:nvSpPr>
        <p:spPr>
          <a:xfrm>
            <a:off x="9658730" y="47354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3" name="Google Shape;2343;p34"/>
          <p:cNvSpPr/>
          <p:nvPr/>
        </p:nvSpPr>
        <p:spPr>
          <a:xfrm>
            <a:off x="10809651" y="47354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4" name="Google Shape;2344;p34"/>
          <p:cNvSpPr/>
          <p:nvPr/>
        </p:nvSpPr>
        <p:spPr>
          <a:xfrm>
            <a:off x="101734" y="50972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5" name="Google Shape;2345;p34"/>
          <p:cNvSpPr/>
          <p:nvPr/>
        </p:nvSpPr>
        <p:spPr>
          <a:xfrm>
            <a:off x="1607990" y="50972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6" name="Google Shape;2346;p34"/>
          <p:cNvSpPr/>
          <p:nvPr/>
        </p:nvSpPr>
        <p:spPr>
          <a:xfrm>
            <a:off x="2739444" y="5097233"/>
            <a:ext cx="40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7" name="Google Shape;2347;p34"/>
          <p:cNvSpPr/>
          <p:nvPr/>
        </p:nvSpPr>
        <p:spPr>
          <a:xfrm>
            <a:off x="3259300" y="5097233"/>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8" name="Google Shape;2348;p34"/>
          <p:cNvSpPr/>
          <p:nvPr/>
        </p:nvSpPr>
        <p:spPr>
          <a:xfrm>
            <a:off x="4213556" y="5097233"/>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9" name="Google Shape;2349;p34"/>
          <p:cNvSpPr/>
          <p:nvPr/>
        </p:nvSpPr>
        <p:spPr>
          <a:xfrm>
            <a:off x="6048611" y="50972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0" name="Google Shape;2350;p34"/>
          <p:cNvSpPr/>
          <p:nvPr/>
        </p:nvSpPr>
        <p:spPr>
          <a:xfrm>
            <a:off x="6897267" y="5097233"/>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1" name="Google Shape;2351;p34"/>
          <p:cNvSpPr/>
          <p:nvPr/>
        </p:nvSpPr>
        <p:spPr>
          <a:xfrm>
            <a:off x="7690323" y="5097233"/>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2" name="Google Shape;2352;p34"/>
          <p:cNvSpPr/>
          <p:nvPr/>
        </p:nvSpPr>
        <p:spPr>
          <a:xfrm>
            <a:off x="9188178" y="5097233"/>
            <a:ext cx="19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3" name="Google Shape;2353;p34"/>
          <p:cNvSpPr/>
          <p:nvPr/>
        </p:nvSpPr>
        <p:spPr>
          <a:xfrm>
            <a:off x="11281234" y="5097233"/>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4" name="Google Shape;2354;p34"/>
          <p:cNvSpPr/>
          <p:nvPr/>
        </p:nvSpPr>
        <p:spPr>
          <a:xfrm>
            <a:off x="101760" y="5459000"/>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5" name="Google Shape;2355;p34"/>
          <p:cNvSpPr/>
          <p:nvPr/>
        </p:nvSpPr>
        <p:spPr>
          <a:xfrm>
            <a:off x="1034504" y="54590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6" name="Google Shape;2356;p34"/>
          <p:cNvSpPr/>
          <p:nvPr/>
        </p:nvSpPr>
        <p:spPr>
          <a:xfrm>
            <a:off x="2438848" y="54590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7" name="Google Shape;2357;p34"/>
          <p:cNvSpPr/>
          <p:nvPr/>
        </p:nvSpPr>
        <p:spPr>
          <a:xfrm>
            <a:off x="3295994" y="54590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8" name="Google Shape;2358;p34"/>
          <p:cNvSpPr/>
          <p:nvPr/>
        </p:nvSpPr>
        <p:spPr>
          <a:xfrm>
            <a:off x="4591138" y="54590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9" name="Google Shape;2359;p34"/>
          <p:cNvSpPr/>
          <p:nvPr/>
        </p:nvSpPr>
        <p:spPr>
          <a:xfrm>
            <a:off x="6105883" y="54590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0" name="Google Shape;2360;p34"/>
          <p:cNvSpPr/>
          <p:nvPr/>
        </p:nvSpPr>
        <p:spPr>
          <a:xfrm>
            <a:off x="6963027" y="54590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1" name="Google Shape;2361;p34"/>
          <p:cNvSpPr/>
          <p:nvPr/>
        </p:nvSpPr>
        <p:spPr>
          <a:xfrm>
            <a:off x="8552172" y="54590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2" name="Google Shape;2362;p34"/>
          <p:cNvSpPr/>
          <p:nvPr/>
        </p:nvSpPr>
        <p:spPr>
          <a:xfrm>
            <a:off x="9692116" y="54590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3" name="Google Shape;2363;p34"/>
          <p:cNvSpPr/>
          <p:nvPr/>
        </p:nvSpPr>
        <p:spPr>
          <a:xfrm>
            <a:off x="11281260" y="5459000"/>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4" name="Google Shape;2364;p34"/>
          <p:cNvSpPr/>
          <p:nvPr/>
        </p:nvSpPr>
        <p:spPr>
          <a:xfrm>
            <a:off x="101734" y="58207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5" name="Google Shape;2365;p34"/>
          <p:cNvSpPr/>
          <p:nvPr/>
        </p:nvSpPr>
        <p:spPr>
          <a:xfrm>
            <a:off x="1245500" y="58207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6" name="Google Shape;2366;p34"/>
          <p:cNvSpPr/>
          <p:nvPr/>
        </p:nvSpPr>
        <p:spPr>
          <a:xfrm>
            <a:off x="2473267" y="58207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7" name="Google Shape;2367;p34"/>
          <p:cNvSpPr/>
          <p:nvPr/>
        </p:nvSpPr>
        <p:spPr>
          <a:xfrm>
            <a:off x="3334234" y="58207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8" name="Google Shape;2368;p34"/>
          <p:cNvSpPr/>
          <p:nvPr/>
        </p:nvSpPr>
        <p:spPr>
          <a:xfrm>
            <a:off x="4633200" y="5820767"/>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9" name="Google Shape;2369;p34"/>
          <p:cNvSpPr/>
          <p:nvPr/>
        </p:nvSpPr>
        <p:spPr>
          <a:xfrm>
            <a:off x="5438567" y="5820767"/>
            <a:ext cx="188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0" name="Google Shape;2370;p34"/>
          <p:cNvSpPr/>
          <p:nvPr/>
        </p:nvSpPr>
        <p:spPr>
          <a:xfrm>
            <a:off x="7445934" y="58207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1" name="Google Shape;2371;p34"/>
          <p:cNvSpPr/>
          <p:nvPr/>
        </p:nvSpPr>
        <p:spPr>
          <a:xfrm>
            <a:off x="8504900" y="58207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2" name="Google Shape;2372;p34"/>
          <p:cNvSpPr/>
          <p:nvPr/>
        </p:nvSpPr>
        <p:spPr>
          <a:xfrm>
            <a:off x="9648667" y="5820767"/>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3" name="Google Shape;2373;p34"/>
          <p:cNvSpPr/>
          <p:nvPr/>
        </p:nvSpPr>
        <p:spPr>
          <a:xfrm>
            <a:off x="11158834" y="58207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4" name="Google Shape;2374;p34"/>
          <p:cNvSpPr/>
          <p:nvPr/>
        </p:nvSpPr>
        <p:spPr>
          <a:xfrm>
            <a:off x="101751" y="61825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5" name="Google Shape;2375;p34"/>
          <p:cNvSpPr/>
          <p:nvPr/>
        </p:nvSpPr>
        <p:spPr>
          <a:xfrm>
            <a:off x="1623828" y="61825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6" name="Google Shape;2376;p34"/>
          <p:cNvSpPr/>
          <p:nvPr/>
        </p:nvSpPr>
        <p:spPr>
          <a:xfrm>
            <a:off x="2771106" y="6182533"/>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7" name="Google Shape;2377;p34"/>
          <p:cNvSpPr/>
          <p:nvPr/>
        </p:nvSpPr>
        <p:spPr>
          <a:xfrm>
            <a:off x="3579984" y="6182533"/>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8" name="Google Shape;2378;p34"/>
          <p:cNvSpPr/>
          <p:nvPr/>
        </p:nvSpPr>
        <p:spPr>
          <a:xfrm>
            <a:off x="4991662" y="61825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9" name="Google Shape;2379;p34"/>
          <p:cNvSpPr/>
          <p:nvPr/>
        </p:nvSpPr>
        <p:spPr>
          <a:xfrm>
            <a:off x="6054139" y="61825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0" name="Google Shape;2380;p34"/>
          <p:cNvSpPr/>
          <p:nvPr/>
        </p:nvSpPr>
        <p:spPr>
          <a:xfrm>
            <a:off x="6918618" y="61825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1" name="Google Shape;2381;p34"/>
          <p:cNvSpPr/>
          <p:nvPr/>
        </p:nvSpPr>
        <p:spPr>
          <a:xfrm>
            <a:off x="8515095" y="61825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2" name="Google Shape;2382;p34"/>
          <p:cNvSpPr/>
          <p:nvPr/>
        </p:nvSpPr>
        <p:spPr>
          <a:xfrm>
            <a:off x="9662372" y="61825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3" name="Google Shape;2383;p34"/>
          <p:cNvSpPr/>
          <p:nvPr/>
        </p:nvSpPr>
        <p:spPr>
          <a:xfrm>
            <a:off x="10809651" y="6182533"/>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4" name="Google Shape;2384;p34"/>
          <p:cNvSpPr/>
          <p:nvPr/>
        </p:nvSpPr>
        <p:spPr>
          <a:xfrm>
            <a:off x="101434" y="65443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5" name="Google Shape;2385;p34"/>
          <p:cNvSpPr/>
          <p:nvPr/>
        </p:nvSpPr>
        <p:spPr>
          <a:xfrm>
            <a:off x="1346490" y="65443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6" name="Google Shape;2386;p34"/>
          <p:cNvSpPr/>
          <p:nvPr/>
        </p:nvSpPr>
        <p:spPr>
          <a:xfrm>
            <a:off x="2224744" y="6544300"/>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7" name="Google Shape;2387;p34"/>
          <p:cNvSpPr/>
          <p:nvPr/>
        </p:nvSpPr>
        <p:spPr>
          <a:xfrm>
            <a:off x="3178600" y="6544300"/>
            <a:ext cx="15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8" name="Google Shape;2388;p34"/>
          <p:cNvSpPr/>
          <p:nvPr/>
        </p:nvSpPr>
        <p:spPr>
          <a:xfrm>
            <a:off x="4832456" y="65443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9" name="Google Shape;2389;p34"/>
          <p:cNvSpPr/>
          <p:nvPr/>
        </p:nvSpPr>
        <p:spPr>
          <a:xfrm>
            <a:off x="5993511" y="65443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90" name="Google Shape;2390;p34"/>
          <p:cNvSpPr/>
          <p:nvPr/>
        </p:nvSpPr>
        <p:spPr>
          <a:xfrm>
            <a:off x="7309767" y="6544300"/>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91" name="Google Shape;2391;p34"/>
          <p:cNvSpPr/>
          <p:nvPr/>
        </p:nvSpPr>
        <p:spPr>
          <a:xfrm>
            <a:off x="8837223" y="65443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92" name="Google Shape;2392;p34"/>
          <p:cNvSpPr/>
          <p:nvPr/>
        </p:nvSpPr>
        <p:spPr>
          <a:xfrm>
            <a:off x="9913478" y="65443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93" name="Google Shape;2393;p34"/>
          <p:cNvSpPr/>
          <p:nvPr/>
        </p:nvSpPr>
        <p:spPr>
          <a:xfrm>
            <a:off x="11158534" y="65443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2397" name="Shape 2397"/>
        <p:cNvGrpSpPr/>
        <p:nvPr/>
      </p:nvGrpSpPr>
      <p:grpSpPr>
        <a:xfrm>
          <a:off x="0" y="0"/>
          <a:ext cx="0" cy="0"/>
          <a:chOff x="0" y="0"/>
          <a:chExt cx="0" cy="0"/>
        </a:xfrm>
      </p:grpSpPr>
      <p:grpSp>
        <p:nvGrpSpPr>
          <p:cNvPr id="2398" name="Google Shape;2398;p35"/>
          <p:cNvGrpSpPr/>
          <p:nvPr/>
        </p:nvGrpSpPr>
        <p:grpSpPr>
          <a:xfrm>
            <a:off x="101134" y="32500"/>
            <a:ext cx="11990929" cy="679300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2592" name="Shape 2592"/>
        <p:cNvGrpSpPr/>
        <p:nvPr/>
      </p:nvGrpSpPr>
      <p:grpSpPr>
        <a:xfrm>
          <a:off x="0" y="0"/>
          <a:ext cx="0" cy="0"/>
          <a:chOff x="0" y="0"/>
          <a:chExt cx="0" cy="0"/>
        </a:xfrm>
      </p:grpSpPr>
      <p:sp>
        <p:nvSpPr>
          <p:cNvPr id="2593" name="Google Shape;2593;p36"/>
          <p:cNvSpPr txBox="1"/>
          <p:nvPr>
            <p:ph type="title"/>
          </p:nvPr>
        </p:nvSpPr>
        <p:spPr>
          <a:xfrm>
            <a:off x="416200" y="2828567"/>
            <a:ext cx="11360800" cy="763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solidFill>
                  <a:srgbClr val="000000"/>
                </a:solidFill>
              </a:rPr>
              <a:t>Gradient Backgrounds</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2597" name="Shape 2597"/>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2601" name="Shape 2601"/>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2605" name="Shape 2605"/>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2609" name="Shape 2609"/>
        <p:cNvGrpSpPr/>
        <p:nvPr/>
      </p:nvGrpSpPr>
      <p:grpSpPr>
        <a:xfrm>
          <a:off x="0" y="0"/>
          <a:ext cx="0" cy="0"/>
          <a:chOff x="0" y="0"/>
          <a:chExt cx="0" cy="0"/>
        </a:xfrm>
      </p:grpSpPr>
      <p:sp>
        <p:nvSpPr>
          <p:cNvPr id="2610" name="Google Shape;2610;p40"/>
          <p:cNvSpPr txBox="1"/>
          <p:nvPr>
            <p:ph type="title"/>
          </p:nvPr>
        </p:nvSpPr>
        <p:spPr>
          <a:xfrm>
            <a:off x="416200" y="2828567"/>
            <a:ext cx="11360800" cy="763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solidFill>
                  <a:srgbClr val="FFFFFF"/>
                </a:solidFill>
              </a:rPr>
              <a:t>Community Contributions</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614" name="Shape 2614"/>
        <p:cNvGrpSpPr/>
        <p:nvPr/>
      </p:nvGrpSpPr>
      <p:grpSpPr>
        <a:xfrm>
          <a:off x="0" y="0"/>
          <a:ext cx="0" cy="0"/>
          <a:chOff x="0" y="0"/>
          <a:chExt cx="0" cy="0"/>
        </a:xfrm>
      </p:grpSpPr>
      <p:grpSp>
        <p:nvGrpSpPr>
          <p:cNvPr id="2615" name="Google Shape;2615;p41"/>
          <p:cNvGrpSpPr/>
          <p:nvPr/>
        </p:nvGrpSpPr>
        <p:grpSpPr>
          <a:xfrm>
            <a:off x="2237791" y="2557136"/>
            <a:ext cx="2358356" cy="2361776"/>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716" name="Google Shape;2716;p41"/>
          <p:cNvGrpSpPr/>
          <p:nvPr/>
        </p:nvGrpSpPr>
        <p:grpSpPr>
          <a:xfrm>
            <a:off x="1494242" y="1536665"/>
            <a:ext cx="707928" cy="708533"/>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2726" name="Google Shape;2726;p41"/>
          <p:cNvCxnSpPr/>
          <p:nvPr/>
        </p:nvCxnSpPr>
        <p:spPr>
          <a:xfrm>
            <a:off x="2208434" y="2245600"/>
            <a:ext cx="713200" cy="8136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494242" y="2245199"/>
            <a:ext cx="749600" cy="8132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2212867" y="1528633"/>
            <a:ext cx="740400" cy="8252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7405359" y="4344553"/>
            <a:ext cx="2358356" cy="2314248"/>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830" name="Google Shape;2830;p41"/>
          <p:cNvGrpSpPr/>
          <p:nvPr/>
        </p:nvGrpSpPr>
        <p:grpSpPr>
          <a:xfrm>
            <a:off x="6929540" y="3444335"/>
            <a:ext cx="707928" cy="694275"/>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2840" name="Google Shape;2840;p41"/>
          <p:cNvCxnSpPr/>
          <p:nvPr/>
        </p:nvCxnSpPr>
        <p:spPr>
          <a:xfrm>
            <a:off x="7639767" y="4152500"/>
            <a:ext cx="919600" cy="8836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6931734" y="4152500"/>
            <a:ext cx="926000" cy="8780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7630967" y="3429000"/>
            <a:ext cx="937200" cy="8896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6830038" y="215137"/>
            <a:ext cx="2933649" cy="3033303"/>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4595544" y="2007312"/>
            <a:ext cx="2811600" cy="1544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4595544" y="3856112"/>
            <a:ext cx="2810000" cy="19928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5356484" y="2131067"/>
            <a:ext cx="713200" cy="268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S=1</a:t>
            </a:r>
            <a:endParaRPr sz="1465">
              <a:latin typeface="Consolas" panose="020B0609020204030204"/>
              <a:ea typeface="Consolas" panose="020B0609020204030204"/>
              <a:cs typeface="Consolas" panose="020B0609020204030204"/>
              <a:sym typeface="Consolas" panose="020B0609020204030204"/>
            </a:endParaRPr>
          </a:p>
        </p:txBody>
      </p:sp>
      <p:sp>
        <p:nvSpPr>
          <p:cNvPr id="2961" name="Google Shape;2961;p41"/>
          <p:cNvSpPr txBox="1"/>
          <p:nvPr/>
        </p:nvSpPr>
        <p:spPr>
          <a:xfrm>
            <a:off x="5356500" y="5273667"/>
            <a:ext cx="713200" cy="268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S=2</a:t>
            </a:r>
            <a:endParaRPr sz="1465">
              <a:latin typeface="Consolas" panose="020B0609020204030204"/>
              <a:ea typeface="Consolas" panose="020B0609020204030204"/>
              <a:cs typeface="Consolas" panose="020B0609020204030204"/>
              <a:sym typeface="Consolas" panose="020B0609020204030204"/>
            </a:endParaRPr>
          </a:p>
        </p:txBody>
      </p:sp>
      <p:sp>
        <p:nvSpPr>
          <p:cNvPr id="2962" name="Google Shape;2962;p41"/>
          <p:cNvSpPr txBox="1"/>
          <p:nvPr/>
        </p:nvSpPr>
        <p:spPr>
          <a:xfrm>
            <a:off x="433400" y="422633"/>
            <a:ext cx="1625600" cy="6944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Striding in CONV</a:t>
            </a:r>
            <a:endParaRPr sz="1600">
              <a:latin typeface="Consolas" panose="020B0609020204030204"/>
              <a:ea typeface="Consolas" panose="020B0609020204030204"/>
              <a:cs typeface="Consolas" panose="020B0609020204030204"/>
              <a:sym typeface="Consolas" panose="020B0609020204030204"/>
            </a:endParaRPr>
          </a:p>
        </p:txBody>
      </p:sp>
      <p:cxnSp>
        <p:nvCxnSpPr>
          <p:cNvPr id="2963" name="Google Shape;2963;p41"/>
          <p:cNvCxnSpPr/>
          <p:nvPr/>
        </p:nvCxnSpPr>
        <p:spPr>
          <a:xfrm>
            <a:off x="2773400" y="611800"/>
            <a:ext cx="2220400" cy="592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3" name="Shape 63"/>
        <p:cNvGrpSpPr/>
        <p:nvPr/>
      </p:nvGrpSpPr>
      <p:grpSpPr>
        <a:xfrm>
          <a:off x="0" y="0"/>
          <a:ext cx="0" cy="0"/>
          <a:chOff x="0" y="0"/>
          <a:chExt cx="0" cy="0"/>
        </a:xfrm>
      </p:grpSpPr>
      <p:sp>
        <p:nvSpPr>
          <p:cNvPr id="64" name="Google Shape;64;p15"/>
          <p:cNvSpPr/>
          <p:nvPr/>
        </p:nvSpPr>
        <p:spPr>
          <a:xfrm>
            <a:off x="1109334" y="406833"/>
            <a:ext cx="4036400" cy="10544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5" name="Google Shape;65;p15"/>
          <p:cNvSpPr/>
          <p:nvPr/>
        </p:nvSpPr>
        <p:spPr>
          <a:xfrm>
            <a:off x="6520767" y="504367"/>
            <a:ext cx="4036400" cy="1054400"/>
          </a:xfrm>
          <a:prstGeom prst="roundRect">
            <a:avLst>
              <a:gd name="adj" fmla="val 50000"/>
            </a:avLst>
          </a:prstGeom>
          <a:gradFill>
            <a:gsLst>
              <a:gs pos="0">
                <a:srgbClr val="A8C0FF"/>
              </a:gs>
              <a:gs pos="100000">
                <a:srgbClr val="3F2B96"/>
              </a:gs>
            </a:gsLst>
            <a:lin ang="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 name="Google Shape;66;p15"/>
          <p:cNvSpPr/>
          <p:nvPr/>
        </p:nvSpPr>
        <p:spPr>
          <a:xfrm>
            <a:off x="1216634" y="1732100"/>
            <a:ext cx="4036400" cy="10544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 name="Google Shape;67;p15"/>
          <p:cNvSpPr/>
          <p:nvPr/>
        </p:nvSpPr>
        <p:spPr>
          <a:xfrm>
            <a:off x="1216634" y="2959833"/>
            <a:ext cx="4181600" cy="10544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 name="Google Shape;68;p15"/>
          <p:cNvSpPr/>
          <p:nvPr/>
        </p:nvSpPr>
        <p:spPr>
          <a:xfrm>
            <a:off x="1216634" y="4187567"/>
            <a:ext cx="4036400" cy="10544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 name="Google Shape;69;p15"/>
          <p:cNvSpPr/>
          <p:nvPr/>
        </p:nvSpPr>
        <p:spPr>
          <a:xfrm>
            <a:off x="1216634" y="5415300"/>
            <a:ext cx="4036400" cy="10544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 name="Google Shape;70;p15"/>
          <p:cNvSpPr/>
          <p:nvPr/>
        </p:nvSpPr>
        <p:spPr>
          <a:xfrm>
            <a:off x="6520767" y="1670633"/>
            <a:ext cx="4036400" cy="1054400"/>
          </a:xfrm>
          <a:prstGeom prst="roundRect">
            <a:avLst>
              <a:gd name="adj" fmla="val 50000"/>
            </a:avLst>
          </a:prstGeom>
          <a:gradFill>
            <a:gsLst>
              <a:gs pos="0">
                <a:srgbClr val="F64F59"/>
              </a:gs>
              <a:gs pos="100000">
                <a:srgbClr val="DE87F1"/>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 name="Google Shape;71;p15"/>
          <p:cNvSpPr/>
          <p:nvPr/>
        </p:nvSpPr>
        <p:spPr>
          <a:xfrm>
            <a:off x="6520767" y="2901800"/>
            <a:ext cx="4036400" cy="10544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 name="Google Shape;72;p15"/>
          <p:cNvSpPr/>
          <p:nvPr/>
        </p:nvSpPr>
        <p:spPr>
          <a:xfrm>
            <a:off x="6520767" y="4187567"/>
            <a:ext cx="4036400" cy="10544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3" name="Google Shape;73;p15"/>
          <p:cNvSpPr/>
          <p:nvPr/>
        </p:nvSpPr>
        <p:spPr>
          <a:xfrm>
            <a:off x="6520767" y="5415300"/>
            <a:ext cx="4036400" cy="1054400"/>
          </a:xfrm>
          <a:prstGeom prst="roundRect">
            <a:avLst>
              <a:gd name="adj" fmla="val 50000"/>
            </a:avLst>
          </a:prstGeom>
          <a:gradFill>
            <a:gsLst>
              <a:gs pos="0">
                <a:srgbClr val="00FFFF"/>
              </a:gs>
              <a:gs pos="100000">
                <a:srgbClr val="B0DAF1"/>
              </a:gs>
            </a:gsLst>
            <a:lin ang="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967" name="Shape 2967"/>
        <p:cNvGrpSpPr/>
        <p:nvPr/>
      </p:nvGrpSpPr>
      <p:grpSpPr>
        <a:xfrm>
          <a:off x="0" y="0"/>
          <a:ext cx="0" cy="0"/>
          <a:chOff x="0" y="0"/>
          <a:chExt cx="0" cy="0"/>
        </a:xfrm>
      </p:grpSpPr>
      <p:grpSp>
        <p:nvGrpSpPr>
          <p:cNvPr id="2968" name="Google Shape;2968;p42"/>
          <p:cNvGrpSpPr/>
          <p:nvPr/>
        </p:nvGrpSpPr>
        <p:grpSpPr>
          <a:xfrm>
            <a:off x="232024" y="4212919"/>
            <a:ext cx="2358356" cy="2361776"/>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069" name="Google Shape;3069;p42"/>
          <p:cNvGrpSpPr/>
          <p:nvPr/>
        </p:nvGrpSpPr>
        <p:grpSpPr>
          <a:xfrm>
            <a:off x="3208076" y="3737771"/>
            <a:ext cx="2358356" cy="2314248"/>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170" name="Google Shape;3170;p42"/>
          <p:cNvGrpSpPr/>
          <p:nvPr/>
        </p:nvGrpSpPr>
        <p:grpSpPr>
          <a:xfrm>
            <a:off x="10120758" y="3602219"/>
            <a:ext cx="235600" cy="236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3173" name="Google Shape;3173;p42"/>
          <p:cNvSpPr/>
          <p:nvPr/>
        </p:nvSpPr>
        <p:spPr>
          <a:xfrm>
            <a:off x="-728374" y="1389047"/>
            <a:ext cx="235600" cy="236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74" name="Google Shape;3174;p42"/>
          <p:cNvSpPr/>
          <p:nvPr/>
        </p:nvSpPr>
        <p:spPr>
          <a:xfrm>
            <a:off x="10569924" y="4568585"/>
            <a:ext cx="235600" cy="236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75" name="Google Shape;3175;p42"/>
          <p:cNvSpPr/>
          <p:nvPr/>
        </p:nvSpPr>
        <p:spPr>
          <a:xfrm>
            <a:off x="10977234" y="4170467"/>
            <a:ext cx="112000" cy="112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3176" name="Google Shape;3176;p42"/>
          <p:cNvGrpSpPr/>
          <p:nvPr/>
        </p:nvGrpSpPr>
        <p:grpSpPr>
          <a:xfrm>
            <a:off x="10356358" y="1266901"/>
            <a:ext cx="4716689" cy="3306709"/>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3463" name="Google Shape;3463;p42"/>
          <p:cNvGrpSpPr/>
          <p:nvPr/>
        </p:nvGrpSpPr>
        <p:grpSpPr>
          <a:xfrm>
            <a:off x="591" y="-146315"/>
            <a:ext cx="4716689" cy="3306709"/>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3770" name="Google Shape;3770;p42"/>
          <p:cNvGrpSpPr/>
          <p:nvPr/>
        </p:nvGrpSpPr>
        <p:grpSpPr>
          <a:xfrm>
            <a:off x="7131251" y="5761436"/>
            <a:ext cx="706791" cy="70860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789" name="Google Shape;3789;p42"/>
          <p:cNvGrpSpPr/>
          <p:nvPr/>
        </p:nvGrpSpPr>
        <p:grpSpPr>
          <a:xfrm rot="5400000">
            <a:off x="2076259" y="5275717"/>
            <a:ext cx="1650428" cy="236177"/>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3797" name="Google Shape;3797;p42"/>
          <p:cNvSpPr/>
          <p:nvPr/>
        </p:nvSpPr>
        <p:spPr>
          <a:xfrm>
            <a:off x="4019543" y="5997717"/>
            <a:ext cx="235600" cy="236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8" name="Google Shape;3798;p42"/>
          <p:cNvSpPr/>
          <p:nvPr/>
        </p:nvSpPr>
        <p:spPr>
          <a:xfrm>
            <a:off x="5662560" y="3364801"/>
            <a:ext cx="235600" cy="236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9" name="Google Shape;3799;p42"/>
          <p:cNvSpPr/>
          <p:nvPr/>
        </p:nvSpPr>
        <p:spPr>
          <a:xfrm>
            <a:off x="4392243" y="6233884"/>
            <a:ext cx="235600" cy="236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0" name="Google Shape;3800;p42"/>
          <p:cNvSpPr/>
          <p:nvPr/>
        </p:nvSpPr>
        <p:spPr>
          <a:xfrm>
            <a:off x="5083627" y="3428984"/>
            <a:ext cx="235600" cy="236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1" name="Google Shape;3801;p42"/>
          <p:cNvSpPr/>
          <p:nvPr/>
        </p:nvSpPr>
        <p:spPr>
          <a:xfrm>
            <a:off x="4717260" y="5654884"/>
            <a:ext cx="235600" cy="236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3802" name="Google Shape;3802;p42"/>
          <p:cNvGrpSpPr/>
          <p:nvPr/>
        </p:nvGrpSpPr>
        <p:grpSpPr>
          <a:xfrm>
            <a:off x="5754926" y="3805417"/>
            <a:ext cx="1650428" cy="1654844"/>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3910" name="Google Shape;3910;p42"/>
          <p:cNvGrpSpPr/>
          <p:nvPr/>
        </p:nvGrpSpPr>
        <p:grpSpPr>
          <a:xfrm>
            <a:off x="5319391" y="-146332"/>
            <a:ext cx="4716689" cy="3306709"/>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4293" name="Google Shape;4293;p42"/>
          <p:cNvGrpSpPr/>
          <p:nvPr/>
        </p:nvGrpSpPr>
        <p:grpSpPr>
          <a:xfrm>
            <a:off x="8280860" y="4953471"/>
            <a:ext cx="707928" cy="694275"/>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303" name="Google Shape;4303;p42"/>
          <p:cNvGrpSpPr/>
          <p:nvPr/>
        </p:nvGrpSpPr>
        <p:grpSpPr>
          <a:xfrm>
            <a:off x="7949994" y="3879337"/>
            <a:ext cx="236377" cy="694275"/>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307" name="Google Shape;4307;p42"/>
          <p:cNvGrpSpPr/>
          <p:nvPr/>
        </p:nvGrpSpPr>
        <p:grpSpPr>
          <a:xfrm>
            <a:off x="2033876" y="4282453"/>
            <a:ext cx="2358356" cy="2314248"/>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411" name="Shape 4411"/>
        <p:cNvGrpSpPr/>
        <p:nvPr/>
      </p:nvGrpSpPr>
      <p:grpSpPr>
        <a:xfrm>
          <a:off x="0" y="0"/>
          <a:ext cx="0" cy="0"/>
          <a:chOff x="0" y="0"/>
          <a:chExt cx="0" cy="0"/>
        </a:xfrm>
      </p:grpSpPr>
      <p:grpSp>
        <p:nvGrpSpPr>
          <p:cNvPr id="4412" name="Google Shape;4412;p43"/>
          <p:cNvGrpSpPr/>
          <p:nvPr/>
        </p:nvGrpSpPr>
        <p:grpSpPr>
          <a:xfrm>
            <a:off x="3795800" y="1421697"/>
            <a:ext cx="4723532" cy="4014619"/>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857" name="Shape 4857"/>
        <p:cNvGrpSpPr/>
        <p:nvPr/>
      </p:nvGrpSpPr>
      <p:grpSpPr>
        <a:xfrm>
          <a:off x="0" y="0"/>
          <a:ext cx="0" cy="0"/>
          <a:chOff x="0" y="0"/>
          <a:chExt cx="0" cy="0"/>
        </a:xfrm>
      </p:grpSpPr>
      <p:grpSp>
        <p:nvGrpSpPr>
          <p:cNvPr id="4858" name="Google Shape;4858;p44"/>
          <p:cNvGrpSpPr/>
          <p:nvPr/>
        </p:nvGrpSpPr>
        <p:grpSpPr>
          <a:xfrm>
            <a:off x="1905239" y="1014948"/>
            <a:ext cx="9008263" cy="4916877"/>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62" name="Google Shape;4862;p44"/>
            <p:cNvSpPr/>
            <p:nvPr/>
          </p:nvSpPr>
          <p:spPr>
            <a:xfrm>
              <a:off x="2218270" y="2261663"/>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335">
                  <a:solidFill>
                    <a:schemeClr val="dk1"/>
                  </a:solidFill>
                  <a:latin typeface="Consolas" panose="020B0609020204030204"/>
                  <a:ea typeface="Consolas" panose="020B0609020204030204"/>
                  <a:cs typeface="Consolas" panose="020B0609020204030204"/>
                  <a:sym typeface="Consolas" panose="020B0609020204030204"/>
                </a:rPr>
                <a:t>NxNx192</a:t>
              </a:r>
              <a:endParaRPr sz="1335">
                <a:latin typeface="Consolas" panose="020B0609020204030204"/>
                <a:ea typeface="Consolas" panose="020B0609020204030204"/>
                <a:cs typeface="Consolas" panose="020B0609020204030204"/>
                <a:sym typeface="Consolas" panose="020B0609020204030204"/>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335">
                  <a:solidFill>
                    <a:schemeClr val="dk1"/>
                  </a:solidFill>
                  <a:latin typeface="Consolas" panose="020B0609020204030204"/>
                  <a:ea typeface="Consolas" panose="020B0609020204030204"/>
                  <a:cs typeface="Consolas" panose="020B0609020204030204"/>
                  <a:sym typeface="Consolas" panose="020B0609020204030204"/>
                </a:rPr>
                <a:t>NxNx64</a:t>
              </a:r>
              <a:endParaRPr sz="1335">
                <a:latin typeface="Consolas" panose="020B0609020204030204"/>
                <a:ea typeface="Consolas" panose="020B0609020204030204"/>
                <a:cs typeface="Consolas" panose="020B0609020204030204"/>
                <a:sym typeface="Consolas" panose="020B0609020204030204"/>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335">
                  <a:solidFill>
                    <a:schemeClr val="dk1"/>
                  </a:solidFill>
                  <a:latin typeface="Consolas" panose="020B0609020204030204"/>
                  <a:ea typeface="Consolas" panose="020B0609020204030204"/>
                  <a:cs typeface="Consolas" panose="020B0609020204030204"/>
                  <a:sym typeface="Consolas" panose="020B0609020204030204"/>
                </a:rPr>
                <a:t>NxNx32</a:t>
              </a:r>
              <a:endParaRPr sz="1335">
                <a:latin typeface="Consolas" panose="020B0609020204030204"/>
                <a:ea typeface="Consolas" panose="020B0609020204030204"/>
                <a:cs typeface="Consolas" panose="020B0609020204030204"/>
                <a:sym typeface="Consolas" panose="020B0609020204030204"/>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335">
                  <a:solidFill>
                    <a:schemeClr val="dk1"/>
                  </a:solidFill>
                  <a:latin typeface="Consolas" panose="020B0609020204030204"/>
                  <a:ea typeface="Consolas" panose="020B0609020204030204"/>
                  <a:cs typeface="Consolas" panose="020B0609020204030204"/>
                  <a:sym typeface="Consolas" panose="020B0609020204030204"/>
                </a:rPr>
                <a:t>NxNx128</a:t>
              </a:r>
              <a:endParaRPr sz="1335">
                <a:latin typeface="Consolas" panose="020B0609020204030204"/>
                <a:ea typeface="Consolas" panose="020B0609020204030204"/>
                <a:cs typeface="Consolas" panose="020B0609020204030204"/>
                <a:sym typeface="Consolas" panose="020B0609020204030204"/>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335">
                  <a:solidFill>
                    <a:schemeClr val="dk1"/>
                  </a:solidFill>
                  <a:latin typeface="Consolas" panose="020B0609020204030204"/>
                  <a:ea typeface="Consolas" panose="020B0609020204030204"/>
                  <a:cs typeface="Consolas" panose="020B0609020204030204"/>
                  <a:sym typeface="Consolas" panose="020B0609020204030204"/>
                </a:rPr>
                <a:t>NxNx192</a:t>
              </a:r>
              <a:endParaRPr sz="1335">
                <a:latin typeface="Consolas" panose="020B0609020204030204"/>
                <a:ea typeface="Consolas" panose="020B0609020204030204"/>
                <a:cs typeface="Consolas" panose="020B0609020204030204"/>
                <a:sym typeface="Consolas" panose="020B0609020204030204"/>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i="1">
                  <a:solidFill>
                    <a:schemeClr val="dk1"/>
                  </a:solidFill>
                  <a:latin typeface="Consolas" panose="020B0609020204030204"/>
                  <a:ea typeface="Consolas" panose="020B0609020204030204"/>
                  <a:cs typeface="Consolas" panose="020B0609020204030204"/>
                  <a:sym typeface="Consolas" panose="020B0609020204030204"/>
                </a:rPr>
                <a:t>1x1 Same</a:t>
              </a:r>
              <a:endParaRPr sz="1200" i="1">
                <a:latin typeface="Consolas" panose="020B0609020204030204"/>
                <a:ea typeface="Consolas" panose="020B0609020204030204"/>
                <a:cs typeface="Consolas" panose="020B0609020204030204"/>
                <a:sym typeface="Consolas" panose="020B0609020204030204"/>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i="1">
                  <a:solidFill>
                    <a:schemeClr val="dk1"/>
                  </a:solidFill>
                  <a:latin typeface="Consolas" panose="020B0609020204030204"/>
                  <a:ea typeface="Consolas" panose="020B0609020204030204"/>
                  <a:cs typeface="Consolas" panose="020B0609020204030204"/>
                  <a:sym typeface="Consolas" panose="020B0609020204030204"/>
                </a:rPr>
                <a:t>3x3 Same</a:t>
              </a:r>
              <a:endParaRPr sz="1200" i="1">
                <a:latin typeface="Consolas" panose="020B0609020204030204"/>
                <a:ea typeface="Consolas" panose="020B0609020204030204"/>
                <a:cs typeface="Consolas" panose="020B0609020204030204"/>
                <a:sym typeface="Consolas" panose="020B0609020204030204"/>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i="1">
                  <a:solidFill>
                    <a:schemeClr val="dk1"/>
                  </a:solidFill>
                  <a:latin typeface="Consolas" panose="020B0609020204030204"/>
                  <a:ea typeface="Consolas" panose="020B0609020204030204"/>
                  <a:cs typeface="Consolas" panose="020B0609020204030204"/>
                  <a:sym typeface="Consolas" panose="020B0609020204030204"/>
                </a:rPr>
                <a:t>5x5 Same</a:t>
              </a:r>
              <a:endParaRPr sz="1200" i="1">
                <a:latin typeface="Consolas" panose="020B0609020204030204"/>
                <a:ea typeface="Consolas" panose="020B0609020204030204"/>
                <a:cs typeface="Consolas" panose="020B0609020204030204"/>
                <a:sym typeface="Consolas" panose="020B0609020204030204"/>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i="1">
                  <a:solidFill>
                    <a:schemeClr val="dk1"/>
                  </a:solidFill>
                  <a:latin typeface="Consolas" panose="020B0609020204030204"/>
                  <a:ea typeface="Consolas" panose="020B0609020204030204"/>
                  <a:cs typeface="Consolas" panose="020B0609020204030204"/>
                  <a:sym typeface="Consolas" panose="020B0609020204030204"/>
                </a:rPr>
                <a:t>MaxPool Same s=1</a:t>
              </a:r>
              <a:endParaRPr sz="1200" i="1">
                <a:latin typeface="Consolas" panose="020B0609020204030204"/>
                <a:ea typeface="Consolas" panose="020B0609020204030204"/>
                <a:cs typeface="Consolas" panose="020B0609020204030204"/>
                <a:sym typeface="Consolas" panose="020B0609020204030204"/>
              </a:endParaRPr>
            </a:p>
          </p:txBody>
        </p:sp>
      </p:grpSp>
      <p:sp>
        <p:nvSpPr>
          <p:cNvPr id="4877" name="Google Shape;4877;p44"/>
          <p:cNvSpPr txBox="1"/>
          <p:nvPr/>
        </p:nvSpPr>
        <p:spPr>
          <a:xfrm>
            <a:off x="1452000" y="1348900"/>
            <a:ext cx="1039200" cy="429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335" b="1">
                <a:solidFill>
                  <a:schemeClr val="dk1"/>
                </a:solidFill>
                <a:latin typeface="Consolas" panose="020B0609020204030204"/>
                <a:ea typeface="Consolas" panose="020B0609020204030204"/>
                <a:cs typeface="Consolas" panose="020B0609020204030204"/>
                <a:sym typeface="Consolas" panose="020B0609020204030204"/>
              </a:rPr>
              <a:t>Inception Module</a:t>
            </a:r>
            <a:endParaRPr sz="1335" b="1">
              <a:latin typeface="Consolas" panose="020B0609020204030204"/>
              <a:ea typeface="Consolas" panose="020B0609020204030204"/>
              <a:cs typeface="Consolas" panose="020B0609020204030204"/>
              <a:sym typeface="Consolas" panose="020B0609020204030204"/>
            </a:endParaRPr>
          </a:p>
        </p:txBody>
      </p:sp>
      <p:sp>
        <p:nvSpPr>
          <p:cNvPr id="4878" name="Google Shape;4878;p44"/>
          <p:cNvSpPr/>
          <p:nvPr/>
        </p:nvSpPr>
        <p:spPr>
          <a:xfrm>
            <a:off x="714967" y="1988333"/>
            <a:ext cx="607200" cy="2607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882" name="Shape 4882"/>
        <p:cNvGrpSpPr/>
        <p:nvPr/>
      </p:nvGrpSpPr>
      <p:grpSpPr>
        <a:xfrm>
          <a:off x="0" y="0"/>
          <a:ext cx="0" cy="0"/>
          <a:chOff x="0" y="0"/>
          <a:chExt cx="0" cy="0"/>
        </a:xfrm>
      </p:grpSpPr>
      <p:grpSp>
        <p:nvGrpSpPr>
          <p:cNvPr id="4883" name="Google Shape;4883;p45"/>
          <p:cNvGrpSpPr/>
          <p:nvPr/>
        </p:nvGrpSpPr>
        <p:grpSpPr>
          <a:xfrm>
            <a:off x="3985600" y="47100"/>
            <a:ext cx="4222000" cy="6492724"/>
            <a:chOff x="503400" y="51000"/>
            <a:chExt cx="3166500" cy="4869543"/>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397193"/>
            </a:xfrm>
            <a:prstGeom prst="rect">
              <a:avLst/>
            </a:prstGeom>
            <a:noFill/>
            <a:ln>
              <a:noFill/>
            </a:ln>
          </p:spPr>
          <p:txBody>
            <a:bodyPr spcFirstLastPara="1" wrap="square" lIns="121900" tIns="121900" rIns="121900" bIns="121900" anchor="t" anchorCtr="0">
              <a:spAutoFit/>
            </a:bodyPr>
            <a:lstStyle/>
            <a:p>
              <a:pPr marL="457200" lvl="0" indent="-317500" algn="l" rtl="0">
                <a:spcBef>
                  <a:spcPts val="0"/>
                </a:spcBef>
                <a:spcAft>
                  <a:spcPts val="0"/>
                </a:spcAft>
                <a:buSzPts val="1400"/>
                <a:buAutoNum type="alphaLcParenBoth"/>
              </a:pPr>
              <a:r>
                <a:rPr lang="en-GB" sz="1865"/>
                <a:t>Retraining w/o expansion</a:t>
              </a:r>
              <a:endParaRPr lang="en-GB" sz="1865"/>
            </a:p>
          </p:txBody>
        </p:sp>
        <p:sp>
          <p:nvSpPr>
            <p:cNvPr id="4918" name="Google Shape;4918;p45"/>
            <p:cNvSpPr txBox="1"/>
            <p:nvPr/>
          </p:nvSpPr>
          <p:spPr>
            <a:xfrm>
              <a:off x="1276750" y="248050"/>
              <a:ext cx="554400" cy="397193"/>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t-1</a:t>
              </a:r>
              <a:endParaRPr lang="en-GB" sz="1865"/>
            </a:p>
          </p:txBody>
        </p:sp>
        <p:sp>
          <p:nvSpPr>
            <p:cNvPr id="4919" name="Google Shape;4919;p45"/>
            <p:cNvSpPr txBox="1"/>
            <p:nvPr/>
          </p:nvSpPr>
          <p:spPr>
            <a:xfrm>
              <a:off x="2495950" y="248050"/>
              <a:ext cx="554400" cy="612458"/>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a:t>
              </a:r>
              <a:endParaRPr lang="en-GB" sz="1865"/>
            </a:p>
            <a:p>
              <a:pPr marL="0" lvl="0" indent="0" algn="l" rtl="0">
                <a:spcBef>
                  <a:spcPts val="0"/>
                </a:spcBef>
                <a:spcAft>
                  <a:spcPts val="0"/>
                </a:spcAft>
                <a:buNone/>
              </a:pPr>
              <a:endParaRPr sz="1865"/>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23" name="Shape 4923"/>
        <p:cNvGrpSpPr/>
        <p:nvPr/>
      </p:nvGrpSpPr>
      <p:grpSpPr>
        <a:xfrm>
          <a:off x="0" y="0"/>
          <a:ext cx="0" cy="0"/>
          <a:chOff x="0" y="0"/>
          <a:chExt cx="0" cy="0"/>
        </a:xfrm>
      </p:grpSpPr>
      <p:sp>
        <p:nvSpPr>
          <p:cNvPr id="4924" name="Google Shape;4924;p46"/>
          <p:cNvSpPr/>
          <p:nvPr/>
        </p:nvSpPr>
        <p:spPr>
          <a:xfrm rot="-5400000">
            <a:off x="3050351"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25" name="Google Shape;4925;p46"/>
          <p:cNvSpPr/>
          <p:nvPr/>
        </p:nvSpPr>
        <p:spPr>
          <a:xfrm rot="-5400000">
            <a:off x="4048734"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26" name="Google Shape;4926;p46"/>
          <p:cNvSpPr/>
          <p:nvPr/>
        </p:nvSpPr>
        <p:spPr>
          <a:xfrm rot="-5400000">
            <a:off x="2051967"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27" name="Google Shape;4927;p46"/>
          <p:cNvSpPr/>
          <p:nvPr/>
        </p:nvSpPr>
        <p:spPr>
          <a:xfrm rot="-5400000">
            <a:off x="2847167"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28" name="Google Shape;4928;p46"/>
          <p:cNvSpPr/>
          <p:nvPr/>
        </p:nvSpPr>
        <p:spPr>
          <a:xfrm rot="-5400000">
            <a:off x="4048751"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4929" name="Google Shape;4929;p46"/>
          <p:cNvSpPr/>
          <p:nvPr/>
        </p:nvSpPr>
        <p:spPr>
          <a:xfrm rot="-5400000">
            <a:off x="18487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30" name="Google Shape;4930;p46"/>
          <p:cNvCxnSpPr>
            <a:stCxn id="4926" idx="6"/>
            <a:endCxn id="4927" idx="2"/>
          </p:cNvCxnSpPr>
          <p:nvPr/>
        </p:nvCxnSpPr>
        <p:spPr>
          <a:xfrm rot="10800000" flipH="1">
            <a:off x="2539967" y="3928067"/>
            <a:ext cx="795200" cy="9052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2336767" y="3928067"/>
            <a:ext cx="203200" cy="9052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2539967" y="3928067"/>
            <a:ext cx="1996800" cy="9052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2336751" y="3928067"/>
            <a:ext cx="1201600" cy="9052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3335151" y="3928067"/>
            <a:ext cx="203200" cy="9052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3538351" y="3928067"/>
            <a:ext cx="998400" cy="9052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2336734" y="3928067"/>
            <a:ext cx="2200000" cy="9052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3335134" y="3928067"/>
            <a:ext cx="1201600" cy="9052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4536734" y="3928067"/>
            <a:ext cx="0" cy="9052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25657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40" name="Google Shape;4940;p46"/>
          <p:cNvSpPr/>
          <p:nvPr/>
        </p:nvSpPr>
        <p:spPr>
          <a:xfrm rot="-5400000">
            <a:off x="36365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41" name="Google Shape;4941;p46"/>
          <p:cNvCxnSpPr>
            <a:stCxn id="4929" idx="6"/>
            <a:endCxn id="4939" idx="2"/>
          </p:cNvCxnSpPr>
          <p:nvPr/>
        </p:nvCxnSpPr>
        <p:spPr>
          <a:xfrm rot="10800000" flipH="1">
            <a:off x="2336784" y="2091133"/>
            <a:ext cx="716800" cy="8608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2336784" y="2091133"/>
            <a:ext cx="1787600" cy="8608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3053567" y="2091133"/>
            <a:ext cx="281600" cy="8608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3335167" y="2091133"/>
            <a:ext cx="789200" cy="8608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4124751" y="2091133"/>
            <a:ext cx="412000" cy="8608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3053751" y="116800"/>
            <a:ext cx="16400" cy="9984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4124551" y="97200"/>
            <a:ext cx="400" cy="10180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8327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49" name="Google Shape;4949;p46"/>
          <p:cNvCxnSpPr>
            <a:stCxn id="4926" idx="6"/>
            <a:endCxn id="4948" idx="2"/>
          </p:cNvCxnSpPr>
          <p:nvPr/>
        </p:nvCxnSpPr>
        <p:spPr>
          <a:xfrm rot="10800000">
            <a:off x="1320767" y="3928067"/>
            <a:ext cx="1219200" cy="9052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1320751" y="3928067"/>
            <a:ext cx="2217600" cy="9052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1320734" y="3928067"/>
            <a:ext cx="3216000" cy="9052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1320784" y="2091133"/>
            <a:ext cx="1732800" cy="8608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1320784" y="2091133"/>
            <a:ext cx="2803600" cy="8608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5064751"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cxnSp>
        <p:nvCxnSpPr>
          <p:cNvPr id="4955" name="Google Shape;4955;p46"/>
          <p:cNvCxnSpPr>
            <a:stCxn id="4954" idx="6"/>
            <a:endCxn id="4940" idx="2"/>
          </p:cNvCxnSpPr>
          <p:nvPr/>
        </p:nvCxnSpPr>
        <p:spPr>
          <a:xfrm rot="10800000">
            <a:off x="4124351" y="2091133"/>
            <a:ext cx="1428400" cy="8608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3538351" y="3928067"/>
            <a:ext cx="2014400" cy="9052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3538351" y="3928067"/>
            <a:ext cx="2014400" cy="9052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2539967" y="3928067"/>
            <a:ext cx="3012800" cy="9052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7927151"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4960" name="Google Shape;4960;p46"/>
          <p:cNvSpPr/>
          <p:nvPr/>
        </p:nvSpPr>
        <p:spPr>
          <a:xfrm rot="-5400000">
            <a:off x="8925534"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4961" name="Google Shape;4961;p46"/>
          <p:cNvSpPr/>
          <p:nvPr/>
        </p:nvSpPr>
        <p:spPr>
          <a:xfrm rot="-5400000">
            <a:off x="6928767"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62" name="Google Shape;4962;p46"/>
          <p:cNvSpPr/>
          <p:nvPr/>
        </p:nvSpPr>
        <p:spPr>
          <a:xfrm rot="-5400000">
            <a:off x="8333567"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63" name="Google Shape;4963;p46"/>
          <p:cNvSpPr/>
          <p:nvPr/>
        </p:nvSpPr>
        <p:spPr>
          <a:xfrm rot="-5400000">
            <a:off x="9535151"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4964" name="Google Shape;4964;p46"/>
          <p:cNvSpPr/>
          <p:nvPr/>
        </p:nvSpPr>
        <p:spPr>
          <a:xfrm rot="-5400000">
            <a:off x="73351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65" name="Google Shape;4965;p46"/>
          <p:cNvCxnSpPr>
            <a:stCxn id="4961" idx="6"/>
            <a:endCxn id="4962" idx="2"/>
          </p:cNvCxnSpPr>
          <p:nvPr/>
        </p:nvCxnSpPr>
        <p:spPr>
          <a:xfrm rot="10800000" flipH="1">
            <a:off x="7416767" y="3928067"/>
            <a:ext cx="1404800" cy="9052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7416767" y="3928067"/>
            <a:ext cx="406400" cy="9052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7416767" y="3928067"/>
            <a:ext cx="2606400" cy="9052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7823151" y="3928067"/>
            <a:ext cx="592000" cy="9052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8415151" y="3928067"/>
            <a:ext cx="406400" cy="9052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8415151" y="3928067"/>
            <a:ext cx="1608000" cy="9052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7823134" y="3928067"/>
            <a:ext cx="1590400" cy="9052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8821534" y="3928067"/>
            <a:ext cx="592000" cy="9052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9413534" y="3928067"/>
            <a:ext cx="609600" cy="9052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73409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75" name="Google Shape;4975;p46"/>
          <p:cNvSpPr/>
          <p:nvPr/>
        </p:nvSpPr>
        <p:spPr>
          <a:xfrm rot="-5400000">
            <a:off x="84117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76" name="Google Shape;4976;p46"/>
          <p:cNvCxnSpPr>
            <a:stCxn id="4964" idx="6"/>
            <a:endCxn id="4974" idx="2"/>
          </p:cNvCxnSpPr>
          <p:nvPr/>
        </p:nvCxnSpPr>
        <p:spPr>
          <a:xfrm rot="10800000" flipH="1">
            <a:off x="7823184" y="2091133"/>
            <a:ext cx="5600" cy="8608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7828767" y="2091133"/>
            <a:ext cx="992800" cy="8608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8899951" y="2091133"/>
            <a:ext cx="1123200" cy="8608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7828951" y="116800"/>
            <a:ext cx="16400" cy="9984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8899751" y="97200"/>
            <a:ext cx="1600" cy="10180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63191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cxnSp>
        <p:nvCxnSpPr>
          <p:cNvPr id="4982" name="Google Shape;4982;p46"/>
          <p:cNvCxnSpPr>
            <a:stCxn id="4961" idx="6"/>
            <a:endCxn id="4981" idx="2"/>
          </p:cNvCxnSpPr>
          <p:nvPr/>
        </p:nvCxnSpPr>
        <p:spPr>
          <a:xfrm rot="10800000">
            <a:off x="6807167" y="3928067"/>
            <a:ext cx="609600" cy="9052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6807151" y="3928067"/>
            <a:ext cx="1608000" cy="9052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6807134" y="3928067"/>
            <a:ext cx="2606400" cy="9052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6807184" y="2091133"/>
            <a:ext cx="1021600" cy="8608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6813351" y="2091200"/>
            <a:ext cx="2086400" cy="8464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733967" y="6031133"/>
            <a:ext cx="3860000" cy="529590"/>
          </a:xfrm>
          <a:prstGeom prst="rect">
            <a:avLst/>
          </a:prstGeom>
          <a:noFill/>
          <a:ln>
            <a:noFill/>
          </a:ln>
        </p:spPr>
        <p:txBody>
          <a:bodyPr spcFirstLastPara="1" wrap="square" lIns="121900" tIns="121900" rIns="121900" bIns="121900" anchor="t" anchorCtr="0">
            <a:spAutoFit/>
          </a:bodyPr>
          <a:lstStyle/>
          <a:p>
            <a:pPr marL="457200" lvl="0" indent="-317500" algn="l" rtl="0">
              <a:spcBef>
                <a:spcPts val="0"/>
              </a:spcBef>
              <a:spcAft>
                <a:spcPts val="0"/>
              </a:spcAft>
              <a:buSzPts val="1400"/>
              <a:buAutoNum type="alphaLcParenBoth" startAt="2"/>
            </a:pPr>
            <a:r>
              <a:rPr lang="en-GB" sz="1865"/>
              <a:t>No-Retraining w/ expansion</a:t>
            </a:r>
            <a:endParaRPr lang="en-GB" sz="1865"/>
          </a:p>
        </p:txBody>
      </p:sp>
      <p:sp>
        <p:nvSpPr>
          <p:cNvPr id="4988" name="Google Shape;4988;p46"/>
          <p:cNvSpPr txBox="1"/>
          <p:nvPr/>
        </p:nvSpPr>
        <p:spPr>
          <a:xfrm>
            <a:off x="6407567" y="6031133"/>
            <a:ext cx="4187600" cy="529590"/>
          </a:xfrm>
          <a:prstGeom prst="rect">
            <a:avLst/>
          </a:prstGeom>
          <a:noFill/>
          <a:ln>
            <a:noFill/>
          </a:ln>
        </p:spPr>
        <p:txBody>
          <a:bodyPr spcFirstLastPara="1" wrap="square" lIns="121900" tIns="121900" rIns="121900" bIns="121900" anchor="t" anchorCtr="0">
            <a:spAutoFit/>
          </a:bodyPr>
          <a:lstStyle/>
          <a:p>
            <a:pPr marL="457200" lvl="0" indent="-317500" algn="l" rtl="0">
              <a:spcBef>
                <a:spcPts val="0"/>
              </a:spcBef>
              <a:spcAft>
                <a:spcPts val="0"/>
              </a:spcAft>
              <a:buSzPts val="1400"/>
              <a:buAutoNum type="alphaLcParenBoth" startAt="3"/>
            </a:pPr>
            <a:r>
              <a:rPr lang="en-GB" sz="1865"/>
              <a:t>Partial Retraining w/ expansion</a:t>
            </a:r>
            <a:endParaRPr lang="en-GB" sz="1865"/>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92" name="Shape 4992"/>
        <p:cNvGrpSpPr/>
        <p:nvPr/>
      </p:nvGrpSpPr>
      <p:grpSpPr>
        <a:xfrm>
          <a:off x="0" y="0"/>
          <a:ext cx="0" cy="0"/>
          <a:chOff x="0" y="0"/>
          <a:chExt cx="0" cy="0"/>
        </a:xfrm>
      </p:grpSpPr>
      <p:sp>
        <p:nvSpPr>
          <p:cNvPr id="4993" name="Google Shape;4993;p47"/>
          <p:cNvSpPr/>
          <p:nvPr/>
        </p:nvSpPr>
        <p:spPr>
          <a:xfrm rot="-5400000">
            <a:off x="2948751"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94" name="Google Shape;4994;p47"/>
          <p:cNvSpPr/>
          <p:nvPr/>
        </p:nvSpPr>
        <p:spPr>
          <a:xfrm rot="-5400000">
            <a:off x="3947134"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95" name="Google Shape;4995;p47"/>
          <p:cNvSpPr/>
          <p:nvPr/>
        </p:nvSpPr>
        <p:spPr>
          <a:xfrm rot="-5400000">
            <a:off x="1950367"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96" name="Google Shape;4996;p47"/>
          <p:cNvSpPr/>
          <p:nvPr/>
        </p:nvSpPr>
        <p:spPr>
          <a:xfrm rot="-5400000">
            <a:off x="2745567"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97" name="Google Shape;4997;p47"/>
          <p:cNvSpPr/>
          <p:nvPr/>
        </p:nvSpPr>
        <p:spPr>
          <a:xfrm rot="-5400000">
            <a:off x="4048751"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4998" name="Google Shape;4998;p47"/>
          <p:cNvSpPr/>
          <p:nvPr/>
        </p:nvSpPr>
        <p:spPr>
          <a:xfrm rot="-5400000">
            <a:off x="17471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99" name="Google Shape;4999;p47"/>
          <p:cNvCxnSpPr>
            <a:stCxn id="4995" idx="6"/>
            <a:endCxn id="4996" idx="2"/>
          </p:cNvCxnSpPr>
          <p:nvPr/>
        </p:nvCxnSpPr>
        <p:spPr>
          <a:xfrm rot="10800000" flipH="1">
            <a:off x="2438367" y="3928067"/>
            <a:ext cx="795200" cy="9052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2235167" y="3928067"/>
            <a:ext cx="203200" cy="9052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2438367" y="3928067"/>
            <a:ext cx="2098400" cy="9052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2235151" y="3928067"/>
            <a:ext cx="1201600" cy="9052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3233551" y="3928067"/>
            <a:ext cx="203200" cy="9052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3436751" y="3928067"/>
            <a:ext cx="1100000" cy="9052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2235134" y="3928067"/>
            <a:ext cx="2200000" cy="9052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3233534" y="3928067"/>
            <a:ext cx="1201600" cy="9052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4435134" y="3928067"/>
            <a:ext cx="101600" cy="9052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24641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09" name="Google Shape;5009;p47"/>
          <p:cNvSpPr/>
          <p:nvPr/>
        </p:nvSpPr>
        <p:spPr>
          <a:xfrm rot="-5400000">
            <a:off x="35349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10" name="Google Shape;5010;p47"/>
          <p:cNvCxnSpPr>
            <a:stCxn id="4998" idx="6"/>
            <a:endCxn id="5008" idx="2"/>
          </p:cNvCxnSpPr>
          <p:nvPr/>
        </p:nvCxnSpPr>
        <p:spPr>
          <a:xfrm rot="10800000" flipH="1">
            <a:off x="2235184" y="2091133"/>
            <a:ext cx="716800" cy="8608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2235184" y="2091133"/>
            <a:ext cx="1787600" cy="8608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951967" y="2091133"/>
            <a:ext cx="281600" cy="8608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3233567" y="2091133"/>
            <a:ext cx="789200" cy="8608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4023151" y="2091133"/>
            <a:ext cx="513600" cy="8608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952151" y="116800"/>
            <a:ext cx="16400" cy="9984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4022951" y="97200"/>
            <a:ext cx="400" cy="10180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7311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18" name="Google Shape;5018;p47"/>
          <p:cNvCxnSpPr>
            <a:stCxn id="4995" idx="6"/>
            <a:endCxn id="5017" idx="2"/>
          </p:cNvCxnSpPr>
          <p:nvPr/>
        </p:nvCxnSpPr>
        <p:spPr>
          <a:xfrm rot="10800000">
            <a:off x="1219167" y="3928067"/>
            <a:ext cx="1219200" cy="9052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1219151" y="3928067"/>
            <a:ext cx="2217600" cy="9052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1219134" y="3928067"/>
            <a:ext cx="3216000" cy="9052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1219184" y="2091133"/>
            <a:ext cx="1732800" cy="8608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1219184" y="2091133"/>
            <a:ext cx="2803600" cy="8608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5064751"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cxnSp>
        <p:nvCxnSpPr>
          <p:cNvPr id="5024" name="Google Shape;5024;p47"/>
          <p:cNvCxnSpPr>
            <a:stCxn id="5023" idx="6"/>
            <a:endCxn id="5009" idx="2"/>
          </p:cNvCxnSpPr>
          <p:nvPr/>
        </p:nvCxnSpPr>
        <p:spPr>
          <a:xfrm rot="10800000">
            <a:off x="4023151" y="2091133"/>
            <a:ext cx="1529600" cy="8608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3436751" y="3928067"/>
            <a:ext cx="2116000" cy="9052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3436751" y="3928067"/>
            <a:ext cx="2116000" cy="9052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2438367" y="3928067"/>
            <a:ext cx="3114400" cy="9052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7927151"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029" name="Google Shape;5029;p47"/>
          <p:cNvSpPr/>
          <p:nvPr/>
        </p:nvSpPr>
        <p:spPr>
          <a:xfrm rot="-5400000">
            <a:off x="8925534"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030" name="Google Shape;5030;p47"/>
          <p:cNvSpPr/>
          <p:nvPr/>
        </p:nvSpPr>
        <p:spPr>
          <a:xfrm rot="-5400000">
            <a:off x="6928767"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31" name="Google Shape;5031;p47"/>
          <p:cNvSpPr/>
          <p:nvPr/>
        </p:nvSpPr>
        <p:spPr>
          <a:xfrm rot="-5400000">
            <a:off x="8333567"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32" name="Google Shape;5032;p47"/>
          <p:cNvSpPr/>
          <p:nvPr/>
        </p:nvSpPr>
        <p:spPr>
          <a:xfrm rot="-5400000">
            <a:off x="9535151"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033" name="Google Shape;5033;p47"/>
          <p:cNvSpPr/>
          <p:nvPr/>
        </p:nvSpPr>
        <p:spPr>
          <a:xfrm rot="-5400000">
            <a:off x="73351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34" name="Google Shape;5034;p47"/>
          <p:cNvCxnSpPr>
            <a:stCxn id="5030" idx="6"/>
            <a:endCxn id="5031" idx="2"/>
          </p:cNvCxnSpPr>
          <p:nvPr/>
        </p:nvCxnSpPr>
        <p:spPr>
          <a:xfrm rot="10800000" flipH="1">
            <a:off x="7416767" y="3928067"/>
            <a:ext cx="1404800" cy="9052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7416767" y="3928067"/>
            <a:ext cx="406400" cy="9052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7416767" y="3928067"/>
            <a:ext cx="2606400" cy="9052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7823151" y="3928067"/>
            <a:ext cx="592000" cy="9052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8415151" y="3928067"/>
            <a:ext cx="406400" cy="9052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8415151" y="3928067"/>
            <a:ext cx="1608000" cy="9052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7823134" y="3928067"/>
            <a:ext cx="1590400" cy="9052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8821534" y="3928067"/>
            <a:ext cx="592000" cy="9052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9413534" y="3928067"/>
            <a:ext cx="609600" cy="9052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73409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44" name="Google Shape;5044;p47"/>
          <p:cNvSpPr/>
          <p:nvPr/>
        </p:nvSpPr>
        <p:spPr>
          <a:xfrm rot="-5400000">
            <a:off x="84117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45" name="Google Shape;5045;p47"/>
          <p:cNvCxnSpPr>
            <a:stCxn id="5033" idx="6"/>
            <a:endCxn id="5043" idx="2"/>
          </p:cNvCxnSpPr>
          <p:nvPr/>
        </p:nvCxnSpPr>
        <p:spPr>
          <a:xfrm rot="10800000" flipH="1">
            <a:off x="7823184" y="2091133"/>
            <a:ext cx="5600" cy="8608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7828767" y="2091133"/>
            <a:ext cx="992800" cy="8608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8899951" y="2091133"/>
            <a:ext cx="1123200" cy="8608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7828951" y="116800"/>
            <a:ext cx="16400" cy="9984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8899751" y="97200"/>
            <a:ext cx="1600" cy="10180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63191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cxnSp>
        <p:nvCxnSpPr>
          <p:cNvPr id="5051" name="Google Shape;5051;p47"/>
          <p:cNvCxnSpPr>
            <a:stCxn id="5030" idx="6"/>
            <a:endCxn id="5050" idx="2"/>
          </p:cNvCxnSpPr>
          <p:nvPr/>
        </p:nvCxnSpPr>
        <p:spPr>
          <a:xfrm rot="10800000">
            <a:off x="6807167" y="3928067"/>
            <a:ext cx="609600" cy="9052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6807151" y="3928067"/>
            <a:ext cx="1608000" cy="9052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6807134" y="3928067"/>
            <a:ext cx="2606400" cy="9052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6807184" y="2091133"/>
            <a:ext cx="1021600" cy="8608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6813351" y="2091200"/>
            <a:ext cx="2086400" cy="8464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733967" y="6031133"/>
            <a:ext cx="3860000" cy="529590"/>
          </a:xfrm>
          <a:prstGeom prst="rect">
            <a:avLst/>
          </a:prstGeom>
          <a:noFill/>
          <a:ln>
            <a:noFill/>
          </a:ln>
        </p:spPr>
        <p:txBody>
          <a:bodyPr spcFirstLastPara="1" wrap="square" lIns="121900" tIns="121900" rIns="121900" bIns="121900" anchor="t" anchorCtr="0">
            <a:spAutoFit/>
          </a:bodyPr>
          <a:lstStyle/>
          <a:p>
            <a:pPr marL="457200" lvl="0" indent="-317500" algn="l" rtl="0">
              <a:spcBef>
                <a:spcPts val="0"/>
              </a:spcBef>
              <a:spcAft>
                <a:spcPts val="0"/>
              </a:spcAft>
              <a:buSzPts val="1400"/>
              <a:buAutoNum type="alphaLcParenBoth" startAt="2"/>
            </a:pPr>
            <a:r>
              <a:rPr lang="en-GB" sz="1865"/>
              <a:t>No-Retraining w/ expansion</a:t>
            </a:r>
            <a:endParaRPr lang="en-GB" sz="1865"/>
          </a:p>
        </p:txBody>
      </p:sp>
      <p:sp>
        <p:nvSpPr>
          <p:cNvPr id="5057" name="Google Shape;5057;p47"/>
          <p:cNvSpPr txBox="1"/>
          <p:nvPr/>
        </p:nvSpPr>
        <p:spPr>
          <a:xfrm>
            <a:off x="6407567" y="6031133"/>
            <a:ext cx="4187600" cy="529590"/>
          </a:xfrm>
          <a:prstGeom prst="rect">
            <a:avLst/>
          </a:prstGeom>
          <a:noFill/>
          <a:ln>
            <a:noFill/>
          </a:ln>
        </p:spPr>
        <p:txBody>
          <a:bodyPr spcFirstLastPara="1" wrap="square" lIns="121900" tIns="121900" rIns="121900" bIns="121900" anchor="t" anchorCtr="0">
            <a:spAutoFit/>
          </a:bodyPr>
          <a:lstStyle/>
          <a:p>
            <a:pPr marL="457200" lvl="0" indent="-317500" algn="l" rtl="0">
              <a:spcBef>
                <a:spcPts val="0"/>
              </a:spcBef>
              <a:spcAft>
                <a:spcPts val="0"/>
              </a:spcAft>
              <a:buSzPts val="1400"/>
              <a:buAutoNum type="alphaLcParenBoth" startAt="3"/>
            </a:pPr>
            <a:r>
              <a:rPr lang="en-GB" sz="1865"/>
              <a:t>Partial Retraining w/ expansion</a:t>
            </a:r>
            <a:endParaRPr lang="en-GB" sz="1865"/>
          </a:p>
        </p:txBody>
      </p:sp>
      <p:sp>
        <p:nvSpPr>
          <p:cNvPr id="5058" name="Google Shape;5058;p47"/>
          <p:cNvSpPr/>
          <p:nvPr/>
        </p:nvSpPr>
        <p:spPr>
          <a:xfrm>
            <a:off x="686934" y="2830733"/>
            <a:ext cx="3112800" cy="12492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59" name="Google Shape;5059;p47"/>
          <p:cNvSpPr/>
          <p:nvPr/>
        </p:nvSpPr>
        <p:spPr>
          <a:xfrm>
            <a:off x="3938134" y="2830733"/>
            <a:ext cx="2200000" cy="12492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60" name="Google Shape;5060;p47"/>
          <p:cNvSpPr/>
          <p:nvPr/>
        </p:nvSpPr>
        <p:spPr>
          <a:xfrm>
            <a:off x="6274934" y="2830733"/>
            <a:ext cx="3112800" cy="12492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61" name="Google Shape;5061;p47"/>
          <p:cNvSpPr/>
          <p:nvPr/>
        </p:nvSpPr>
        <p:spPr>
          <a:xfrm>
            <a:off x="9483734" y="2830733"/>
            <a:ext cx="1100000" cy="12492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62" name="Google Shape;5062;p47"/>
          <p:cNvSpPr/>
          <p:nvPr/>
        </p:nvSpPr>
        <p:spPr>
          <a:xfrm>
            <a:off x="1906134" y="4761133"/>
            <a:ext cx="3112800" cy="11088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63" name="Google Shape;5063;p47"/>
          <p:cNvSpPr/>
          <p:nvPr/>
        </p:nvSpPr>
        <p:spPr>
          <a:xfrm>
            <a:off x="6884534" y="4761133"/>
            <a:ext cx="3112800" cy="11088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64" name="Google Shape;5064;p47"/>
          <p:cNvSpPr txBox="1"/>
          <p:nvPr/>
        </p:nvSpPr>
        <p:spPr>
          <a:xfrm>
            <a:off x="2422800" y="204267"/>
            <a:ext cx="5920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t-1</a:t>
            </a:r>
            <a:endParaRPr lang="en-GB" sz="1865"/>
          </a:p>
        </p:txBody>
      </p:sp>
      <p:sp>
        <p:nvSpPr>
          <p:cNvPr id="5065" name="Google Shape;5065;p47"/>
          <p:cNvSpPr txBox="1"/>
          <p:nvPr/>
        </p:nvSpPr>
        <p:spPr>
          <a:xfrm>
            <a:off x="4048400" y="204267"/>
            <a:ext cx="2816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a:t>
            </a:r>
            <a:endParaRPr lang="en-GB" sz="1865"/>
          </a:p>
        </p:txBody>
      </p:sp>
      <p:sp>
        <p:nvSpPr>
          <p:cNvPr id="5066" name="Google Shape;5066;p47"/>
          <p:cNvSpPr txBox="1"/>
          <p:nvPr/>
        </p:nvSpPr>
        <p:spPr>
          <a:xfrm>
            <a:off x="8925200" y="204267"/>
            <a:ext cx="2816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a:t>
            </a:r>
            <a:endParaRPr lang="en-GB" sz="1865"/>
          </a:p>
        </p:txBody>
      </p:sp>
      <p:sp>
        <p:nvSpPr>
          <p:cNvPr id="5067" name="Google Shape;5067;p47"/>
          <p:cNvSpPr txBox="1"/>
          <p:nvPr/>
        </p:nvSpPr>
        <p:spPr>
          <a:xfrm>
            <a:off x="7299600" y="204267"/>
            <a:ext cx="5920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t-1</a:t>
            </a:r>
            <a:endParaRPr lang="en-GB" sz="1865"/>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71" name="Shape 5071"/>
        <p:cNvGrpSpPr/>
        <p:nvPr/>
      </p:nvGrpSpPr>
      <p:grpSpPr>
        <a:xfrm>
          <a:off x="0" y="0"/>
          <a:ext cx="0" cy="0"/>
          <a:chOff x="0" y="0"/>
          <a:chExt cx="0" cy="0"/>
        </a:xfrm>
      </p:grpSpPr>
      <p:grpSp>
        <p:nvGrpSpPr>
          <p:cNvPr id="5072" name="Google Shape;5072;p48"/>
          <p:cNvGrpSpPr/>
          <p:nvPr/>
        </p:nvGrpSpPr>
        <p:grpSpPr>
          <a:xfrm>
            <a:off x="3817287" y="1005416"/>
            <a:ext cx="4474891" cy="5097709"/>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121900" tIns="121900" rIns="121900" bIns="121900" anchor="t" anchorCtr="0">
              <a:noAutofit/>
            </a:bodyPr>
            <a:lstStyle/>
            <a:p>
              <a:pPr marL="457200" lvl="0" indent="-381000" algn="ctr" rtl="0">
                <a:spcBef>
                  <a:spcPts val="0"/>
                </a:spcBef>
                <a:spcAft>
                  <a:spcPts val="0"/>
                </a:spcAft>
                <a:buSzPts val="2400"/>
                <a:buFont typeface="Times New Roman" panose="02020603050405020304"/>
                <a:buAutoNum type="alphaLcParenBoth" startAt="2"/>
              </a:pPr>
              <a:r>
                <a:rPr lang="en-GB" sz="2800">
                  <a:latin typeface="Times New Roman" panose="02020603050405020304"/>
                  <a:ea typeface="Times New Roman" panose="02020603050405020304"/>
                  <a:cs typeface="Times New Roman" panose="02020603050405020304"/>
                  <a:sym typeface="Times New Roman" panose="02020603050405020304"/>
                </a:rPr>
                <a:t>No-Retraining expansion</a:t>
              </a:r>
              <a:endParaRPr lang="en-GB"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12" name="Google Shape;5112;p48"/>
            <p:cNvSpPr txBox="1"/>
            <p:nvPr/>
          </p:nvSpPr>
          <p:spPr>
            <a:xfrm>
              <a:off x="3361905" y="234739"/>
              <a:ext cx="537600" cy="6015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t>t</a:t>
              </a:r>
              <a:endParaRPr sz="3200"/>
            </a:p>
          </p:txBody>
        </p:sp>
      </p:grpSp>
      <p:grpSp>
        <p:nvGrpSpPr>
          <p:cNvPr id="5113" name="Google Shape;5113;p48"/>
          <p:cNvGrpSpPr/>
          <p:nvPr/>
        </p:nvGrpSpPr>
        <p:grpSpPr>
          <a:xfrm>
            <a:off x="8489887" y="1005416"/>
            <a:ext cx="3546480" cy="5097709"/>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121900" tIns="121900" rIns="121900" bIns="121900" anchor="t" anchorCtr="0">
              <a:noAutofit/>
            </a:bodyPr>
            <a:lstStyle/>
            <a:p>
              <a:pPr marL="457200" marR="0" lvl="0" indent="-361950" algn="ctr" rtl="0">
                <a:lnSpc>
                  <a:spcPct val="100000"/>
                </a:lnSpc>
                <a:spcBef>
                  <a:spcPts val="0"/>
                </a:spcBef>
                <a:spcAft>
                  <a:spcPts val="0"/>
                </a:spcAft>
                <a:buSzPts val="2100"/>
                <a:buFont typeface="Times New Roman" panose="02020603050405020304"/>
                <a:buAutoNum type="alphaLcParenBoth" startAt="3"/>
              </a:pPr>
              <a:r>
                <a:rPr lang="en-GB" sz="2800">
                  <a:latin typeface="Times New Roman" panose="02020603050405020304"/>
                  <a:ea typeface="Times New Roman" panose="02020603050405020304"/>
                  <a:cs typeface="Times New Roman" panose="02020603050405020304"/>
                  <a:sym typeface="Times New Roman" panose="02020603050405020304"/>
                </a:rPr>
                <a:t>Partial Retraining expansion</a:t>
              </a: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46" name="Google Shape;5146;p48"/>
            <p:cNvSpPr txBox="1"/>
            <p:nvPr/>
          </p:nvSpPr>
          <p:spPr>
            <a:xfrm>
              <a:off x="7836420" y="259455"/>
              <a:ext cx="211200" cy="400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t>t</a:t>
              </a:r>
              <a:endParaRPr sz="3200"/>
            </a:p>
          </p:txBody>
        </p:sp>
        <p:sp>
          <p:nvSpPr>
            <p:cNvPr id="5147" name="Google Shape;5147;p48"/>
            <p:cNvSpPr txBox="1"/>
            <p:nvPr/>
          </p:nvSpPr>
          <p:spPr>
            <a:xfrm>
              <a:off x="6302731" y="259450"/>
              <a:ext cx="899100" cy="400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t>t-1</a:t>
              </a:r>
              <a:endParaRPr sz="3200"/>
            </a:p>
          </p:txBody>
        </p:sp>
      </p:grpSp>
      <p:grpSp>
        <p:nvGrpSpPr>
          <p:cNvPr id="5148" name="Google Shape;5148;p48"/>
          <p:cNvGrpSpPr/>
          <p:nvPr/>
        </p:nvGrpSpPr>
        <p:grpSpPr>
          <a:xfrm>
            <a:off x="148544" y="982400"/>
            <a:ext cx="3465840" cy="5120725"/>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121900" tIns="121900" rIns="121900" bIns="121900" anchor="t" anchorCtr="0">
              <a:noAutofit/>
            </a:bodyPr>
            <a:lstStyle/>
            <a:p>
              <a:pPr marL="457200" lvl="0" indent="-361950" algn="ctr" rtl="0">
                <a:spcBef>
                  <a:spcPts val="0"/>
                </a:spcBef>
                <a:spcAft>
                  <a:spcPts val="0"/>
                </a:spcAft>
                <a:buSzPts val="2100"/>
                <a:buFont typeface="Times New Roman" panose="02020603050405020304"/>
                <a:buAutoNum type="alphaLcParenBoth"/>
              </a:pPr>
              <a:r>
                <a:rPr lang="en-GB" sz="2800">
                  <a:latin typeface="Times New Roman" panose="02020603050405020304"/>
                  <a:ea typeface="Times New Roman" panose="02020603050405020304"/>
                  <a:cs typeface="Times New Roman" panose="02020603050405020304"/>
                  <a:sym typeface="Times New Roman" panose="02020603050405020304"/>
                </a:rPr>
                <a:t>Retraining expansion</a:t>
              </a: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t>t-1</a:t>
              </a:r>
              <a:endParaRPr sz="3200"/>
            </a:p>
          </p:txBody>
        </p:sp>
        <p:sp>
          <p:nvSpPr>
            <p:cNvPr id="5184" name="Google Shape;5184;p48"/>
            <p:cNvSpPr txBox="1"/>
            <p:nvPr/>
          </p:nvSpPr>
          <p:spPr>
            <a:xfrm>
              <a:off x="2495950" y="248050"/>
              <a:ext cx="554400" cy="615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t>t</a:t>
              </a:r>
              <a:endParaRPr sz="3200"/>
            </a:p>
            <a:p>
              <a:pPr marL="0" lvl="0" indent="0" algn="l" rtl="0">
                <a:spcBef>
                  <a:spcPts val="0"/>
                </a:spcBef>
                <a:spcAft>
                  <a:spcPts val="0"/>
                </a:spcAft>
                <a:buNone/>
              </a:pPr>
              <a:endParaRPr sz="1865"/>
            </a:p>
          </p:txBody>
        </p:sp>
      </p:grpSp>
      <p:sp>
        <p:nvSpPr>
          <p:cNvPr id="5185" name="Google Shape;5185;p48"/>
          <p:cNvSpPr txBox="1"/>
          <p:nvPr/>
        </p:nvSpPr>
        <p:spPr>
          <a:xfrm>
            <a:off x="4968131" y="1217633"/>
            <a:ext cx="883600" cy="420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t>t-1</a:t>
            </a:r>
            <a:endParaRPr sz="3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5189" name="Shape 5189"/>
        <p:cNvGrpSpPr/>
        <p:nvPr/>
      </p:nvGrpSpPr>
      <p:grpSpPr>
        <a:xfrm>
          <a:off x="0" y="0"/>
          <a:ext cx="0" cy="0"/>
          <a:chOff x="0" y="0"/>
          <a:chExt cx="0" cy="0"/>
        </a:xfrm>
      </p:grpSpPr>
      <p:sp>
        <p:nvSpPr>
          <p:cNvPr id="5190" name="Google Shape;5190;p49"/>
          <p:cNvSpPr/>
          <p:nvPr/>
        </p:nvSpPr>
        <p:spPr>
          <a:xfrm>
            <a:off x="2715234" y="432267"/>
            <a:ext cx="673600" cy="6980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91" name="Google Shape;5191;p49"/>
          <p:cNvSpPr/>
          <p:nvPr/>
        </p:nvSpPr>
        <p:spPr>
          <a:xfrm>
            <a:off x="2715234" y="1946367"/>
            <a:ext cx="673600" cy="6980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92" name="Google Shape;5192;p49"/>
          <p:cNvSpPr/>
          <p:nvPr/>
        </p:nvSpPr>
        <p:spPr>
          <a:xfrm>
            <a:off x="2715234" y="3131600"/>
            <a:ext cx="673600" cy="6980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93" name="Google Shape;5193;p49"/>
          <p:cNvSpPr/>
          <p:nvPr/>
        </p:nvSpPr>
        <p:spPr>
          <a:xfrm>
            <a:off x="4867467" y="1576933"/>
            <a:ext cx="673600" cy="6980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194" name="Google Shape;5194;p49"/>
          <p:cNvCxnSpPr>
            <a:stCxn id="5190" idx="6"/>
            <a:endCxn id="5193" idx="2"/>
          </p:cNvCxnSpPr>
          <p:nvPr/>
        </p:nvCxnSpPr>
        <p:spPr>
          <a:xfrm>
            <a:off x="3388834" y="781267"/>
            <a:ext cx="1478800" cy="11448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3388834" y="1925767"/>
            <a:ext cx="1478800" cy="3696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3388834" y="1925800"/>
            <a:ext cx="1478800" cy="15548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557900" y="444267"/>
            <a:ext cx="10228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Size</a:t>
            </a:r>
            <a:endParaRPr sz="1600">
              <a:latin typeface="Consolas" panose="020B0609020204030204"/>
              <a:ea typeface="Consolas" panose="020B0609020204030204"/>
              <a:cs typeface="Consolas" panose="020B0609020204030204"/>
              <a:sym typeface="Consolas" panose="020B0609020204030204"/>
            </a:endParaRPr>
          </a:p>
        </p:txBody>
      </p:sp>
      <p:sp>
        <p:nvSpPr>
          <p:cNvPr id="5198" name="Google Shape;5198;p49"/>
          <p:cNvSpPr txBox="1"/>
          <p:nvPr/>
        </p:nvSpPr>
        <p:spPr>
          <a:xfrm>
            <a:off x="557900" y="1150667"/>
            <a:ext cx="10228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#bed</a:t>
            </a:r>
            <a:endParaRPr sz="1600">
              <a:latin typeface="Consolas" panose="020B0609020204030204"/>
              <a:ea typeface="Consolas" panose="020B0609020204030204"/>
              <a:cs typeface="Consolas" panose="020B0609020204030204"/>
              <a:sym typeface="Consolas" panose="020B0609020204030204"/>
            </a:endParaRPr>
          </a:p>
        </p:txBody>
      </p:sp>
      <p:sp>
        <p:nvSpPr>
          <p:cNvPr id="5199" name="Google Shape;5199;p49"/>
          <p:cNvSpPr txBox="1"/>
          <p:nvPr/>
        </p:nvSpPr>
        <p:spPr>
          <a:xfrm>
            <a:off x="557900" y="2197933"/>
            <a:ext cx="10228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ZIP</a:t>
            </a:r>
            <a:endParaRPr sz="1600">
              <a:latin typeface="Consolas" panose="020B0609020204030204"/>
              <a:ea typeface="Consolas" panose="020B0609020204030204"/>
              <a:cs typeface="Consolas" panose="020B0609020204030204"/>
              <a:sym typeface="Consolas" panose="020B0609020204030204"/>
            </a:endParaRPr>
          </a:p>
        </p:txBody>
      </p:sp>
      <p:sp>
        <p:nvSpPr>
          <p:cNvPr id="5200" name="Google Shape;5200;p49"/>
          <p:cNvSpPr txBox="1"/>
          <p:nvPr/>
        </p:nvSpPr>
        <p:spPr>
          <a:xfrm>
            <a:off x="557900" y="3245200"/>
            <a:ext cx="10228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Wealth</a:t>
            </a:r>
            <a:endParaRPr sz="1600">
              <a:latin typeface="Consolas" panose="020B0609020204030204"/>
              <a:ea typeface="Consolas" panose="020B0609020204030204"/>
              <a:cs typeface="Consolas" panose="020B0609020204030204"/>
              <a:sym typeface="Consolas" panose="020B0609020204030204"/>
            </a:endParaRPr>
          </a:p>
        </p:txBody>
      </p:sp>
      <p:cxnSp>
        <p:nvCxnSpPr>
          <p:cNvPr id="5201" name="Google Shape;5201;p49"/>
          <p:cNvCxnSpPr>
            <a:stCxn id="5197" idx="3"/>
            <a:endCxn id="5190" idx="2"/>
          </p:cNvCxnSpPr>
          <p:nvPr/>
        </p:nvCxnSpPr>
        <p:spPr>
          <a:xfrm>
            <a:off x="1580700" y="679667"/>
            <a:ext cx="1134400" cy="1016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580700" y="781267"/>
            <a:ext cx="1134400" cy="6048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580700" y="2295333"/>
            <a:ext cx="1134400" cy="1380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580700" y="3480600"/>
            <a:ext cx="11344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580700" y="2433333"/>
            <a:ext cx="1134400" cy="10472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4002634" y="740567"/>
            <a:ext cx="1022800" cy="47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i="1">
                <a:solidFill>
                  <a:srgbClr val="FF0000"/>
                </a:solidFill>
                <a:latin typeface="Consolas" panose="020B0609020204030204"/>
                <a:ea typeface="Consolas" panose="020B0609020204030204"/>
                <a:cs typeface="Consolas" panose="020B0609020204030204"/>
                <a:sym typeface="Consolas" panose="020B0609020204030204"/>
              </a:rPr>
              <a:t>Family?</a:t>
            </a:r>
            <a:endParaRPr sz="1465"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7" name="Google Shape;5207;p49"/>
          <p:cNvSpPr txBox="1"/>
          <p:nvPr/>
        </p:nvSpPr>
        <p:spPr>
          <a:xfrm>
            <a:off x="3505400" y="1678533"/>
            <a:ext cx="762400" cy="47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i="1">
                <a:solidFill>
                  <a:srgbClr val="FF0000"/>
                </a:solidFill>
                <a:latin typeface="Consolas" panose="020B0609020204030204"/>
                <a:ea typeface="Consolas" panose="020B0609020204030204"/>
                <a:cs typeface="Consolas" panose="020B0609020204030204"/>
                <a:sym typeface="Consolas" panose="020B0609020204030204"/>
              </a:rPr>
              <a:t>Walk?</a:t>
            </a:r>
            <a:endParaRPr sz="1465"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8" name="Google Shape;5208;p49"/>
          <p:cNvSpPr txBox="1"/>
          <p:nvPr/>
        </p:nvSpPr>
        <p:spPr>
          <a:xfrm>
            <a:off x="3813800" y="2904267"/>
            <a:ext cx="908000" cy="47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i="1">
                <a:solidFill>
                  <a:srgbClr val="FF0000"/>
                </a:solidFill>
                <a:latin typeface="Consolas" panose="020B0609020204030204"/>
                <a:ea typeface="Consolas" panose="020B0609020204030204"/>
                <a:cs typeface="Consolas" panose="020B0609020204030204"/>
                <a:sym typeface="Consolas" panose="020B0609020204030204"/>
              </a:rPr>
              <a:t>School</a:t>
            </a:r>
            <a:endParaRPr sz="1465" i="1">
              <a:solidFill>
                <a:srgbClr val="FF0000"/>
              </a:solidFill>
              <a:latin typeface="Consolas" panose="020B0609020204030204"/>
              <a:ea typeface="Consolas" panose="020B0609020204030204"/>
              <a:cs typeface="Consolas" panose="020B0609020204030204"/>
              <a:sym typeface="Consolas" panose="020B0609020204030204"/>
            </a:endParaRPr>
          </a:p>
        </p:txBody>
      </p:sp>
      <p:cxnSp>
        <p:nvCxnSpPr>
          <p:cNvPr id="5209" name="Google Shape;5209;p49"/>
          <p:cNvCxnSpPr/>
          <p:nvPr/>
        </p:nvCxnSpPr>
        <p:spPr>
          <a:xfrm>
            <a:off x="5541067" y="1908133"/>
            <a:ext cx="535600" cy="116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6076134" y="1690533"/>
            <a:ext cx="1022800" cy="47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solidFill>
                  <a:srgbClr val="FF0000"/>
                </a:solidFill>
                <a:latin typeface="Consolas" panose="020B0609020204030204"/>
                <a:ea typeface="Consolas" panose="020B0609020204030204"/>
                <a:cs typeface="Consolas" panose="020B0609020204030204"/>
                <a:sym typeface="Consolas" panose="020B0609020204030204"/>
              </a:rPr>
              <a:t>PRICE ŷ</a:t>
            </a:r>
            <a:endParaRPr sz="1465">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11" name="Google Shape;5211;p49"/>
          <p:cNvSpPr/>
          <p:nvPr/>
        </p:nvSpPr>
        <p:spPr>
          <a:xfrm>
            <a:off x="9383067" y="734667"/>
            <a:ext cx="673600" cy="6980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12" name="Google Shape;5212;p49"/>
          <p:cNvSpPr txBox="1"/>
          <p:nvPr/>
        </p:nvSpPr>
        <p:spPr>
          <a:xfrm>
            <a:off x="7986267" y="848267"/>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a:t>
            </a:r>
            <a:endParaRPr sz="1600">
              <a:latin typeface="Consolas" panose="020B0609020204030204"/>
              <a:ea typeface="Consolas" panose="020B0609020204030204"/>
              <a:cs typeface="Consolas" panose="020B0609020204030204"/>
              <a:sym typeface="Consolas" panose="020B0609020204030204"/>
            </a:endParaRPr>
          </a:p>
        </p:txBody>
      </p:sp>
      <p:sp>
        <p:nvSpPr>
          <p:cNvPr id="5213" name="Google Shape;5213;p49"/>
          <p:cNvSpPr txBox="1"/>
          <p:nvPr/>
        </p:nvSpPr>
        <p:spPr>
          <a:xfrm>
            <a:off x="10546667" y="848267"/>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Y</a:t>
            </a:r>
            <a:endParaRPr sz="1600">
              <a:latin typeface="Consolas" panose="020B0609020204030204"/>
              <a:ea typeface="Consolas" panose="020B0609020204030204"/>
              <a:cs typeface="Consolas" panose="020B0609020204030204"/>
              <a:sym typeface="Consolas" panose="020B0609020204030204"/>
            </a:endParaRPr>
          </a:p>
        </p:txBody>
      </p:sp>
      <p:cxnSp>
        <p:nvCxnSpPr>
          <p:cNvPr id="5214" name="Google Shape;5214;p49"/>
          <p:cNvCxnSpPr>
            <a:stCxn id="5212" idx="3"/>
            <a:endCxn id="5211" idx="2"/>
          </p:cNvCxnSpPr>
          <p:nvPr/>
        </p:nvCxnSpPr>
        <p:spPr>
          <a:xfrm>
            <a:off x="8748667" y="1083667"/>
            <a:ext cx="6344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10056667" y="1083667"/>
            <a:ext cx="4900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2028967" y="5066533"/>
            <a:ext cx="673600" cy="6980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17" name="Google Shape;5217;p49"/>
          <p:cNvSpPr txBox="1"/>
          <p:nvPr/>
        </p:nvSpPr>
        <p:spPr>
          <a:xfrm>
            <a:off x="632167" y="5180133"/>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a:t>
            </a:r>
            <a:endParaRPr sz="1600">
              <a:latin typeface="Consolas" panose="020B0609020204030204"/>
              <a:ea typeface="Consolas" panose="020B0609020204030204"/>
              <a:cs typeface="Consolas" panose="020B0609020204030204"/>
              <a:sym typeface="Consolas" panose="020B0609020204030204"/>
            </a:endParaRPr>
          </a:p>
        </p:txBody>
      </p:sp>
      <p:sp>
        <p:nvSpPr>
          <p:cNvPr id="5218" name="Google Shape;5218;p49"/>
          <p:cNvSpPr txBox="1"/>
          <p:nvPr/>
        </p:nvSpPr>
        <p:spPr>
          <a:xfrm>
            <a:off x="3395767" y="4570533"/>
            <a:ext cx="9852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solidFill>
                  <a:schemeClr val="dk1"/>
                </a:solidFill>
                <a:latin typeface="Consolas" panose="020B0609020204030204"/>
                <a:ea typeface="Consolas" panose="020B0609020204030204"/>
                <a:cs typeface="Consolas" panose="020B0609020204030204"/>
                <a:sym typeface="Consolas" panose="020B0609020204030204"/>
              </a:rPr>
              <a:t>Ŷ</a:t>
            </a:r>
            <a:r>
              <a:rPr lang="en-GB" sz="1600">
                <a:latin typeface="Consolas" panose="020B0609020204030204"/>
                <a:ea typeface="Consolas" panose="020B0609020204030204"/>
                <a:cs typeface="Consolas" panose="020B0609020204030204"/>
                <a:sym typeface="Consolas" panose="020B0609020204030204"/>
              </a:rPr>
              <a:t> = 0</a:t>
            </a:r>
            <a:endParaRPr sz="1600">
              <a:latin typeface="Consolas" panose="020B0609020204030204"/>
              <a:ea typeface="Consolas" panose="020B0609020204030204"/>
              <a:cs typeface="Consolas" panose="020B0609020204030204"/>
              <a:sym typeface="Consolas" panose="020B0609020204030204"/>
            </a:endParaRPr>
          </a:p>
        </p:txBody>
      </p:sp>
      <p:cxnSp>
        <p:nvCxnSpPr>
          <p:cNvPr id="5219" name="Google Shape;5219;p49"/>
          <p:cNvCxnSpPr>
            <a:stCxn id="5217" idx="3"/>
            <a:endCxn id="5216" idx="2"/>
          </p:cNvCxnSpPr>
          <p:nvPr/>
        </p:nvCxnSpPr>
        <p:spPr>
          <a:xfrm>
            <a:off x="1394567" y="5415533"/>
            <a:ext cx="6344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702567" y="4805933"/>
            <a:ext cx="693200" cy="6096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702567" y="5415533"/>
            <a:ext cx="693200" cy="5436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3395767" y="5723733"/>
            <a:ext cx="9852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Ŷ</a:t>
            </a:r>
            <a:r>
              <a:rPr lang="en-GB" sz="1600">
                <a:latin typeface="Consolas" panose="020B0609020204030204"/>
                <a:ea typeface="Consolas" panose="020B0609020204030204"/>
                <a:cs typeface="Consolas" panose="020B0609020204030204"/>
                <a:sym typeface="Consolas" panose="020B0609020204030204"/>
              </a:rPr>
              <a:t> = 1</a:t>
            </a:r>
            <a:endParaRPr sz="1600">
              <a:latin typeface="Consolas" panose="020B0609020204030204"/>
              <a:ea typeface="Consolas" panose="020B0609020204030204"/>
              <a:cs typeface="Consolas" panose="020B0609020204030204"/>
              <a:sym typeface="Consolas" panose="020B0609020204030204"/>
            </a:endParaRPr>
          </a:p>
        </p:txBody>
      </p:sp>
      <p:sp>
        <p:nvSpPr>
          <p:cNvPr id="5223" name="Google Shape;5223;p49"/>
          <p:cNvSpPr txBox="1"/>
          <p:nvPr/>
        </p:nvSpPr>
        <p:spPr>
          <a:xfrm>
            <a:off x="4939567" y="2959333"/>
            <a:ext cx="19492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How does NN work (Insprired from Coursera)</a:t>
            </a:r>
            <a:endParaRPr lang="en-GB" sz="1865"/>
          </a:p>
        </p:txBody>
      </p:sp>
      <p:sp>
        <p:nvSpPr>
          <p:cNvPr id="5224" name="Google Shape;5224;p49"/>
          <p:cNvSpPr txBox="1"/>
          <p:nvPr/>
        </p:nvSpPr>
        <p:spPr>
          <a:xfrm>
            <a:off x="4536767" y="5585600"/>
            <a:ext cx="19492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Logistic Regression</a:t>
            </a:r>
            <a:endParaRPr lang="en-GB" sz="1865"/>
          </a:p>
        </p:txBody>
      </p:sp>
      <p:sp>
        <p:nvSpPr>
          <p:cNvPr id="5225" name="Google Shape;5225;p49"/>
          <p:cNvSpPr txBox="1"/>
          <p:nvPr/>
        </p:nvSpPr>
        <p:spPr>
          <a:xfrm>
            <a:off x="8679034" y="1772167"/>
            <a:ext cx="19492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Basic Neuron Model</a:t>
            </a:r>
            <a:endParaRPr lang="en-GB" sz="1865"/>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229" name="Shape 5229"/>
        <p:cNvGrpSpPr/>
        <p:nvPr/>
      </p:nvGrpSpPr>
      <p:grpSpPr>
        <a:xfrm>
          <a:off x="0" y="0"/>
          <a:ext cx="0" cy="0"/>
          <a:chOff x="0" y="0"/>
          <a:chExt cx="0" cy="0"/>
        </a:xfrm>
      </p:grpSpPr>
      <p:sp>
        <p:nvSpPr>
          <p:cNvPr id="5230" name="Google Shape;5230;p50"/>
          <p:cNvSpPr/>
          <p:nvPr/>
        </p:nvSpPr>
        <p:spPr>
          <a:xfrm>
            <a:off x="2761927" y="280161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231" name="Google Shape;5231;p50"/>
          <p:cNvCxnSpPr/>
          <p:nvPr/>
        </p:nvCxnSpPr>
        <p:spPr>
          <a:xfrm rot="10800000">
            <a:off x="1809860" y="4331803"/>
            <a:ext cx="3657600" cy="12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2517334" y="368024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3" name="Google Shape;5233;p50"/>
          <p:cNvSpPr/>
          <p:nvPr/>
        </p:nvSpPr>
        <p:spPr>
          <a:xfrm>
            <a:off x="2903979" y="4119556"/>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4" name="Google Shape;5234;p50"/>
          <p:cNvSpPr/>
          <p:nvPr/>
        </p:nvSpPr>
        <p:spPr>
          <a:xfrm>
            <a:off x="3006522" y="324092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5" name="Google Shape;5235;p50"/>
          <p:cNvSpPr/>
          <p:nvPr/>
        </p:nvSpPr>
        <p:spPr>
          <a:xfrm>
            <a:off x="3087424" y="418231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6" name="Google Shape;5236;p50"/>
          <p:cNvSpPr/>
          <p:nvPr/>
        </p:nvSpPr>
        <p:spPr>
          <a:xfrm>
            <a:off x="3189967" y="3554724"/>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7" name="Google Shape;5237;p50"/>
          <p:cNvSpPr/>
          <p:nvPr/>
        </p:nvSpPr>
        <p:spPr>
          <a:xfrm>
            <a:off x="2945374" y="386852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8" name="Google Shape;5238;p50"/>
          <p:cNvSpPr/>
          <p:nvPr/>
        </p:nvSpPr>
        <p:spPr>
          <a:xfrm>
            <a:off x="2823076" y="3617484"/>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9" name="Google Shape;5239;p50"/>
          <p:cNvSpPr/>
          <p:nvPr/>
        </p:nvSpPr>
        <p:spPr>
          <a:xfrm>
            <a:off x="3862600" y="1671952"/>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0" name="Google Shape;5240;p50"/>
          <p:cNvSpPr/>
          <p:nvPr/>
        </p:nvSpPr>
        <p:spPr>
          <a:xfrm>
            <a:off x="3128819" y="3303688"/>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1" name="Google Shape;5241;p50"/>
          <p:cNvSpPr/>
          <p:nvPr/>
        </p:nvSpPr>
        <p:spPr>
          <a:xfrm>
            <a:off x="4168343" y="186022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2" name="Google Shape;5242;p50"/>
          <p:cNvSpPr/>
          <p:nvPr/>
        </p:nvSpPr>
        <p:spPr>
          <a:xfrm>
            <a:off x="4331091" y="248782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3" name="Google Shape;5243;p50"/>
          <p:cNvSpPr/>
          <p:nvPr/>
        </p:nvSpPr>
        <p:spPr>
          <a:xfrm>
            <a:off x="3312264" y="292713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4" name="Google Shape;5244;p50"/>
          <p:cNvSpPr/>
          <p:nvPr/>
        </p:nvSpPr>
        <p:spPr>
          <a:xfrm>
            <a:off x="3373412" y="211126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5" name="Google Shape;5245;p50"/>
          <p:cNvSpPr/>
          <p:nvPr/>
        </p:nvSpPr>
        <p:spPr>
          <a:xfrm>
            <a:off x="3740303" y="255057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6" name="Google Shape;5246;p50"/>
          <p:cNvSpPr/>
          <p:nvPr/>
        </p:nvSpPr>
        <p:spPr>
          <a:xfrm>
            <a:off x="3679155" y="399403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7" name="Google Shape;5247;p50"/>
          <p:cNvSpPr/>
          <p:nvPr/>
        </p:nvSpPr>
        <p:spPr>
          <a:xfrm>
            <a:off x="3923748" y="286437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8" name="Google Shape;5248;p50"/>
          <p:cNvSpPr/>
          <p:nvPr/>
        </p:nvSpPr>
        <p:spPr>
          <a:xfrm>
            <a:off x="4351788" y="342920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9" name="Google Shape;5249;p50"/>
          <p:cNvSpPr/>
          <p:nvPr/>
        </p:nvSpPr>
        <p:spPr>
          <a:xfrm>
            <a:off x="4251131" y="313340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0" name="Google Shape;5250;p50"/>
          <p:cNvSpPr/>
          <p:nvPr/>
        </p:nvSpPr>
        <p:spPr>
          <a:xfrm>
            <a:off x="3884240" y="344719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1" name="Google Shape;5251;p50"/>
          <p:cNvSpPr/>
          <p:nvPr/>
        </p:nvSpPr>
        <p:spPr>
          <a:xfrm>
            <a:off x="3434560" y="349196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2" name="Google Shape;5252;p50"/>
          <p:cNvSpPr/>
          <p:nvPr/>
        </p:nvSpPr>
        <p:spPr>
          <a:xfrm>
            <a:off x="3801452" y="380576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3" name="Google Shape;5253;p50"/>
          <p:cNvSpPr/>
          <p:nvPr/>
        </p:nvSpPr>
        <p:spPr>
          <a:xfrm>
            <a:off x="4963274" y="204850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4" name="Google Shape;5254;p50"/>
          <p:cNvSpPr/>
          <p:nvPr/>
        </p:nvSpPr>
        <p:spPr>
          <a:xfrm>
            <a:off x="4840976" y="2989892"/>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5" name="Google Shape;5255;p50"/>
          <p:cNvSpPr/>
          <p:nvPr/>
        </p:nvSpPr>
        <p:spPr>
          <a:xfrm>
            <a:off x="5146719" y="2174024"/>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6" name="Google Shape;5256;p50"/>
          <p:cNvSpPr/>
          <p:nvPr/>
        </p:nvSpPr>
        <p:spPr>
          <a:xfrm>
            <a:off x="5207867" y="229954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7" name="Google Shape;5257;p50"/>
          <p:cNvSpPr/>
          <p:nvPr/>
        </p:nvSpPr>
        <p:spPr>
          <a:xfrm>
            <a:off x="5024422" y="242506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8" name="Google Shape;5258;p50"/>
          <p:cNvSpPr/>
          <p:nvPr/>
        </p:nvSpPr>
        <p:spPr>
          <a:xfrm>
            <a:off x="4902124" y="2236784"/>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9" name="Google Shape;5259;p50"/>
          <p:cNvSpPr/>
          <p:nvPr/>
        </p:nvSpPr>
        <p:spPr>
          <a:xfrm>
            <a:off x="5085570" y="236230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0" name="Google Shape;5260;p50"/>
          <p:cNvSpPr/>
          <p:nvPr/>
        </p:nvSpPr>
        <p:spPr>
          <a:xfrm>
            <a:off x="3618007" y="173471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1" name="Google Shape;5261;p50"/>
          <p:cNvSpPr/>
          <p:nvPr/>
        </p:nvSpPr>
        <p:spPr>
          <a:xfrm>
            <a:off x="3067670" y="336644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2" name="Google Shape;5262;p50"/>
          <p:cNvSpPr/>
          <p:nvPr/>
        </p:nvSpPr>
        <p:spPr>
          <a:xfrm>
            <a:off x="3984898" y="1922988"/>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3" name="Google Shape;5263;p50"/>
          <p:cNvSpPr/>
          <p:nvPr/>
        </p:nvSpPr>
        <p:spPr>
          <a:xfrm>
            <a:off x="3495710" y="393127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4" name="Google Shape;5264;p50"/>
          <p:cNvSpPr/>
          <p:nvPr/>
        </p:nvSpPr>
        <p:spPr>
          <a:xfrm>
            <a:off x="4046046" y="261333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5" name="Google Shape;5265;p50"/>
          <p:cNvSpPr/>
          <p:nvPr/>
        </p:nvSpPr>
        <p:spPr>
          <a:xfrm>
            <a:off x="3251115" y="3052652"/>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6" name="Google Shape;5266;p50"/>
          <p:cNvSpPr/>
          <p:nvPr/>
        </p:nvSpPr>
        <p:spPr>
          <a:xfrm>
            <a:off x="3556858" y="267609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7" name="Google Shape;5267;p50"/>
          <p:cNvSpPr/>
          <p:nvPr/>
        </p:nvSpPr>
        <p:spPr>
          <a:xfrm>
            <a:off x="4412936" y="1609192"/>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8" name="Google Shape;5268;p50"/>
          <p:cNvSpPr/>
          <p:nvPr/>
        </p:nvSpPr>
        <p:spPr>
          <a:xfrm>
            <a:off x="4474086" y="311541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9" name="Google Shape;5269;p50"/>
          <p:cNvSpPr/>
          <p:nvPr/>
        </p:nvSpPr>
        <p:spPr>
          <a:xfrm>
            <a:off x="4779827" y="179746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70" name="Google Shape;5270;p50"/>
          <p:cNvSpPr/>
          <p:nvPr/>
        </p:nvSpPr>
        <p:spPr>
          <a:xfrm>
            <a:off x="4718679" y="2738856"/>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71" name="Google Shape;5271;p50"/>
          <p:cNvSpPr/>
          <p:nvPr/>
        </p:nvSpPr>
        <p:spPr>
          <a:xfrm>
            <a:off x="4107194" y="154643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72" name="Google Shape;5272;p50"/>
          <p:cNvSpPr/>
          <p:nvPr/>
        </p:nvSpPr>
        <p:spPr>
          <a:xfrm>
            <a:off x="4596382" y="198574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73" name="Google Shape;5273;p50"/>
          <p:cNvSpPr/>
          <p:nvPr/>
        </p:nvSpPr>
        <p:spPr>
          <a:xfrm>
            <a:off x="4535234" y="317816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74" name="Google Shape;5274;p50"/>
          <p:cNvSpPr txBox="1"/>
          <p:nvPr/>
        </p:nvSpPr>
        <p:spPr>
          <a:xfrm>
            <a:off x="3745700" y="4433400"/>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Size</a:t>
            </a:r>
            <a:endParaRPr sz="1600">
              <a:latin typeface="Consolas" panose="020B0609020204030204"/>
              <a:ea typeface="Consolas" panose="020B0609020204030204"/>
              <a:cs typeface="Consolas" panose="020B0609020204030204"/>
              <a:sym typeface="Consolas" panose="020B0609020204030204"/>
            </a:endParaRPr>
          </a:p>
        </p:txBody>
      </p:sp>
      <p:sp>
        <p:nvSpPr>
          <p:cNvPr id="5275" name="Google Shape;5275;p50"/>
          <p:cNvSpPr txBox="1"/>
          <p:nvPr/>
        </p:nvSpPr>
        <p:spPr>
          <a:xfrm rot="-5400000">
            <a:off x="1212334" y="2389700"/>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a:t>
            </a:r>
            <a:endParaRPr sz="1600">
              <a:latin typeface="Consolas" panose="020B0609020204030204"/>
              <a:ea typeface="Consolas" panose="020B0609020204030204"/>
              <a:cs typeface="Consolas" panose="020B0609020204030204"/>
              <a:sym typeface="Consolas" panose="020B0609020204030204"/>
            </a:endParaRPr>
          </a:p>
        </p:txBody>
      </p:sp>
      <p:cxnSp>
        <p:nvCxnSpPr>
          <p:cNvPr id="5276" name="Google Shape;5276;p50"/>
          <p:cNvCxnSpPr/>
          <p:nvPr/>
        </p:nvCxnSpPr>
        <p:spPr>
          <a:xfrm rot="10800000" flipH="1">
            <a:off x="2211934" y="1634267"/>
            <a:ext cx="3120800" cy="26464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922034" y="1309367"/>
            <a:ext cx="10000" cy="31816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8127360" y="2799348"/>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279" name="Google Shape;5279;p50"/>
          <p:cNvCxnSpPr/>
          <p:nvPr/>
        </p:nvCxnSpPr>
        <p:spPr>
          <a:xfrm rot="10800000">
            <a:off x="7175294" y="4329536"/>
            <a:ext cx="3657600" cy="12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7882767" y="3677976"/>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1" name="Google Shape;5281;p50"/>
          <p:cNvSpPr/>
          <p:nvPr/>
        </p:nvSpPr>
        <p:spPr>
          <a:xfrm>
            <a:off x="8269412" y="411728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2" name="Google Shape;5282;p50"/>
          <p:cNvSpPr/>
          <p:nvPr/>
        </p:nvSpPr>
        <p:spPr>
          <a:xfrm>
            <a:off x="8371955" y="323866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3" name="Google Shape;5283;p50"/>
          <p:cNvSpPr/>
          <p:nvPr/>
        </p:nvSpPr>
        <p:spPr>
          <a:xfrm>
            <a:off x="8452858" y="4180048"/>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4" name="Google Shape;5284;p50"/>
          <p:cNvSpPr/>
          <p:nvPr/>
        </p:nvSpPr>
        <p:spPr>
          <a:xfrm>
            <a:off x="8555400" y="355245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5" name="Google Shape;5285;p50"/>
          <p:cNvSpPr/>
          <p:nvPr/>
        </p:nvSpPr>
        <p:spPr>
          <a:xfrm>
            <a:off x="8310807" y="386625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6" name="Google Shape;5286;p50"/>
          <p:cNvSpPr/>
          <p:nvPr/>
        </p:nvSpPr>
        <p:spPr>
          <a:xfrm>
            <a:off x="8188510" y="361521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7" name="Google Shape;5287;p50"/>
          <p:cNvSpPr/>
          <p:nvPr/>
        </p:nvSpPr>
        <p:spPr>
          <a:xfrm>
            <a:off x="9228034" y="166968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8" name="Google Shape;5288;p50"/>
          <p:cNvSpPr/>
          <p:nvPr/>
        </p:nvSpPr>
        <p:spPr>
          <a:xfrm>
            <a:off x="8494252" y="330142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9" name="Google Shape;5289;p50"/>
          <p:cNvSpPr/>
          <p:nvPr/>
        </p:nvSpPr>
        <p:spPr>
          <a:xfrm>
            <a:off x="9533776" y="185796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0" name="Google Shape;5290;p50"/>
          <p:cNvSpPr/>
          <p:nvPr/>
        </p:nvSpPr>
        <p:spPr>
          <a:xfrm>
            <a:off x="9696524" y="248555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1" name="Google Shape;5291;p50"/>
          <p:cNvSpPr/>
          <p:nvPr/>
        </p:nvSpPr>
        <p:spPr>
          <a:xfrm>
            <a:off x="8677698" y="292486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2" name="Google Shape;5292;p50"/>
          <p:cNvSpPr/>
          <p:nvPr/>
        </p:nvSpPr>
        <p:spPr>
          <a:xfrm>
            <a:off x="8738846" y="210899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3" name="Google Shape;5293;p50"/>
          <p:cNvSpPr/>
          <p:nvPr/>
        </p:nvSpPr>
        <p:spPr>
          <a:xfrm>
            <a:off x="9105736" y="2548312"/>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4" name="Google Shape;5294;p50"/>
          <p:cNvSpPr/>
          <p:nvPr/>
        </p:nvSpPr>
        <p:spPr>
          <a:xfrm>
            <a:off x="9044588" y="399177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5" name="Google Shape;5295;p50"/>
          <p:cNvSpPr/>
          <p:nvPr/>
        </p:nvSpPr>
        <p:spPr>
          <a:xfrm>
            <a:off x="9289182" y="2862108"/>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6" name="Google Shape;5296;p50"/>
          <p:cNvSpPr/>
          <p:nvPr/>
        </p:nvSpPr>
        <p:spPr>
          <a:xfrm>
            <a:off x="9717222" y="342694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7" name="Google Shape;5297;p50"/>
          <p:cNvSpPr/>
          <p:nvPr/>
        </p:nvSpPr>
        <p:spPr>
          <a:xfrm>
            <a:off x="9616564" y="313113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8" name="Google Shape;5298;p50"/>
          <p:cNvSpPr/>
          <p:nvPr/>
        </p:nvSpPr>
        <p:spPr>
          <a:xfrm>
            <a:off x="9249674" y="344493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9" name="Google Shape;5299;p50"/>
          <p:cNvSpPr/>
          <p:nvPr/>
        </p:nvSpPr>
        <p:spPr>
          <a:xfrm>
            <a:off x="8799994" y="348969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0" name="Google Shape;5300;p50"/>
          <p:cNvSpPr/>
          <p:nvPr/>
        </p:nvSpPr>
        <p:spPr>
          <a:xfrm>
            <a:off x="9166886" y="380349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1" name="Google Shape;5301;p50"/>
          <p:cNvSpPr/>
          <p:nvPr/>
        </p:nvSpPr>
        <p:spPr>
          <a:xfrm>
            <a:off x="10328707" y="204624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2" name="Google Shape;5302;p50"/>
          <p:cNvSpPr/>
          <p:nvPr/>
        </p:nvSpPr>
        <p:spPr>
          <a:xfrm>
            <a:off x="10206410" y="298762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3" name="Google Shape;5303;p50"/>
          <p:cNvSpPr/>
          <p:nvPr/>
        </p:nvSpPr>
        <p:spPr>
          <a:xfrm>
            <a:off x="10512152" y="217175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4" name="Google Shape;5304;p50"/>
          <p:cNvSpPr/>
          <p:nvPr/>
        </p:nvSpPr>
        <p:spPr>
          <a:xfrm>
            <a:off x="10573300" y="2297276"/>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5" name="Google Shape;5305;p50"/>
          <p:cNvSpPr/>
          <p:nvPr/>
        </p:nvSpPr>
        <p:spPr>
          <a:xfrm>
            <a:off x="10389855" y="242279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6" name="Google Shape;5306;p50"/>
          <p:cNvSpPr/>
          <p:nvPr/>
        </p:nvSpPr>
        <p:spPr>
          <a:xfrm>
            <a:off x="10267558" y="223451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7" name="Google Shape;5307;p50"/>
          <p:cNvSpPr/>
          <p:nvPr/>
        </p:nvSpPr>
        <p:spPr>
          <a:xfrm>
            <a:off x="10451003" y="236003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8" name="Google Shape;5308;p50"/>
          <p:cNvSpPr/>
          <p:nvPr/>
        </p:nvSpPr>
        <p:spPr>
          <a:xfrm>
            <a:off x="8983440" y="1732444"/>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9" name="Google Shape;5309;p50"/>
          <p:cNvSpPr/>
          <p:nvPr/>
        </p:nvSpPr>
        <p:spPr>
          <a:xfrm>
            <a:off x="8433103" y="336418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0" name="Google Shape;5310;p50"/>
          <p:cNvSpPr/>
          <p:nvPr/>
        </p:nvSpPr>
        <p:spPr>
          <a:xfrm>
            <a:off x="9350331" y="192072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1" name="Google Shape;5311;p50"/>
          <p:cNvSpPr/>
          <p:nvPr/>
        </p:nvSpPr>
        <p:spPr>
          <a:xfrm>
            <a:off x="8861143" y="3929012"/>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2" name="Google Shape;5312;p50"/>
          <p:cNvSpPr/>
          <p:nvPr/>
        </p:nvSpPr>
        <p:spPr>
          <a:xfrm>
            <a:off x="9411479" y="261107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3" name="Google Shape;5313;p50"/>
          <p:cNvSpPr/>
          <p:nvPr/>
        </p:nvSpPr>
        <p:spPr>
          <a:xfrm>
            <a:off x="8616548" y="305038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4" name="Google Shape;5314;p50"/>
          <p:cNvSpPr/>
          <p:nvPr/>
        </p:nvSpPr>
        <p:spPr>
          <a:xfrm>
            <a:off x="8922291" y="267383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5" name="Google Shape;5315;p50"/>
          <p:cNvSpPr/>
          <p:nvPr/>
        </p:nvSpPr>
        <p:spPr>
          <a:xfrm>
            <a:off x="9778370" y="160692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6" name="Google Shape;5316;p50"/>
          <p:cNvSpPr/>
          <p:nvPr/>
        </p:nvSpPr>
        <p:spPr>
          <a:xfrm>
            <a:off x="9839519" y="3113144"/>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7" name="Google Shape;5317;p50"/>
          <p:cNvSpPr/>
          <p:nvPr/>
        </p:nvSpPr>
        <p:spPr>
          <a:xfrm>
            <a:off x="10145260" y="179520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8" name="Google Shape;5318;p50"/>
          <p:cNvSpPr/>
          <p:nvPr/>
        </p:nvSpPr>
        <p:spPr>
          <a:xfrm>
            <a:off x="10084112" y="273658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9" name="Google Shape;5319;p50"/>
          <p:cNvSpPr/>
          <p:nvPr/>
        </p:nvSpPr>
        <p:spPr>
          <a:xfrm>
            <a:off x="9472627" y="154416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20" name="Google Shape;5320;p50"/>
          <p:cNvSpPr/>
          <p:nvPr/>
        </p:nvSpPr>
        <p:spPr>
          <a:xfrm>
            <a:off x="9961815" y="198348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21" name="Google Shape;5321;p50"/>
          <p:cNvSpPr/>
          <p:nvPr/>
        </p:nvSpPr>
        <p:spPr>
          <a:xfrm>
            <a:off x="9900667" y="317590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22" name="Google Shape;5322;p50"/>
          <p:cNvSpPr txBox="1"/>
          <p:nvPr/>
        </p:nvSpPr>
        <p:spPr>
          <a:xfrm>
            <a:off x="9111134" y="4431133"/>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Size</a:t>
            </a:r>
            <a:endParaRPr sz="1600">
              <a:latin typeface="Consolas" panose="020B0609020204030204"/>
              <a:ea typeface="Consolas" panose="020B0609020204030204"/>
              <a:cs typeface="Consolas" panose="020B0609020204030204"/>
              <a:sym typeface="Consolas" panose="020B0609020204030204"/>
            </a:endParaRPr>
          </a:p>
        </p:txBody>
      </p:sp>
      <p:sp>
        <p:nvSpPr>
          <p:cNvPr id="5323" name="Google Shape;5323;p50"/>
          <p:cNvSpPr txBox="1"/>
          <p:nvPr/>
        </p:nvSpPr>
        <p:spPr>
          <a:xfrm rot="-5400000">
            <a:off x="6577767" y="2387433"/>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a:t>
            </a:r>
            <a:endParaRPr sz="1600">
              <a:latin typeface="Consolas" panose="020B0609020204030204"/>
              <a:ea typeface="Consolas" panose="020B0609020204030204"/>
              <a:cs typeface="Consolas" panose="020B0609020204030204"/>
              <a:sym typeface="Consolas" panose="020B0609020204030204"/>
            </a:endParaRPr>
          </a:p>
        </p:txBody>
      </p:sp>
      <p:cxnSp>
        <p:nvCxnSpPr>
          <p:cNvPr id="5324" name="Google Shape;5324;p50"/>
          <p:cNvCxnSpPr/>
          <p:nvPr/>
        </p:nvCxnSpPr>
        <p:spPr>
          <a:xfrm rot="10800000" flipH="1">
            <a:off x="7780567" y="1632000"/>
            <a:ext cx="3120800" cy="26464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7287467" y="1307100"/>
            <a:ext cx="10000" cy="31816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7304434" y="4276600"/>
            <a:ext cx="4748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2072334" y="804733"/>
            <a:ext cx="19492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Linear regression</a:t>
            </a:r>
            <a:endParaRPr lang="en-GB" sz="1865"/>
          </a:p>
        </p:txBody>
      </p:sp>
      <p:sp>
        <p:nvSpPr>
          <p:cNvPr id="5328" name="Google Shape;5328;p50"/>
          <p:cNvSpPr txBox="1"/>
          <p:nvPr/>
        </p:nvSpPr>
        <p:spPr>
          <a:xfrm>
            <a:off x="7801367" y="802467"/>
            <a:ext cx="12220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ReLU(x)</a:t>
            </a:r>
            <a:endParaRPr lang="en-GB" sz="1865"/>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332" name="Shape 5332"/>
        <p:cNvGrpSpPr/>
        <p:nvPr/>
      </p:nvGrpSpPr>
      <p:grpSpPr>
        <a:xfrm>
          <a:off x="0" y="0"/>
          <a:ext cx="0" cy="0"/>
          <a:chOff x="0" y="0"/>
          <a:chExt cx="0" cy="0"/>
        </a:xfrm>
      </p:grpSpPr>
      <p:sp>
        <p:nvSpPr>
          <p:cNvPr id="5333" name="Google Shape;5333;p51"/>
          <p:cNvSpPr/>
          <p:nvPr/>
        </p:nvSpPr>
        <p:spPr>
          <a:xfrm>
            <a:off x="570800" y="1258665"/>
            <a:ext cx="531600" cy="48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I</a:t>
            </a:r>
            <a:endParaRPr sz="1865">
              <a:latin typeface="Consolas" panose="020B0609020204030204"/>
              <a:ea typeface="Consolas" panose="020B0609020204030204"/>
              <a:cs typeface="Consolas" panose="020B0609020204030204"/>
              <a:sym typeface="Consolas" panose="020B0609020204030204"/>
            </a:endParaRPr>
          </a:p>
        </p:txBody>
      </p:sp>
      <p:sp>
        <p:nvSpPr>
          <p:cNvPr id="5334" name="Google Shape;5334;p51"/>
          <p:cNvSpPr/>
          <p:nvPr/>
        </p:nvSpPr>
        <p:spPr>
          <a:xfrm>
            <a:off x="1762434" y="414267"/>
            <a:ext cx="1760800" cy="2170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5"/>
          </a:p>
        </p:txBody>
      </p:sp>
      <p:sp>
        <p:nvSpPr>
          <p:cNvPr id="5335" name="Google Shape;5335;p51"/>
          <p:cNvSpPr/>
          <p:nvPr/>
        </p:nvSpPr>
        <p:spPr>
          <a:xfrm>
            <a:off x="558767" y="4038701"/>
            <a:ext cx="531600" cy="529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V</a:t>
            </a:r>
            <a:endParaRPr sz="1865">
              <a:latin typeface="Consolas" panose="020B0609020204030204"/>
              <a:ea typeface="Consolas" panose="020B0609020204030204"/>
              <a:cs typeface="Consolas" panose="020B0609020204030204"/>
              <a:sym typeface="Consolas" panose="020B0609020204030204"/>
            </a:endParaRPr>
          </a:p>
        </p:txBody>
      </p:sp>
      <p:sp>
        <p:nvSpPr>
          <p:cNvPr id="5336" name="Google Shape;5336;p51"/>
          <p:cNvSpPr txBox="1"/>
          <p:nvPr/>
        </p:nvSpPr>
        <p:spPr>
          <a:xfrm>
            <a:off x="316367" y="1921500"/>
            <a:ext cx="1016400" cy="42672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200"/>
              <a:t>128*128*1</a:t>
            </a:r>
            <a:endParaRPr sz="1200"/>
          </a:p>
        </p:txBody>
      </p:sp>
      <p:sp>
        <p:nvSpPr>
          <p:cNvPr id="5337" name="Google Shape;5337;p51"/>
          <p:cNvSpPr txBox="1"/>
          <p:nvPr/>
        </p:nvSpPr>
        <p:spPr>
          <a:xfrm>
            <a:off x="316367" y="4622433"/>
            <a:ext cx="1016400" cy="42672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200"/>
              <a:t>128*128*1</a:t>
            </a:r>
            <a:endParaRPr sz="1200"/>
          </a:p>
        </p:txBody>
      </p:sp>
      <p:sp>
        <p:nvSpPr>
          <p:cNvPr id="5338" name="Google Shape;5338;p51"/>
          <p:cNvSpPr/>
          <p:nvPr/>
        </p:nvSpPr>
        <p:spPr>
          <a:xfrm rot="7778">
            <a:off x="1860740" y="1061297"/>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1</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39" name="Google Shape;5339;p51"/>
          <p:cNvSpPr/>
          <p:nvPr/>
        </p:nvSpPr>
        <p:spPr>
          <a:xfrm rot="7778">
            <a:off x="2424107" y="1061064"/>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2</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40" name="Google Shape;5340;p51"/>
          <p:cNvSpPr/>
          <p:nvPr/>
        </p:nvSpPr>
        <p:spPr>
          <a:xfrm rot="7778">
            <a:off x="2987474" y="1645331"/>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4</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41" name="Google Shape;5341;p51"/>
          <p:cNvSpPr/>
          <p:nvPr/>
        </p:nvSpPr>
        <p:spPr>
          <a:xfrm rot="7778">
            <a:off x="3022007" y="555597"/>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3</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42" name="Google Shape;5342;p51"/>
          <p:cNvSpPr/>
          <p:nvPr/>
        </p:nvSpPr>
        <p:spPr>
          <a:xfrm>
            <a:off x="3875518" y="626867"/>
            <a:ext cx="603200" cy="5968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43" name="Google Shape;5343;p51"/>
          <p:cNvSpPr/>
          <p:nvPr/>
        </p:nvSpPr>
        <p:spPr>
          <a:xfrm>
            <a:off x="3869034" y="1690467"/>
            <a:ext cx="603200" cy="5968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44" name="Google Shape;5344;p51"/>
          <p:cNvSpPr/>
          <p:nvPr/>
        </p:nvSpPr>
        <p:spPr>
          <a:xfrm>
            <a:off x="5332151" y="988684"/>
            <a:ext cx="603200" cy="5968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45" name="Google Shape;5345;p51"/>
          <p:cNvSpPr/>
          <p:nvPr/>
        </p:nvSpPr>
        <p:spPr>
          <a:xfrm>
            <a:off x="4911251" y="1413851"/>
            <a:ext cx="603200" cy="5968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46" name="Google Shape;5346;p51"/>
          <p:cNvSpPr/>
          <p:nvPr/>
        </p:nvSpPr>
        <p:spPr>
          <a:xfrm>
            <a:off x="6324267" y="414267"/>
            <a:ext cx="1628800" cy="21708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5"/>
          </a:p>
        </p:txBody>
      </p:sp>
      <p:sp>
        <p:nvSpPr>
          <p:cNvPr id="5347" name="Google Shape;5347;p51"/>
          <p:cNvSpPr/>
          <p:nvPr/>
        </p:nvSpPr>
        <p:spPr>
          <a:xfrm rot="7778">
            <a:off x="6414856" y="1067497"/>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5</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48" name="Google Shape;5348;p51"/>
          <p:cNvSpPr/>
          <p:nvPr/>
        </p:nvSpPr>
        <p:spPr>
          <a:xfrm rot="7778">
            <a:off x="6958374" y="1061064"/>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6</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49" name="Google Shape;5349;p51"/>
          <p:cNvSpPr/>
          <p:nvPr/>
        </p:nvSpPr>
        <p:spPr>
          <a:xfrm rot="7778">
            <a:off x="7501856" y="1061064"/>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7</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50" name="Google Shape;5350;p51"/>
          <p:cNvSpPr/>
          <p:nvPr/>
        </p:nvSpPr>
        <p:spPr>
          <a:xfrm>
            <a:off x="8440134" y="1265100"/>
            <a:ext cx="660000" cy="4820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I1</a:t>
            </a:r>
            <a:endParaRPr sz="1865">
              <a:latin typeface="Consolas" panose="020B0609020204030204"/>
              <a:ea typeface="Consolas" panose="020B0609020204030204"/>
              <a:cs typeface="Consolas" panose="020B0609020204030204"/>
              <a:sym typeface="Consolas" panose="020B0609020204030204"/>
            </a:endParaRPr>
          </a:p>
        </p:txBody>
      </p:sp>
      <p:sp>
        <p:nvSpPr>
          <p:cNvPr id="5351" name="Google Shape;5351;p51"/>
          <p:cNvSpPr txBox="1"/>
          <p:nvPr/>
        </p:nvSpPr>
        <p:spPr>
          <a:xfrm>
            <a:off x="8264967" y="1773467"/>
            <a:ext cx="1016400" cy="42672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200"/>
              <a:t>128*128*1</a:t>
            </a:r>
            <a:endParaRPr sz="1200"/>
          </a:p>
        </p:txBody>
      </p:sp>
      <p:cxnSp>
        <p:nvCxnSpPr>
          <p:cNvPr id="5352" name="Google Shape;5352;p51"/>
          <p:cNvCxnSpPr>
            <a:stCxn id="5333" idx="3"/>
            <a:endCxn id="5334" idx="1"/>
          </p:cNvCxnSpPr>
          <p:nvPr/>
        </p:nvCxnSpPr>
        <p:spPr>
          <a:xfrm>
            <a:off x="1102400" y="1499665"/>
            <a:ext cx="660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2214340" y="1499097"/>
            <a:ext cx="209600" cy="12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777707" y="993664"/>
            <a:ext cx="244400" cy="5064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777707" y="1500064"/>
            <a:ext cx="209600" cy="5836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3375607" y="994597"/>
            <a:ext cx="502800" cy="12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3341074" y="2084331"/>
            <a:ext cx="508000" cy="76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4478718" y="725517"/>
            <a:ext cx="1354800" cy="2632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4072736" y="2010616"/>
            <a:ext cx="940400" cy="1780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5514451" y="1499701"/>
            <a:ext cx="810000" cy="128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6768456" y="1499297"/>
            <a:ext cx="190000" cy="72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7311974" y="1499264"/>
            <a:ext cx="190000" cy="8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7855456" y="1500064"/>
            <a:ext cx="584800" cy="60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2017634" y="4062300"/>
            <a:ext cx="1250400" cy="48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ENcoder</a:t>
            </a:r>
            <a:endParaRPr sz="1865">
              <a:latin typeface="Consolas" panose="020B0609020204030204"/>
              <a:ea typeface="Consolas" panose="020B0609020204030204"/>
              <a:cs typeface="Consolas" panose="020B0609020204030204"/>
              <a:sym typeface="Consolas" panose="020B0609020204030204"/>
            </a:endParaRPr>
          </a:p>
        </p:txBody>
      </p:sp>
      <p:sp>
        <p:nvSpPr>
          <p:cNvPr id="5365" name="Google Shape;5365;p51"/>
          <p:cNvSpPr/>
          <p:nvPr/>
        </p:nvSpPr>
        <p:spPr>
          <a:xfrm>
            <a:off x="3849051" y="3226067"/>
            <a:ext cx="603200" cy="5968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66" name="Google Shape;5366;p51"/>
          <p:cNvSpPr/>
          <p:nvPr/>
        </p:nvSpPr>
        <p:spPr>
          <a:xfrm>
            <a:off x="3736700" y="4456433"/>
            <a:ext cx="603200" cy="5968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67" name="Google Shape;5367;p51"/>
          <p:cNvSpPr/>
          <p:nvPr/>
        </p:nvSpPr>
        <p:spPr>
          <a:xfrm>
            <a:off x="5177684" y="3393400"/>
            <a:ext cx="603200" cy="5968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68" name="Google Shape;5368;p51"/>
          <p:cNvSpPr/>
          <p:nvPr/>
        </p:nvSpPr>
        <p:spPr>
          <a:xfrm>
            <a:off x="4738667" y="3845767"/>
            <a:ext cx="603200" cy="5968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69" name="Google Shape;5369;p51"/>
          <p:cNvSpPr/>
          <p:nvPr/>
        </p:nvSpPr>
        <p:spPr>
          <a:xfrm>
            <a:off x="6605067" y="3738017"/>
            <a:ext cx="1250400" cy="4820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Decoder</a:t>
            </a:r>
            <a:endParaRPr sz="1865">
              <a:latin typeface="Consolas" panose="020B0609020204030204"/>
              <a:ea typeface="Consolas" panose="020B0609020204030204"/>
              <a:cs typeface="Consolas" panose="020B0609020204030204"/>
              <a:sym typeface="Consolas" panose="020B0609020204030204"/>
            </a:endParaRPr>
          </a:p>
        </p:txBody>
      </p:sp>
      <p:cxnSp>
        <p:nvCxnSpPr>
          <p:cNvPr id="5370" name="Google Shape;5370;p51"/>
          <p:cNvCxnSpPr>
            <a:endCxn id="5364" idx="1"/>
          </p:cNvCxnSpPr>
          <p:nvPr/>
        </p:nvCxnSpPr>
        <p:spPr>
          <a:xfrm>
            <a:off x="1090434" y="4303300"/>
            <a:ext cx="9272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3268034" y="3724100"/>
            <a:ext cx="581200" cy="5792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3268034" y="4303300"/>
            <a:ext cx="468800" cy="6512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4452251" y="3324717"/>
            <a:ext cx="1226800" cy="688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3940403" y="4442583"/>
            <a:ext cx="900000" cy="512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5341867" y="3944417"/>
            <a:ext cx="1263200" cy="344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8507367" y="3705835"/>
            <a:ext cx="531600" cy="529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V1</a:t>
            </a:r>
            <a:endParaRPr sz="1865">
              <a:latin typeface="Consolas" panose="020B0609020204030204"/>
              <a:ea typeface="Consolas" panose="020B0609020204030204"/>
              <a:cs typeface="Consolas" panose="020B0609020204030204"/>
              <a:sym typeface="Consolas" panose="020B0609020204030204"/>
            </a:endParaRPr>
          </a:p>
        </p:txBody>
      </p:sp>
      <p:cxnSp>
        <p:nvCxnSpPr>
          <p:cNvPr id="5377" name="Google Shape;5377;p51"/>
          <p:cNvCxnSpPr>
            <a:stCxn id="5369" idx="3"/>
            <a:endCxn id="5376" idx="1"/>
          </p:cNvCxnSpPr>
          <p:nvPr/>
        </p:nvCxnSpPr>
        <p:spPr>
          <a:xfrm rot="10800000" flipH="1">
            <a:off x="7855467" y="3970617"/>
            <a:ext cx="652000" cy="84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954400" y="2674133"/>
            <a:ext cx="11644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Encoder</a:t>
            </a:r>
            <a:endParaRPr lang="en-GB" sz="1865"/>
          </a:p>
        </p:txBody>
      </p:sp>
      <p:sp>
        <p:nvSpPr>
          <p:cNvPr id="5379" name="Google Shape;5379;p51"/>
          <p:cNvSpPr txBox="1"/>
          <p:nvPr/>
        </p:nvSpPr>
        <p:spPr>
          <a:xfrm>
            <a:off x="6611900" y="2733333"/>
            <a:ext cx="12632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Decoder</a:t>
            </a:r>
            <a:endParaRPr lang="en-GB" sz="1865"/>
          </a:p>
        </p:txBody>
      </p:sp>
      <p:sp>
        <p:nvSpPr>
          <p:cNvPr id="5380" name="Google Shape;5380;p51"/>
          <p:cNvSpPr txBox="1"/>
          <p:nvPr/>
        </p:nvSpPr>
        <p:spPr>
          <a:xfrm>
            <a:off x="8305134" y="4483167"/>
            <a:ext cx="1016400" cy="42672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200"/>
              <a:t>128*128*1</a:t>
            </a:r>
            <a:endParaRPr sz="1200"/>
          </a:p>
        </p:txBody>
      </p:sp>
      <p:sp>
        <p:nvSpPr>
          <p:cNvPr id="5381" name="Google Shape;5381;p51"/>
          <p:cNvSpPr txBox="1"/>
          <p:nvPr/>
        </p:nvSpPr>
        <p:spPr>
          <a:xfrm>
            <a:off x="4194334" y="98667"/>
            <a:ext cx="16288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Training</a:t>
            </a:r>
            <a:endParaRPr lang="en-GB" sz="186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6"/>
          <p:cNvSpPr/>
          <p:nvPr/>
        </p:nvSpPr>
        <p:spPr>
          <a:xfrm>
            <a:off x="2601800" y="2916851"/>
            <a:ext cx="6989600" cy="10192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9" name="Google Shape;79;p16"/>
          <p:cNvCxnSpPr/>
          <p:nvPr/>
        </p:nvCxnSpPr>
        <p:spPr>
          <a:xfrm flipH="1">
            <a:off x="3624500" y="2921951"/>
            <a:ext cx="10000" cy="10192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4612334" y="2921951"/>
            <a:ext cx="10000" cy="10192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5600167" y="2921951"/>
            <a:ext cx="10000" cy="10192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6588000" y="2921951"/>
            <a:ext cx="10000" cy="10192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7575834" y="2921951"/>
            <a:ext cx="10000" cy="1019200"/>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8563667" y="2921951"/>
            <a:ext cx="10000" cy="10192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5385" name="Shape 5385"/>
        <p:cNvGrpSpPr/>
        <p:nvPr/>
      </p:nvGrpSpPr>
      <p:grpSpPr>
        <a:xfrm>
          <a:off x="0" y="0"/>
          <a:ext cx="0" cy="0"/>
          <a:chOff x="0" y="0"/>
          <a:chExt cx="0" cy="0"/>
        </a:xfrm>
      </p:grpSpPr>
      <p:cxnSp>
        <p:nvCxnSpPr>
          <p:cNvPr id="5386" name="Google Shape;5386;p52"/>
          <p:cNvCxnSpPr/>
          <p:nvPr/>
        </p:nvCxnSpPr>
        <p:spPr>
          <a:xfrm rot="5400000" flipH="1">
            <a:off x="-444601" y="3228468"/>
            <a:ext cx="3954800" cy="8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1221962" y="4783369"/>
            <a:ext cx="6807600" cy="12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552400" y="1101300"/>
            <a:ext cx="5546369" cy="3644233"/>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1540900" y="2092433"/>
            <a:ext cx="5436367" cy="2652985"/>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1592467" y="2723167"/>
            <a:ext cx="5386267" cy="2002333"/>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1602467" y="3429000"/>
            <a:ext cx="5346233" cy="1316528"/>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7309134" y="901067"/>
            <a:ext cx="1441600" cy="400400"/>
          </a:xfrm>
          <a:prstGeom prst="rect">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i="1">
                <a:latin typeface="Nanum Gothic" panose="020D0604000000000000" charset="-127"/>
                <a:ea typeface="Nanum Gothic" panose="020D0604000000000000" charset="-127"/>
                <a:cs typeface="Nanum Gothic" panose="020D0604000000000000" charset="-127"/>
                <a:sym typeface="Nanum Gothic" panose="020D0604000000000000" charset="-127"/>
              </a:rPr>
              <a:t>Large NN</a:t>
            </a:r>
            <a:endParaRPr sz="1865"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3" name="Google Shape;5393;p52"/>
          <p:cNvSpPr txBox="1"/>
          <p:nvPr/>
        </p:nvSpPr>
        <p:spPr>
          <a:xfrm>
            <a:off x="7309134" y="1845133"/>
            <a:ext cx="1441600" cy="4004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i="1">
                <a:latin typeface="Nanum Gothic" panose="020D0604000000000000" charset="-127"/>
                <a:ea typeface="Nanum Gothic" panose="020D0604000000000000" charset="-127"/>
                <a:cs typeface="Nanum Gothic" panose="020D0604000000000000" charset="-127"/>
                <a:sym typeface="Nanum Gothic" panose="020D0604000000000000" charset="-127"/>
              </a:rPr>
              <a:t>Med NN</a:t>
            </a:r>
            <a:endParaRPr sz="1865"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4" name="Google Shape;5394;p52"/>
          <p:cNvSpPr txBox="1"/>
          <p:nvPr/>
        </p:nvSpPr>
        <p:spPr>
          <a:xfrm>
            <a:off x="7309134" y="2598967"/>
            <a:ext cx="1441600" cy="400400"/>
          </a:xfrm>
          <a:prstGeom prst="rect">
            <a:avLst/>
          </a:prstGeom>
          <a:noFill/>
          <a:ln w="9525" cap="flat" cmpd="sng">
            <a:solidFill>
              <a:srgbClr val="93C47D"/>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i="1">
                <a:latin typeface="Nanum Gothic" panose="020D0604000000000000" charset="-127"/>
                <a:ea typeface="Nanum Gothic" panose="020D0604000000000000" charset="-127"/>
                <a:cs typeface="Nanum Gothic" panose="020D0604000000000000" charset="-127"/>
                <a:sym typeface="Nanum Gothic" panose="020D0604000000000000" charset="-127"/>
              </a:rPr>
              <a:t>Small NN</a:t>
            </a:r>
            <a:endParaRPr sz="1865"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5" name="Google Shape;5395;p52"/>
          <p:cNvSpPr txBox="1"/>
          <p:nvPr/>
        </p:nvSpPr>
        <p:spPr>
          <a:xfrm>
            <a:off x="7309134" y="3429000"/>
            <a:ext cx="1441600" cy="6456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i="1">
                <a:latin typeface="Nanum Gothic" panose="020D0604000000000000" charset="-127"/>
                <a:ea typeface="Nanum Gothic" panose="020D0604000000000000" charset="-127"/>
                <a:cs typeface="Nanum Gothic" panose="020D0604000000000000" charset="-127"/>
                <a:sym typeface="Nanum Gothic" panose="020D0604000000000000" charset="-127"/>
              </a:rPr>
              <a:t>SVM,LR etc</a:t>
            </a:r>
            <a:endParaRPr sz="1865"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6" name="Google Shape;5396;p52"/>
          <p:cNvSpPr txBox="1"/>
          <p:nvPr/>
        </p:nvSpPr>
        <p:spPr>
          <a:xfrm>
            <a:off x="845534" y="2522933"/>
            <a:ext cx="627600" cy="4004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η</a:t>
            </a:r>
            <a:endParaRPr sz="1865">
              <a:latin typeface="Consolas" panose="020B0609020204030204"/>
              <a:ea typeface="Consolas" panose="020B0609020204030204"/>
              <a:cs typeface="Consolas" panose="020B0609020204030204"/>
              <a:sym typeface="Consolas" panose="020B0609020204030204"/>
            </a:endParaRPr>
          </a:p>
        </p:txBody>
      </p:sp>
      <p:sp>
        <p:nvSpPr>
          <p:cNvPr id="5397" name="Google Shape;5397;p52"/>
          <p:cNvSpPr txBox="1"/>
          <p:nvPr/>
        </p:nvSpPr>
        <p:spPr>
          <a:xfrm>
            <a:off x="4252467" y="4928700"/>
            <a:ext cx="2065600" cy="476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Amount of Data</a:t>
            </a:r>
            <a:endParaRPr sz="1865">
              <a:latin typeface="Consolas" panose="020B0609020204030204"/>
              <a:ea typeface="Consolas" panose="020B0609020204030204"/>
              <a:cs typeface="Consolas" panose="020B0609020204030204"/>
              <a:sym typeface="Consolas" panose="020B0609020204030204"/>
            </a:endParaRPr>
          </a:p>
        </p:txBody>
      </p:sp>
      <p:sp>
        <p:nvSpPr>
          <p:cNvPr id="5398" name="Google Shape;5398;p52"/>
          <p:cNvSpPr txBox="1"/>
          <p:nvPr/>
        </p:nvSpPr>
        <p:spPr>
          <a:xfrm>
            <a:off x="3804334" y="5720533"/>
            <a:ext cx="40440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Why does Deep learning work?</a:t>
            </a:r>
            <a:endParaRPr lang="en-GB" sz="1865"/>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402" name="Shape 5402"/>
        <p:cNvGrpSpPr/>
        <p:nvPr/>
      </p:nvGrpSpPr>
      <p:grpSpPr>
        <a:xfrm>
          <a:off x="0" y="0"/>
          <a:ext cx="0" cy="0"/>
          <a:chOff x="0" y="0"/>
          <a:chExt cx="0" cy="0"/>
        </a:xfrm>
      </p:grpSpPr>
      <p:sp>
        <p:nvSpPr>
          <p:cNvPr id="5403" name="Google Shape;5403;p53"/>
          <p:cNvSpPr/>
          <p:nvPr/>
        </p:nvSpPr>
        <p:spPr>
          <a:xfrm>
            <a:off x="5981878" y="1199988"/>
            <a:ext cx="790800" cy="8156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1</a:t>
            </a:r>
            <a:endParaRPr sz="1600" baseline="-25000"/>
          </a:p>
        </p:txBody>
      </p:sp>
      <p:sp>
        <p:nvSpPr>
          <p:cNvPr id="5404" name="Google Shape;5404;p53"/>
          <p:cNvSpPr/>
          <p:nvPr/>
        </p:nvSpPr>
        <p:spPr>
          <a:xfrm>
            <a:off x="5981878" y="2387551"/>
            <a:ext cx="790800" cy="8156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2</a:t>
            </a:r>
            <a:endParaRPr sz="2135">
              <a:solidFill>
                <a:schemeClr val="dk1"/>
              </a:solidFill>
            </a:endParaRPr>
          </a:p>
        </p:txBody>
      </p:sp>
      <p:sp>
        <p:nvSpPr>
          <p:cNvPr id="5405" name="Google Shape;5405;p53"/>
          <p:cNvSpPr/>
          <p:nvPr/>
        </p:nvSpPr>
        <p:spPr>
          <a:xfrm>
            <a:off x="5981878" y="3575115"/>
            <a:ext cx="790800" cy="8156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3</a:t>
            </a:r>
            <a:endParaRPr sz="2135">
              <a:solidFill>
                <a:schemeClr val="dk1"/>
              </a:solidFill>
            </a:endParaRPr>
          </a:p>
        </p:txBody>
      </p:sp>
      <p:sp>
        <p:nvSpPr>
          <p:cNvPr id="5406" name="Google Shape;5406;p53"/>
          <p:cNvSpPr txBox="1"/>
          <p:nvPr/>
        </p:nvSpPr>
        <p:spPr>
          <a:xfrm>
            <a:off x="3857848" y="698411"/>
            <a:ext cx="1091200" cy="50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Input</a:t>
            </a:r>
            <a:endParaRPr sz="1600">
              <a:latin typeface="Consolas" panose="020B0609020204030204"/>
              <a:ea typeface="Consolas" panose="020B0609020204030204"/>
              <a:cs typeface="Consolas" panose="020B0609020204030204"/>
              <a:sym typeface="Consolas" panose="020B0609020204030204"/>
            </a:endParaRPr>
          </a:p>
        </p:txBody>
      </p:sp>
      <p:sp>
        <p:nvSpPr>
          <p:cNvPr id="5407" name="Google Shape;5407;p53"/>
          <p:cNvSpPr txBox="1"/>
          <p:nvPr/>
        </p:nvSpPr>
        <p:spPr>
          <a:xfrm>
            <a:off x="5795644" y="417800"/>
            <a:ext cx="1091200" cy="50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Hidden</a:t>
            </a:r>
            <a:endParaRPr sz="1600">
              <a:latin typeface="Consolas" panose="020B0609020204030204"/>
              <a:ea typeface="Consolas" panose="020B0609020204030204"/>
              <a:cs typeface="Consolas" panose="020B0609020204030204"/>
              <a:sym typeface="Consolas" panose="020B0609020204030204"/>
            </a:endParaRPr>
          </a:p>
        </p:txBody>
      </p:sp>
      <p:sp>
        <p:nvSpPr>
          <p:cNvPr id="5408" name="Google Shape;5408;p53"/>
          <p:cNvSpPr txBox="1"/>
          <p:nvPr/>
        </p:nvSpPr>
        <p:spPr>
          <a:xfrm>
            <a:off x="7733442" y="698411"/>
            <a:ext cx="1091200" cy="50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Output</a:t>
            </a:r>
            <a:endParaRPr sz="1600">
              <a:latin typeface="Consolas" panose="020B0609020204030204"/>
              <a:ea typeface="Consolas" panose="020B0609020204030204"/>
              <a:cs typeface="Consolas" panose="020B0609020204030204"/>
              <a:sym typeface="Consolas" panose="020B0609020204030204"/>
            </a:endParaRPr>
          </a:p>
        </p:txBody>
      </p:sp>
      <p:sp>
        <p:nvSpPr>
          <p:cNvPr id="5409" name="Google Shape;5409;p53"/>
          <p:cNvSpPr txBox="1"/>
          <p:nvPr/>
        </p:nvSpPr>
        <p:spPr>
          <a:xfrm>
            <a:off x="3315371" y="5817167"/>
            <a:ext cx="1216800" cy="5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 = A</a:t>
            </a:r>
            <a:r>
              <a:rPr lang="en-GB" sz="1865" baseline="30000">
                <a:latin typeface="Consolas" panose="020B0609020204030204"/>
                <a:ea typeface="Consolas" panose="020B0609020204030204"/>
                <a:cs typeface="Consolas" panose="020B0609020204030204"/>
                <a:sym typeface="Consolas" panose="020B0609020204030204"/>
              </a:rPr>
              <a:t>[0]</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5410" name="Google Shape;5410;p53"/>
          <p:cNvSpPr/>
          <p:nvPr/>
        </p:nvSpPr>
        <p:spPr>
          <a:xfrm>
            <a:off x="5981878" y="4762679"/>
            <a:ext cx="790800" cy="8156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4</a:t>
            </a:r>
            <a:endParaRPr sz="2135">
              <a:solidFill>
                <a:schemeClr val="dk1"/>
              </a:solidFill>
            </a:endParaRPr>
          </a:p>
        </p:txBody>
      </p:sp>
      <p:sp>
        <p:nvSpPr>
          <p:cNvPr id="5411" name="Google Shape;5411;p53"/>
          <p:cNvSpPr/>
          <p:nvPr/>
        </p:nvSpPr>
        <p:spPr>
          <a:xfrm>
            <a:off x="3867642" y="3007741"/>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12" name="Google Shape;5412;p53"/>
          <p:cNvSpPr/>
          <p:nvPr/>
        </p:nvSpPr>
        <p:spPr>
          <a:xfrm>
            <a:off x="3867642" y="3364392"/>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13" name="Google Shape;5413;p53"/>
          <p:cNvSpPr/>
          <p:nvPr/>
        </p:nvSpPr>
        <p:spPr>
          <a:xfrm>
            <a:off x="3867642" y="3721041"/>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14" name="Google Shape;5414;p53"/>
          <p:cNvSpPr/>
          <p:nvPr/>
        </p:nvSpPr>
        <p:spPr>
          <a:xfrm>
            <a:off x="7936630" y="3041068"/>
            <a:ext cx="718400" cy="7436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[2]</a:t>
            </a:r>
            <a:endParaRPr sz="2135">
              <a:solidFill>
                <a:schemeClr val="dk1"/>
              </a:solidFill>
            </a:endParaRPr>
          </a:p>
        </p:txBody>
      </p:sp>
      <p:cxnSp>
        <p:nvCxnSpPr>
          <p:cNvPr id="5415" name="Google Shape;5415;p53"/>
          <p:cNvCxnSpPr>
            <a:stCxn id="5411" idx="6"/>
            <a:endCxn id="5403" idx="2"/>
          </p:cNvCxnSpPr>
          <p:nvPr/>
        </p:nvCxnSpPr>
        <p:spPr>
          <a:xfrm rot="10800000" flipH="1">
            <a:off x="3973642" y="1607741"/>
            <a:ext cx="2008400" cy="14456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3973642" y="1607592"/>
            <a:ext cx="2008400" cy="18024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3973642" y="1607841"/>
            <a:ext cx="2008400" cy="21588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3973642" y="2795341"/>
            <a:ext cx="2008400" cy="2580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3973642" y="3053341"/>
            <a:ext cx="2008400" cy="9296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3958118" y="3085585"/>
            <a:ext cx="2023600" cy="20848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3973642" y="2795192"/>
            <a:ext cx="2008400" cy="6148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3973642" y="3409992"/>
            <a:ext cx="2008400" cy="5728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3973642" y="3409992"/>
            <a:ext cx="2008400" cy="17604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3973642" y="2795441"/>
            <a:ext cx="2008400" cy="9712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3973642" y="3766641"/>
            <a:ext cx="2008400" cy="2164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3973642" y="3766641"/>
            <a:ext cx="2008400" cy="1404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8655030" y="3410068"/>
            <a:ext cx="911600" cy="28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5624130" y="5817167"/>
            <a:ext cx="1216800" cy="5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[1]</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5430" name="Google Shape;5430;p53"/>
          <p:cNvSpPr txBox="1"/>
          <p:nvPr/>
        </p:nvSpPr>
        <p:spPr>
          <a:xfrm>
            <a:off x="8103230" y="5817167"/>
            <a:ext cx="1216800" cy="5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[2]</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5431" name="Google Shape;5431;p53"/>
          <p:cNvSpPr/>
          <p:nvPr/>
        </p:nvSpPr>
        <p:spPr>
          <a:xfrm>
            <a:off x="3727411" y="2145468"/>
            <a:ext cx="462800" cy="2628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32" name="Google Shape;5432;p53"/>
          <p:cNvSpPr txBox="1"/>
          <p:nvPr/>
        </p:nvSpPr>
        <p:spPr>
          <a:xfrm>
            <a:off x="3040734" y="3162067"/>
            <a:ext cx="602800" cy="5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b="1">
                <a:latin typeface="Consolas" panose="020B0609020204030204"/>
                <a:ea typeface="Consolas" panose="020B0609020204030204"/>
                <a:cs typeface="Consolas" panose="020B0609020204030204"/>
                <a:sym typeface="Consolas" panose="020B0609020204030204"/>
              </a:rPr>
              <a:t>X</a:t>
            </a:r>
            <a:endParaRPr sz="1600" b="1">
              <a:latin typeface="Consolas" panose="020B0609020204030204"/>
              <a:ea typeface="Consolas" panose="020B0609020204030204"/>
              <a:cs typeface="Consolas" panose="020B0609020204030204"/>
              <a:sym typeface="Consolas" panose="020B0609020204030204"/>
            </a:endParaRPr>
          </a:p>
        </p:txBody>
      </p:sp>
      <p:cxnSp>
        <p:nvCxnSpPr>
          <p:cNvPr id="5433" name="Google Shape;5433;p53"/>
          <p:cNvCxnSpPr>
            <a:stCxn id="5410" idx="6"/>
            <a:endCxn id="5414" idx="2"/>
          </p:cNvCxnSpPr>
          <p:nvPr/>
        </p:nvCxnSpPr>
        <p:spPr>
          <a:xfrm rot="10800000" flipH="1">
            <a:off x="6772678" y="3412879"/>
            <a:ext cx="1164000" cy="17576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6772678" y="3412915"/>
            <a:ext cx="1164000" cy="5700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6772678" y="2795351"/>
            <a:ext cx="1164000" cy="6176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6772678" y="1607788"/>
            <a:ext cx="1164000" cy="18052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9566634" y="3159200"/>
            <a:ext cx="602800" cy="5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1100"/>
              <a:buFont typeface="Arial" panose="020B0604020202020204"/>
              <a:buNone/>
            </a:pPr>
            <a:r>
              <a:rPr lang="en-GB" sz="1465" b="1">
                <a:latin typeface="Consolas" panose="020B0609020204030204"/>
                <a:ea typeface="Consolas" panose="020B0609020204030204"/>
                <a:cs typeface="Consolas" panose="020B0609020204030204"/>
                <a:sym typeface="Consolas" panose="020B0609020204030204"/>
              </a:rPr>
              <a:t>Ŷ</a:t>
            </a:r>
            <a:endParaRPr sz="1600" b="1">
              <a:latin typeface="Consolas" panose="020B0609020204030204"/>
              <a:ea typeface="Consolas" panose="020B0609020204030204"/>
              <a:cs typeface="Consolas" panose="020B0609020204030204"/>
              <a:sym typeface="Consolas" panose="020B0609020204030204"/>
            </a:endParaRPr>
          </a:p>
        </p:txBody>
      </p:sp>
      <p:sp>
        <p:nvSpPr>
          <p:cNvPr id="5437" name="Google Shape;5437;p53"/>
          <p:cNvSpPr txBox="1"/>
          <p:nvPr/>
        </p:nvSpPr>
        <p:spPr>
          <a:xfrm rot="-5400000">
            <a:off x="240800" y="2883600"/>
            <a:ext cx="40440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One hidden layer neural network</a:t>
            </a:r>
            <a:endParaRPr lang="en-GB" sz="1865"/>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441" name="Shape 5441"/>
        <p:cNvGrpSpPr/>
        <p:nvPr/>
      </p:nvGrpSpPr>
      <p:grpSpPr>
        <a:xfrm>
          <a:off x="0" y="0"/>
          <a:ext cx="0" cy="0"/>
          <a:chOff x="0" y="0"/>
          <a:chExt cx="0" cy="0"/>
        </a:xfrm>
      </p:grpSpPr>
      <p:sp>
        <p:nvSpPr>
          <p:cNvPr id="5442" name="Google Shape;5442;p54"/>
          <p:cNvSpPr/>
          <p:nvPr/>
        </p:nvSpPr>
        <p:spPr>
          <a:xfrm>
            <a:off x="5169078" y="558751"/>
            <a:ext cx="790800" cy="8156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1</a:t>
            </a:r>
            <a:endParaRPr sz="2135">
              <a:solidFill>
                <a:schemeClr val="dk1"/>
              </a:solidFill>
            </a:endParaRPr>
          </a:p>
        </p:txBody>
      </p:sp>
      <p:sp>
        <p:nvSpPr>
          <p:cNvPr id="5443" name="Google Shape;5443;p54"/>
          <p:cNvSpPr/>
          <p:nvPr/>
        </p:nvSpPr>
        <p:spPr>
          <a:xfrm>
            <a:off x="5169078" y="1832015"/>
            <a:ext cx="790800" cy="8156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2</a:t>
            </a:r>
            <a:endParaRPr sz="2135">
              <a:solidFill>
                <a:schemeClr val="dk1"/>
              </a:solidFill>
            </a:endParaRPr>
          </a:p>
        </p:txBody>
      </p:sp>
      <p:sp>
        <p:nvSpPr>
          <p:cNvPr id="5444" name="Google Shape;5444;p54"/>
          <p:cNvSpPr txBox="1"/>
          <p:nvPr/>
        </p:nvSpPr>
        <p:spPr>
          <a:xfrm>
            <a:off x="3040835" y="715767"/>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a:t>
            </a:r>
            <a:r>
              <a:rPr lang="en-GB" sz="1865" baseline="-25000">
                <a:latin typeface="Consolas" panose="020B0609020204030204"/>
                <a:ea typeface="Consolas" panose="020B0609020204030204"/>
                <a:cs typeface="Consolas" panose="020B0609020204030204"/>
                <a:sym typeface="Consolas" panose="020B0609020204030204"/>
              </a:rPr>
              <a:t>[1]</a:t>
            </a:r>
            <a:endParaRPr sz="1865" baseline="-25000">
              <a:latin typeface="Consolas" panose="020B0609020204030204"/>
              <a:ea typeface="Consolas" panose="020B0609020204030204"/>
              <a:cs typeface="Consolas" panose="020B0609020204030204"/>
              <a:sym typeface="Consolas" panose="020B0609020204030204"/>
            </a:endParaRPr>
          </a:p>
        </p:txBody>
      </p:sp>
      <p:sp>
        <p:nvSpPr>
          <p:cNvPr id="5445" name="Google Shape;5445;p54"/>
          <p:cNvSpPr/>
          <p:nvPr/>
        </p:nvSpPr>
        <p:spPr>
          <a:xfrm>
            <a:off x="6941996" y="1228401"/>
            <a:ext cx="718400" cy="7436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[2]</a:t>
            </a:r>
            <a:endParaRPr sz="2135">
              <a:solidFill>
                <a:schemeClr val="dk1"/>
              </a:solidFill>
            </a:endParaRPr>
          </a:p>
        </p:txBody>
      </p:sp>
      <p:cxnSp>
        <p:nvCxnSpPr>
          <p:cNvPr id="5446" name="Google Shape;5446;p54"/>
          <p:cNvCxnSpPr>
            <a:stCxn id="5445" idx="6"/>
            <a:endCxn id="5447" idx="1"/>
          </p:cNvCxnSpPr>
          <p:nvPr/>
        </p:nvCxnSpPr>
        <p:spPr>
          <a:xfrm>
            <a:off x="7660396" y="1600201"/>
            <a:ext cx="6692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5959878" y="1600215"/>
            <a:ext cx="982000" cy="6396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5959878" y="966551"/>
            <a:ext cx="982000" cy="6336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3040835" y="1989000"/>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a:t>
            </a:r>
            <a:r>
              <a:rPr lang="en-GB" sz="1865" baseline="-25000">
                <a:latin typeface="Consolas" panose="020B0609020204030204"/>
                <a:ea typeface="Consolas" panose="020B0609020204030204"/>
                <a:cs typeface="Consolas" panose="020B0609020204030204"/>
                <a:sym typeface="Consolas" panose="020B0609020204030204"/>
              </a:rPr>
              <a:t>[2]</a:t>
            </a:r>
            <a:endParaRPr sz="1865" baseline="-25000">
              <a:latin typeface="Consolas" panose="020B0609020204030204"/>
              <a:ea typeface="Consolas" panose="020B0609020204030204"/>
              <a:cs typeface="Consolas" panose="020B0609020204030204"/>
              <a:sym typeface="Consolas" panose="020B0609020204030204"/>
            </a:endParaRPr>
          </a:p>
        </p:txBody>
      </p:sp>
      <p:cxnSp>
        <p:nvCxnSpPr>
          <p:cNvPr id="5451" name="Google Shape;5451;p54"/>
          <p:cNvCxnSpPr>
            <a:stCxn id="5444" idx="3"/>
            <a:endCxn id="5442" idx="2"/>
          </p:cNvCxnSpPr>
          <p:nvPr/>
        </p:nvCxnSpPr>
        <p:spPr>
          <a:xfrm>
            <a:off x="3759235" y="966567"/>
            <a:ext cx="14100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3759235" y="2239800"/>
            <a:ext cx="14100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3759235" y="966567"/>
            <a:ext cx="1410000" cy="12732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3759235" y="966600"/>
            <a:ext cx="1410000" cy="12732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711267" y="3429004"/>
            <a:ext cx="8300169" cy="23108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[2]</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[3]</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[1]</a:t>
              </a:r>
              <a:endParaRPr sz="1465" baseline="-25000">
                <a:latin typeface="Consolas" panose="020B0609020204030204"/>
                <a:ea typeface="Consolas" panose="020B0609020204030204"/>
                <a:cs typeface="Consolas" panose="020B0609020204030204"/>
                <a:sym typeface="Consolas" panose="020B0609020204030204"/>
              </a:endParaRPr>
            </a:p>
          </p:txBody>
        </p:sp>
      </p:grpSp>
      <p:sp>
        <p:nvSpPr>
          <p:cNvPr id="5524" name="Google Shape;5524;p54"/>
          <p:cNvSpPr txBox="1"/>
          <p:nvPr/>
        </p:nvSpPr>
        <p:spPr>
          <a:xfrm>
            <a:off x="3616400" y="6181200"/>
            <a:ext cx="4044000" cy="676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t>Neural network templates</a:t>
            </a:r>
            <a:endParaRPr lang="en-GB" sz="1865"/>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528" name="Shape 5528"/>
        <p:cNvGrpSpPr/>
        <p:nvPr/>
      </p:nvGrpSpPr>
      <p:grpSpPr>
        <a:xfrm>
          <a:off x="0" y="0"/>
          <a:ext cx="0" cy="0"/>
          <a:chOff x="0" y="0"/>
          <a:chExt cx="0" cy="0"/>
        </a:xfrm>
      </p:grpSpPr>
      <p:sp>
        <p:nvSpPr>
          <p:cNvPr id="5529" name="Google Shape;5529;p55"/>
          <p:cNvSpPr/>
          <p:nvPr/>
        </p:nvSpPr>
        <p:spPr>
          <a:xfrm>
            <a:off x="5169078" y="558751"/>
            <a:ext cx="790800" cy="8156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1</a:t>
            </a:r>
            <a:endParaRPr sz="2135">
              <a:solidFill>
                <a:schemeClr val="dk1"/>
              </a:solidFill>
            </a:endParaRPr>
          </a:p>
        </p:txBody>
      </p:sp>
      <p:sp>
        <p:nvSpPr>
          <p:cNvPr id="5530" name="Google Shape;5530;p55"/>
          <p:cNvSpPr/>
          <p:nvPr/>
        </p:nvSpPr>
        <p:spPr>
          <a:xfrm>
            <a:off x="5169078" y="1832015"/>
            <a:ext cx="790800" cy="8156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2</a:t>
            </a:r>
            <a:endParaRPr sz="2135">
              <a:solidFill>
                <a:schemeClr val="dk1"/>
              </a:solidFill>
            </a:endParaRPr>
          </a:p>
        </p:txBody>
      </p:sp>
      <p:sp>
        <p:nvSpPr>
          <p:cNvPr id="5531" name="Google Shape;5531;p55"/>
          <p:cNvSpPr txBox="1"/>
          <p:nvPr/>
        </p:nvSpPr>
        <p:spPr>
          <a:xfrm>
            <a:off x="3040835" y="715767"/>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a:t>
            </a:r>
            <a:r>
              <a:rPr lang="en-GB" sz="1865" baseline="-25000">
                <a:latin typeface="Consolas" panose="020B0609020204030204"/>
                <a:ea typeface="Consolas" panose="020B0609020204030204"/>
                <a:cs typeface="Consolas" panose="020B0609020204030204"/>
                <a:sym typeface="Consolas" panose="020B0609020204030204"/>
              </a:rPr>
              <a:t>[1]</a:t>
            </a:r>
            <a:endParaRPr sz="1865" baseline="-25000">
              <a:latin typeface="Consolas" panose="020B0609020204030204"/>
              <a:ea typeface="Consolas" panose="020B0609020204030204"/>
              <a:cs typeface="Consolas" panose="020B0609020204030204"/>
              <a:sym typeface="Consolas" panose="020B0609020204030204"/>
            </a:endParaRPr>
          </a:p>
        </p:txBody>
      </p:sp>
      <p:sp>
        <p:nvSpPr>
          <p:cNvPr id="5532" name="Google Shape;5532;p55"/>
          <p:cNvSpPr/>
          <p:nvPr/>
        </p:nvSpPr>
        <p:spPr>
          <a:xfrm>
            <a:off x="6941996" y="1228401"/>
            <a:ext cx="718400" cy="7436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[2]</a:t>
            </a:r>
            <a:endParaRPr sz="2135">
              <a:solidFill>
                <a:schemeClr val="dk1"/>
              </a:solidFill>
            </a:endParaRPr>
          </a:p>
        </p:txBody>
      </p:sp>
      <p:cxnSp>
        <p:nvCxnSpPr>
          <p:cNvPr id="5533" name="Google Shape;5533;p55"/>
          <p:cNvCxnSpPr>
            <a:stCxn id="5532" idx="6"/>
            <a:endCxn id="5534" idx="1"/>
          </p:cNvCxnSpPr>
          <p:nvPr/>
        </p:nvCxnSpPr>
        <p:spPr>
          <a:xfrm>
            <a:off x="7660396" y="1600201"/>
            <a:ext cx="6692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5959878" y="1600215"/>
            <a:ext cx="982000" cy="6396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5959878" y="966551"/>
            <a:ext cx="982000" cy="6336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3040835" y="1989000"/>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a:t>
            </a:r>
            <a:r>
              <a:rPr lang="en-GB" sz="1865" baseline="-25000">
                <a:latin typeface="Consolas" panose="020B0609020204030204"/>
                <a:ea typeface="Consolas" panose="020B0609020204030204"/>
                <a:cs typeface="Consolas" panose="020B0609020204030204"/>
                <a:sym typeface="Consolas" panose="020B0609020204030204"/>
              </a:rPr>
              <a:t>[2]</a:t>
            </a:r>
            <a:endParaRPr sz="1865" baseline="-25000">
              <a:latin typeface="Consolas" panose="020B0609020204030204"/>
              <a:ea typeface="Consolas" panose="020B0609020204030204"/>
              <a:cs typeface="Consolas" panose="020B0609020204030204"/>
              <a:sym typeface="Consolas" panose="020B0609020204030204"/>
            </a:endParaRPr>
          </a:p>
        </p:txBody>
      </p:sp>
      <p:cxnSp>
        <p:nvCxnSpPr>
          <p:cNvPr id="5538" name="Google Shape;5538;p55"/>
          <p:cNvCxnSpPr>
            <a:stCxn id="5531" idx="3"/>
            <a:endCxn id="5529" idx="2"/>
          </p:cNvCxnSpPr>
          <p:nvPr/>
        </p:nvCxnSpPr>
        <p:spPr>
          <a:xfrm>
            <a:off x="3759235" y="966567"/>
            <a:ext cx="14100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3759235" y="2239800"/>
            <a:ext cx="14100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3759235" y="966567"/>
            <a:ext cx="1410000" cy="12732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3759235" y="966600"/>
            <a:ext cx="1410000" cy="12732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711267" y="3429004"/>
            <a:ext cx="8300169" cy="23108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[2]</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[3]</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[1]</a:t>
              </a:r>
              <a:endParaRPr sz="1465" baseline="-25000">
                <a:latin typeface="Consolas" panose="020B0609020204030204"/>
                <a:ea typeface="Consolas" panose="020B0609020204030204"/>
                <a:cs typeface="Consolas" panose="020B0609020204030204"/>
                <a:sym typeface="Consolas" panose="020B0609020204030204"/>
              </a:endParaRPr>
            </a:p>
          </p:txBody>
        </p:sp>
      </p:grpSp>
      <p:sp>
        <p:nvSpPr>
          <p:cNvPr id="5611" name="Google Shape;5611;p55"/>
          <p:cNvSpPr txBox="1"/>
          <p:nvPr/>
        </p:nvSpPr>
        <p:spPr>
          <a:xfrm>
            <a:off x="3616400" y="6181200"/>
            <a:ext cx="4044000" cy="676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t>Neural network templates</a:t>
            </a:r>
            <a:endParaRPr lang="en-GB" sz="1865"/>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615" name="Shape 5615"/>
        <p:cNvGrpSpPr/>
        <p:nvPr/>
      </p:nvGrpSpPr>
      <p:grpSpPr>
        <a:xfrm>
          <a:off x="0" y="0"/>
          <a:ext cx="0" cy="0"/>
          <a:chOff x="0" y="0"/>
          <a:chExt cx="0" cy="0"/>
        </a:xfrm>
      </p:grpSpPr>
      <p:grpSp>
        <p:nvGrpSpPr>
          <p:cNvPr id="5616" name="Google Shape;5616;p56"/>
          <p:cNvGrpSpPr/>
          <p:nvPr/>
        </p:nvGrpSpPr>
        <p:grpSpPr>
          <a:xfrm>
            <a:off x="2599934" y="1048033"/>
            <a:ext cx="7454000" cy="5052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Train</a:t>
              </a:r>
              <a:endParaRPr sz="1865">
                <a:latin typeface="Consolas" panose="020B0609020204030204"/>
                <a:ea typeface="Consolas" panose="020B0609020204030204"/>
                <a:cs typeface="Consolas" panose="020B0609020204030204"/>
                <a:sym typeface="Consolas" panose="020B0609020204030204"/>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865">
                  <a:solidFill>
                    <a:schemeClr val="dk1"/>
                  </a:solidFill>
                  <a:latin typeface="Consolas" panose="020B0609020204030204"/>
                  <a:ea typeface="Consolas" panose="020B0609020204030204"/>
                  <a:cs typeface="Consolas" panose="020B0609020204030204"/>
                  <a:sym typeface="Consolas" panose="020B0609020204030204"/>
                </a:rPr>
                <a:t>Valid</a:t>
              </a:r>
              <a:endParaRPr sz="1865">
                <a:solidFill>
                  <a:schemeClr val="dk1"/>
                </a:solidFill>
                <a:latin typeface="Consolas" panose="020B0609020204030204"/>
                <a:ea typeface="Consolas" panose="020B0609020204030204"/>
                <a:cs typeface="Consolas" panose="020B0609020204030204"/>
                <a:sym typeface="Consolas" panose="020B0609020204030204"/>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solidFill>
                    <a:schemeClr val="dk1"/>
                  </a:solidFill>
                  <a:latin typeface="Consolas" panose="020B0609020204030204"/>
                  <a:ea typeface="Consolas" panose="020B0609020204030204"/>
                  <a:cs typeface="Consolas" panose="020B0609020204030204"/>
                  <a:sym typeface="Consolas" panose="020B0609020204030204"/>
                </a:rPr>
                <a:t>Test</a:t>
              </a:r>
              <a:endParaRPr lang="en-GB" sz="1865">
                <a:solidFill>
                  <a:schemeClr val="dk1"/>
                </a:solidFill>
                <a:latin typeface="Consolas" panose="020B0609020204030204"/>
                <a:ea typeface="Consolas" panose="020B0609020204030204"/>
                <a:cs typeface="Consolas" panose="020B0609020204030204"/>
                <a:sym typeface="Consolas" panose="020B0609020204030204"/>
              </a:endParaRPr>
            </a:p>
          </p:txBody>
        </p:sp>
      </p:grpSp>
      <p:grpSp>
        <p:nvGrpSpPr>
          <p:cNvPr id="5620" name="Google Shape;5620;p56"/>
          <p:cNvGrpSpPr/>
          <p:nvPr/>
        </p:nvGrpSpPr>
        <p:grpSpPr>
          <a:xfrm>
            <a:off x="37334" y="2731767"/>
            <a:ext cx="3906127" cy="3391633"/>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30" name="Google Shape;5630;p56"/>
            <p:cNvSpPr txBox="1"/>
            <p:nvPr/>
          </p:nvSpPr>
          <p:spPr>
            <a:xfrm>
              <a:off x="2351625" y="3629850"/>
              <a:ext cx="571800" cy="35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x1</a:t>
              </a:r>
              <a:endParaRPr sz="1600">
                <a:latin typeface="Consolas" panose="020B0609020204030204"/>
                <a:ea typeface="Consolas" panose="020B0609020204030204"/>
                <a:cs typeface="Consolas" panose="020B0609020204030204"/>
                <a:sym typeface="Consolas" panose="020B0609020204030204"/>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x2</a:t>
              </a:r>
              <a:endParaRPr sz="1600">
                <a:latin typeface="Consolas" panose="020B0609020204030204"/>
                <a:ea typeface="Consolas" panose="020B0609020204030204"/>
                <a:cs typeface="Consolas" panose="020B0609020204030204"/>
                <a:sym typeface="Consolas" panose="020B0609020204030204"/>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5680" name="Google Shape;5680;p56"/>
          <p:cNvGrpSpPr/>
          <p:nvPr/>
        </p:nvGrpSpPr>
        <p:grpSpPr>
          <a:xfrm>
            <a:off x="4101334" y="2731767"/>
            <a:ext cx="3906127" cy="3391633"/>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0" name="Google Shape;5690;p56"/>
            <p:cNvSpPr txBox="1"/>
            <p:nvPr/>
          </p:nvSpPr>
          <p:spPr>
            <a:xfrm>
              <a:off x="5171025" y="3629850"/>
              <a:ext cx="571800" cy="35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x1</a:t>
              </a:r>
              <a:endParaRPr sz="1600">
                <a:latin typeface="Consolas" panose="020B0609020204030204"/>
                <a:ea typeface="Consolas" panose="020B0609020204030204"/>
                <a:cs typeface="Consolas" panose="020B0609020204030204"/>
                <a:sym typeface="Consolas" panose="020B0609020204030204"/>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x2</a:t>
              </a:r>
              <a:endParaRPr sz="1600">
                <a:latin typeface="Consolas" panose="020B0609020204030204"/>
                <a:ea typeface="Consolas" panose="020B0609020204030204"/>
                <a:cs typeface="Consolas" panose="020B0609020204030204"/>
                <a:sym typeface="Consolas" panose="020B0609020204030204"/>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5739" name="Google Shape;5739;p56"/>
          <p:cNvGrpSpPr/>
          <p:nvPr/>
        </p:nvGrpSpPr>
        <p:grpSpPr>
          <a:xfrm>
            <a:off x="8165334" y="2731767"/>
            <a:ext cx="3906127" cy="3391633"/>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9" name="Google Shape;5749;p56"/>
            <p:cNvSpPr txBox="1"/>
            <p:nvPr/>
          </p:nvSpPr>
          <p:spPr>
            <a:xfrm>
              <a:off x="7990425" y="3629850"/>
              <a:ext cx="571800" cy="35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x1</a:t>
              </a:r>
              <a:endParaRPr sz="1600">
                <a:latin typeface="Consolas" panose="020B0609020204030204"/>
                <a:ea typeface="Consolas" panose="020B0609020204030204"/>
                <a:cs typeface="Consolas" panose="020B0609020204030204"/>
                <a:sym typeface="Consolas" panose="020B0609020204030204"/>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x2</a:t>
              </a:r>
              <a:endParaRPr sz="1600">
                <a:latin typeface="Consolas" panose="020B0609020204030204"/>
                <a:ea typeface="Consolas" panose="020B0609020204030204"/>
                <a:cs typeface="Consolas" panose="020B0609020204030204"/>
                <a:sym typeface="Consolas" panose="020B0609020204030204"/>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3779434" y="6053833"/>
            <a:ext cx="4044000" cy="676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t>Train-Dev-Test vs. Model fitting</a:t>
            </a:r>
            <a:endParaRPr lang="en-GB" sz="1865"/>
          </a:p>
        </p:txBody>
      </p:sp>
      <p:sp>
        <p:nvSpPr>
          <p:cNvPr id="5804" name="Google Shape;5804;p56"/>
          <p:cNvSpPr txBox="1"/>
          <p:nvPr/>
        </p:nvSpPr>
        <p:spPr>
          <a:xfrm>
            <a:off x="1162100" y="2540167"/>
            <a:ext cx="20300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Underfitting</a:t>
            </a:r>
            <a:endParaRPr sz="1865">
              <a:latin typeface="Consolas" panose="020B0609020204030204"/>
              <a:ea typeface="Consolas" panose="020B0609020204030204"/>
              <a:cs typeface="Consolas" panose="020B0609020204030204"/>
              <a:sym typeface="Consolas" panose="020B0609020204030204"/>
            </a:endParaRPr>
          </a:p>
        </p:txBody>
      </p:sp>
      <p:sp>
        <p:nvSpPr>
          <p:cNvPr id="5805" name="Google Shape;5805;p56"/>
          <p:cNvSpPr txBox="1"/>
          <p:nvPr/>
        </p:nvSpPr>
        <p:spPr>
          <a:xfrm>
            <a:off x="5132667" y="2540167"/>
            <a:ext cx="20300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Good fit</a:t>
            </a:r>
            <a:endParaRPr sz="1865">
              <a:latin typeface="Consolas" panose="020B0609020204030204"/>
              <a:ea typeface="Consolas" panose="020B0609020204030204"/>
              <a:cs typeface="Consolas" panose="020B0609020204030204"/>
              <a:sym typeface="Consolas" panose="020B0609020204030204"/>
            </a:endParaRPr>
          </a:p>
        </p:txBody>
      </p:sp>
      <p:sp>
        <p:nvSpPr>
          <p:cNvPr id="5806" name="Google Shape;5806;p56"/>
          <p:cNvSpPr txBox="1"/>
          <p:nvPr/>
        </p:nvSpPr>
        <p:spPr>
          <a:xfrm>
            <a:off x="9254734" y="2540167"/>
            <a:ext cx="20300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Overfitting</a:t>
            </a:r>
            <a:endParaRPr sz="1865">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810" name="Shape 5810"/>
        <p:cNvGrpSpPr/>
        <p:nvPr/>
      </p:nvGrpSpPr>
      <p:grpSpPr>
        <a:xfrm>
          <a:off x="0" y="0"/>
          <a:ext cx="0" cy="0"/>
          <a:chOff x="0" y="0"/>
          <a:chExt cx="0" cy="0"/>
        </a:xfrm>
      </p:grpSpPr>
      <p:grpSp>
        <p:nvGrpSpPr>
          <p:cNvPr id="5811" name="Google Shape;5811;p57"/>
          <p:cNvGrpSpPr/>
          <p:nvPr/>
        </p:nvGrpSpPr>
        <p:grpSpPr>
          <a:xfrm>
            <a:off x="288867" y="279404"/>
            <a:ext cx="8300169" cy="23108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[2]</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[3]</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[1]</a:t>
              </a:r>
              <a:endParaRPr sz="1465" baseline="-25000">
                <a:latin typeface="Consolas" panose="020B0609020204030204"/>
                <a:ea typeface="Consolas" panose="020B0609020204030204"/>
                <a:cs typeface="Consolas" panose="020B0609020204030204"/>
                <a:sym typeface="Consolas" panose="020B0609020204030204"/>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8673167" y="1243000"/>
            <a:ext cx="623200" cy="3836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a</a:t>
            </a:r>
            <a:r>
              <a:rPr lang="en-GB" sz="1465" baseline="-25000">
                <a:latin typeface="Consolas" panose="020B0609020204030204"/>
                <a:ea typeface="Consolas" panose="020B0609020204030204"/>
                <a:cs typeface="Consolas" panose="020B0609020204030204"/>
                <a:sym typeface="Consolas" panose="020B0609020204030204"/>
              </a:rPr>
              <a:t>[L]</a:t>
            </a:r>
            <a:endParaRPr sz="1465" baseline="-25000">
              <a:latin typeface="Consolas" panose="020B0609020204030204"/>
              <a:ea typeface="Consolas" panose="020B0609020204030204"/>
              <a:cs typeface="Consolas" panose="020B0609020204030204"/>
              <a:sym typeface="Consolas" panose="020B0609020204030204"/>
            </a:endParaRPr>
          </a:p>
        </p:txBody>
      </p:sp>
      <p:cxnSp>
        <p:nvCxnSpPr>
          <p:cNvPr id="5881" name="Google Shape;5881;p57"/>
          <p:cNvCxnSpPr/>
          <p:nvPr/>
        </p:nvCxnSpPr>
        <p:spPr>
          <a:xfrm rot="10800000">
            <a:off x="2419460" y="6160603"/>
            <a:ext cx="2438400" cy="12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3126934" y="5509043"/>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3" name="Google Shape;5883;p57"/>
          <p:cNvSpPr/>
          <p:nvPr/>
        </p:nvSpPr>
        <p:spPr>
          <a:xfrm>
            <a:off x="3453374" y="549412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4" name="Google Shape;5884;p57"/>
          <p:cNvSpPr/>
          <p:nvPr/>
        </p:nvSpPr>
        <p:spPr>
          <a:xfrm>
            <a:off x="3432676" y="5243084"/>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5" name="Google Shape;5885;p57"/>
          <p:cNvSpPr/>
          <p:nvPr/>
        </p:nvSpPr>
        <p:spPr>
          <a:xfrm>
            <a:off x="2967955" y="49084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6" name="Google Shape;5886;p57"/>
          <p:cNvSpPr/>
          <p:nvPr/>
        </p:nvSpPr>
        <p:spPr>
          <a:xfrm>
            <a:off x="3090252" y="47201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7" name="Google Shape;5887;p57"/>
          <p:cNvSpPr/>
          <p:nvPr/>
        </p:nvSpPr>
        <p:spPr>
          <a:xfrm>
            <a:off x="2784510" y="48456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8" name="Google Shape;5888;p57"/>
          <p:cNvSpPr txBox="1"/>
          <p:nvPr/>
        </p:nvSpPr>
        <p:spPr>
          <a:xfrm>
            <a:off x="3947967" y="6039104"/>
            <a:ext cx="7624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x1</a:t>
            </a:r>
            <a:endParaRPr sz="1600">
              <a:latin typeface="Consolas" panose="020B0609020204030204"/>
              <a:ea typeface="Consolas" panose="020B0609020204030204"/>
              <a:cs typeface="Consolas" panose="020B0609020204030204"/>
              <a:sym typeface="Consolas" panose="020B0609020204030204"/>
            </a:endParaRPr>
          </a:p>
        </p:txBody>
      </p:sp>
      <p:sp>
        <p:nvSpPr>
          <p:cNvPr id="5889" name="Google Shape;5889;p57"/>
          <p:cNvSpPr txBox="1"/>
          <p:nvPr/>
        </p:nvSpPr>
        <p:spPr>
          <a:xfrm rot="-5400000">
            <a:off x="2025134" y="4421700"/>
            <a:ext cx="7624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x2</a:t>
            </a:r>
            <a:endParaRPr sz="1600">
              <a:latin typeface="Consolas" panose="020B0609020204030204"/>
              <a:ea typeface="Consolas" panose="020B0609020204030204"/>
              <a:cs typeface="Consolas" panose="020B0609020204030204"/>
              <a:sym typeface="Consolas" panose="020B0609020204030204"/>
            </a:endParaRPr>
          </a:p>
        </p:txBody>
      </p:sp>
      <p:cxnSp>
        <p:nvCxnSpPr>
          <p:cNvPr id="5890" name="Google Shape;5890;p57"/>
          <p:cNvCxnSpPr/>
          <p:nvPr/>
        </p:nvCxnSpPr>
        <p:spPr>
          <a:xfrm rot="10800000" flipH="1">
            <a:off x="2531634" y="3331767"/>
            <a:ext cx="16000" cy="2988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3838976" y="550901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2" name="Google Shape;5892;p57"/>
          <p:cNvSpPr/>
          <p:nvPr/>
        </p:nvSpPr>
        <p:spPr>
          <a:xfrm>
            <a:off x="3089310" y="51504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3" name="Google Shape;5893;p57"/>
          <p:cNvSpPr/>
          <p:nvPr/>
        </p:nvSpPr>
        <p:spPr>
          <a:xfrm>
            <a:off x="3374355" y="48068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4" name="Google Shape;5894;p57"/>
          <p:cNvSpPr/>
          <p:nvPr/>
        </p:nvSpPr>
        <p:spPr>
          <a:xfrm>
            <a:off x="3496652" y="46185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5" name="Google Shape;5895;p57"/>
          <p:cNvSpPr/>
          <p:nvPr/>
        </p:nvSpPr>
        <p:spPr>
          <a:xfrm>
            <a:off x="3495710" y="50488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6" name="Google Shape;5896;p57"/>
          <p:cNvSpPr/>
          <p:nvPr/>
        </p:nvSpPr>
        <p:spPr>
          <a:xfrm>
            <a:off x="3882355" y="49084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7" name="Google Shape;5897;p57"/>
          <p:cNvSpPr/>
          <p:nvPr/>
        </p:nvSpPr>
        <p:spPr>
          <a:xfrm>
            <a:off x="4004652" y="47201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8" name="Google Shape;5898;p57"/>
          <p:cNvSpPr/>
          <p:nvPr/>
        </p:nvSpPr>
        <p:spPr>
          <a:xfrm>
            <a:off x="4003710" y="51504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9" name="Google Shape;5899;p57"/>
          <p:cNvSpPr/>
          <p:nvPr/>
        </p:nvSpPr>
        <p:spPr>
          <a:xfrm>
            <a:off x="3780755" y="42988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0" name="Google Shape;5900;p57"/>
          <p:cNvSpPr/>
          <p:nvPr/>
        </p:nvSpPr>
        <p:spPr>
          <a:xfrm>
            <a:off x="3902110" y="45408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1" name="Google Shape;5901;p57"/>
          <p:cNvSpPr/>
          <p:nvPr/>
        </p:nvSpPr>
        <p:spPr>
          <a:xfrm>
            <a:off x="3475955" y="42988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2" name="Google Shape;5902;p57"/>
          <p:cNvSpPr/>
          <p:nvPr/>
        </p:nvSpPr>
        <p:spPr>
          <a:xfrm>
            <a:off x="3272755" y="41972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3" name="Google Shape;5903;p57"/>
          <p:cNvSpPr/>
          <p:nvPr/>
        </p:nvSpPr>
        <p:spPr>
          <a:xfrm>
            <a:off x="3395052" y="40089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4" name="Google Shape;5904;p57"/>
          <p:cNvSpPr/>
          <p:nvPr/>
        </p:nvSpPr>
        <p:spPr>
          <a:xfrm>
            <a:off x="3026276" y="4531884"/>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5" name="Google Shape;5905;p57"/>
          <p:cNvSpPr/>
          <p:nvPr/>
        </p:nvSpPr>
        <p:spPr>
          <a:xfrm>
            <a:off x="3069555" y="42988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6" name="Google Shape;5906;p57"/>
          <p:cNvSpPr/>
          <p:nvPr/>
        </p:nvSpPr>
        <p:spPr>
          <a:xfrm>
            <a:off x="3190910" y="45408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7" name="Google Shape;5907;p57"/>
          <p:cNvSpPr/>
          <p:nvPr/>
        </p:nvSpPr>
        <p:spPr>
          <a:xfrm>
            <a:off x="3293452" y="46185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8" name="Google Shape;5908;p57"/>
          <p:cNvSpPr/>
          <p:nvPr/>
        </p:nvSpPr>
        <p:spPr>
          <a:xfrm>
            <a:off x="4411052" y="46185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9" name="Google Shape;5909;p57"/>
          <p:cNvSpPr/>
          <p:nvPr/>
        </p:nvSpPr>
        <p:spPr>
          <a:xfrm>
            <a:off x="4187155" y="46036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0" name="Google Shape;5910;p57"/>
          <p:cNvSpPr/>
          <p:nvPr/>
        </p:nvSpPr>
        <p:spPr>
          <a:xfrm>
            <a:off x="4411052" y="43137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1" name="Google Shape;5911;p57"/>
          <p:cNvSpPr/>
          <p:nvPr/>
        </p:nvSpPr>
        <p:spPr>
          <a:xfrm>
            <a:off x="4085555" y="53148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2" name="Google Shape;5912;p57"/>
          <p:cNvSpPr/>
          <p:nvPr/>
        </p:nvSpPr>
        <p:spPr>
          <a:xfrm>
            <a:off x="4309452" y="52281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3" name="Google Shape;5913;p57"/>
          <p:cNvSpPr/>
          <p:nvPr/>
        </p:nvSpPr>
        <p:spPr>
          <a:xfrm>
            <a:off x="4187155" y="51116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4" name="Google Shape;5914;p57"/>
          <p:cNvSpPr/>
          <p:nvPr/>
        </p:nvSpPr>
        <p:spPr>
          <a:xfrm>
            <a:off x="4309452" y="49233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5" name="Google Shape;5915;p57"/>
          <p:cNvSpPr/>
          <p:nvPr/>
        </p:nvSpPr>
        <p:spPr>
          <a:xfrm>
            <a:off x="4206910" y="55568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6" name="Google Shape;5916;p57"/>
          <p:cNvSpPr/>
          <p:nvPr/>
        </p:nvSpPr>
        <p:spPr>
          <a:xfrm>
            <a:off x="3903052" y="53297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7" name="Google Shape;5917;p57"/>
          <p:cNvSpPr/>
          <p:nvPr/>
        </p:nvSpPr>
        <p:spPr>
          <a:xfrm>
            <a:off x="3577555" y="40956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8" name="Google Shape;5918;p57"/>
          <p:cNvSpPr/>
          <p:nvPr/>
        </p:nvSpPr>
        <p:spPr>
          <a:xfrm>
            <a:off x="3801452" y="40089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9" name="Google Shape;5919;p57"/>
          <p:cNvSpPr/>
          <p:nvPr/>
        </p:nvSpPr>
        <p:spPr>
          <a:xfrm>
            <a:off x="4288755" y="44004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0" name="Google Shape;5920;p57"/>
          <p:cNvSpPr/>
          <p:nvPr/>
        </p:nvSpPr>
        <p:spPr>
          <a:xfrm>
            <a:off x="3983955" y="44004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1" name="Google Shape;5921;p57"/>
          <p:cNvSpPr/>
          <p:nvPr/>
        </p:nvSpPr>
        <p:spPr>
          <a:xfrm>
            <a:off x="3780755" y="37908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2" name="Google Shape;5922;p57"/>
          <p:cNvSpPr/>
          <p:nvPr/>
        </p:nvSpPr>
        <p:spPr>
          <a:xfrm>
            <a:off x="4004652" y="38057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3" name="Google Shape;5923;p57"/>
          <p:cNvSpPr/>
          <p:nvPr/>
        </p:nvSpPr>
        <p:spPr>
          <a:xfrm>
            <a:off x="3679155" y="47052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4" name="Google Shape;5924;p57"/>
          <p:cNvSpPr/>
          <p:nvPr/>
        </p:nvSpPr>
        <p:spPr>
          <a:xfrm>
            <a:off x="4085555" y="41972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5" name="Google Shape;5925;p57"/>
          <p:cNvSpPr/>
          <p:nvPr/>
        </p:nvSpPr>
        <p:spPr>
          <a:xfrm>
            <a:off x="4207852" y="40089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6" name="Google Shape;5926;p57"/>
          <p:cNvSpPr/>
          <p:nvPr/>
        </p:nvSpPr>
        <p:spPr>
          <a:xfrm>
            <a:off x="2967955" y="52132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7" name="Google Shape;5927;p57"/>
          <p:cNvSpPr/>
          <p:nvPr/>
        </p:nvSpPr>
        <p:spPr>
          <a:xfrm>
            <a:off x="3293452" y="49233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8" name="Google Shape;5928;p57"/>
          <p:cNvSpPr/>
          <p:nvPr/>
        </p:nvSpPr>
        <p:spPr>
          <a:xfrm>
            <a:off x="3292510" y="53536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9" name="Google Shape;5929;p57"/>
          <p:cNvSpPr/>
          <p:nvPr/>
        </p:nvSpPr>
        <p:spPr>
          <a:xfrm>
            <a:off x="3699852" y="52281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930" name="Google Shape;5930;p57"/>
          <p:cNvCxnSpPr/>
          <p:nvPr/>
        </p:nvCxnSpPr>
        <p:spPr>
          <a:xfrm>
            <a:off x="2466034" y="5796300"/>
            <a:ext cx="1412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2466034" y="3561100"/>
            <a:ext cx="1412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2673475" y="3686419"/>
            <a:ext cx="1940967" cy="2098500"/>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2719400" y="6099300"/>
            <a:ext cx="0" cy="1820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4548200" y="6099300"/>
            <a:ext cx="0" cy="1820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6310560" y="3638220"/>
            <a:ext cx="2438400" cy="24384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6801908" y="4194104"/>
            <a:ext cx="1455725" cy="1326672"/>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6657967" y="3985633"/>
            <a:ext cx="1743600" cy="1743600"/>
          </a:xfrm>
          <a:prstGeom prst="ellipse">
            <a:avLst/>
          </a:prstGeom>
          <a:noFill/>
          <a:ln w="9525" cap="flat" cmpd="sng">
            <a:solidFill>
              <a:srgbClr val="FF0000"/>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6" name="Google Shape;5986;p57"/>
          <p:cNvSpPr txBox="1"/>
          <p:nvPr/>
        </p:nvSpPr>
        <p:spPr>
          <a:xfrm>
            <a:off x="7706434" y="3561104"/>
            <a:ext cx="7624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i="1">
                <a:solidFill>
                  <a:srgbClr val="0000FF"/>
                </a:solidFill>
                <a:latin typeface="Consolas" panose="020B0609020204030204"/>
                <a:ea typeface="Consolas" panose="020B0609020204030204"/>
                <a:cs typeface="Consolas" panose="020B0609020204030204"/>
                <a:sym typeface="Consolas" panose="020B0609020204030204"/>
              </a:rPr>
              <a:t>r=1</a:t>
            </a:r>
            <a:endParaRPr sz="1600" i="1">
              <a:solidFill>
                <a:srgbClr val="0000FF"/>
              </a:solidFill>
              <a:latin typeface="Consolas" panose="020B0609020204030204"/>
              <a:ea typeface="Consolas" panose="020B0609020204030204"/>
              <a:cs typeface="Consolas" panose="020B0609020204030204"/>
              <a:sym typeface="Consolas" panose="020B0609020204030204"/>
            </a:endParaRPr>
          </a:p>
        </p:txBody>
      </p:sp>
      <p:sp>
        <p:nvSpPr>
          <p:cNvPr id="5987" name="Google Shape;5987;p57"/>
          <p:cNvSpPr/>
          <p:nvPr/>
        </p:nvSpPr>
        <p:spPr>
          <a:xfrm>
            <a:off x="5089400" y="4755367"/>
            <a:ext cx="946400" cy="1820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8" name="Google Shape;5988;p57"/>
          <p:cNvSpPr txBox="1"/>
          <p:nvPr/>
        </p:nvSpPr>
        <p:spPr>
          <a:xfrm>
            <a:off x="8198967" y="4908437"/>
            <a:ext cx="7624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335" i="1">
                <a:latin typeface="Consolas" panose="020B0609020204030204"/>
                <a:ea typeface="Consolas" panose="020B0609020204030204"/>
                <a:cs typeface="Consolas" panose="020B0609020204030204"/>
                <a:sym typeface="Consolas" panose="020B0609020204030204"/>
              </a:rPr>
              <a:t>x1</a:t>
            </a:r>
            <a:endParaRPr sz="1335" i="1">
              <a:latin typeface="Consolas" panose="020B0609020204030204"/>
              <a:ea typeface="Consolas" panose="020B0609020204030204"/>
              <a:cs typeface="Consolas" panose="020B0609020204030204"/>
              <a:sym typeface="Consolas" panose="020B0609020204030204"/>
            </a:endParaRPr>
          </a:p>
        </p:txBody>
      </p:sp>
      <p:sp>
        <p:nvSpPr>
          <p:cNvPr id="5989" name="Google Shape;5989;p57"/>
          <p:cNvSpPr txBox="1"/>
          <p:nvPr/>
        </p:nvSpPr>
        <p:spPr>
          <a:xfrm rot="-5400000">
            <a:off x="6939634" y="3561100"/>
            <a:ext cx="6572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335">
                <a:latin typeface="Consolas" panose="020B0609020204030204"/>
                <a:ea typeface="Consolas" panose="020B0609020204030204"/>
                <a:cs typeface="Consolas" panose="020B0609020204030204"/>
                <a:sym typeface="Consolas" panose="020B0609020204030204"/>
              </a:rPr>
              <a:t>x2</a:t>
            </a:r>
            <a:endParaRPr sz="1335">
              <a:latin typeface="Consolas" panose="020B0609020204030204"/>
              <a:ea typeface="Consolas" panose="020B0609020204030204"/>
              <a:cs typeface="Consolas" panose="020B0609020204030204"/>
              <a:sym typeface="Consolas" panose="020B0609020204030204"/>
            </a:endParaRPr>
          </a:p>
        </p:txBody>
      </p:sp>
      <p:sp>
        <p:nvSpPr>
          <p:cNvPr id="5990" name="Google Shape;5990;p57"/>
          <p:cNvSpPr txBox="1"/>
          <p:nvPr/>
        </p:nvSpPr>
        <p:spPr>
          <a:xfrm>
            <a:off x="9380500" y="1243000"/>
            <a:ext cx="20300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DropOut</a:t>
            </a:r>
            <a:endParaRPr sz="1865">
              <a:latin typeface="Consolas" panose="020B0609020204030204"/>
              <a:ea typeface="Consolas" panose="020B0609020204030204"/>
              <a:cs typeface="Consolas" panose="020B0609020204030204"/>
              <a:sym typeface="Consolas" panose="020B0609020204030204"/>
            </a:endParaRPr>
          </a:p>
        </p:txBody>
      </p:sp>
      <p:sp>
        <p:nvSpPr>
          <p:cNvPr id="5991" name="Google Shape;5991;p57"/>
          <p:cNvSpPr txBox="1"/>
          <p:nvPr/>
        </p:nvSpPr>
        <p:spPr>
          <a:xfrm>
            <a:off x="9380500" y="4737267"/>
            <a:ext cx="20300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Normalization</a:t>
            </a:r>
            <a:endParaRPr sz="1865">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995" name="Shape 5995"/>
        <p:cNvGrpSpPr/>
        <p:nvPr/>
      </p:nvGrpSpPr>
      <p:grpSpPr>
        <a:xfrm>
          <a:off x="0" y="0"/>
          <a:ext cx="0" cy="0"/>
          <a:chOff x="0" y="0"/>
          <a:chExt cx="0" cy="0"/>
        </a:xfrm>
      </p:grpSpPr>
      <p:cxnSp>
        <p:nvCxnSpPr>
          <p:cNvPr id="5996" name="Google Shape;5996;p58"/>
          <p:cNvCxnSpPr/>
          <p:nvPr/>
        </p:nvCxnSpPr>
        <p:spPr>
          <a:xfrm rot="10800000">
            <a:off x="1788518" y="2097233"/>
            <a:ext cx="1743600" cy="124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835151" y="370220"/>
            <a:ext cx="3600" cy="1744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1049867" y="2086833"/>
            <a:ext cx="784000" cy="9024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1100851" y="1436291"/>
            <a:ext cx="1958367" cy="555419"/>
          </a:xfrm>
          <a:prstGeom prst="ellipse">
            <a:avLst/>
          </a:prstGeom>
          <a:noFill/>
          <a:ln w="9525" cap="flat" cmpd="sng">
            <a:solidFill>
              <a:srgbClr val="0000F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000" name="Google Shape;6000;p58"/>
          <p:cNvCxnSpPr>
            <a:stCxn id="5999" idx="2"/>
            <a:endCxn id="5999" idx="6"/>
          </p:cNvCxnSpPr>
          <p:nvPr/>
        </p:nvCxnSpPr>
        <p:spPr>
          <a:xfrm rot="10800000" flipH="1">
            <a:off x="1313434" y="1104800"/>
            <a:ext cx="1533200" cy="12184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4363334" y="371953"/>
            <a:ext cx="2053200" cy="17436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6007" name="Google Shape;6007;p58"/>
          <p:cNvSpPr txBox="1"/>
          <p:nvPr/>
        </p:nvSpPr>
        <p:spPr>
          <a:xfrm>
            <a:off x="3093834" y="2097233"/>
            <a:ext cx="5556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a:latin typeface="Consolas" panose="020B0609020204030204"/>
              <a:ea typeface="Consolas" panose="020B0609020204030204"/>
              <a:cs typeface="Consolas" panose="020B0609020204030204"/>
              <a:sym typeface="Consolas" panose="020B0609020204030204"/>
            </a:endParaRPr>
          </a:p>
        </p:txBody>
      </p:sp>
      <p:sp>
        <p:nvSpPr>
          <p:cNvPr id="6008" name="Google Shape;6008;p58"/>
          <p:cNvSpPr txBox="1"/>
          <p:nvPr/>
        </p:nvSpPr>
        <p:spPr>
          <a:xfrm>
            <a:off x="5869167" y="1974900"/>
            <a:ext cx="5556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a:latin typeface="Consolas" panose="020B0609020204030204"/>
              <a:ea typeface="Consolas" panose="020B0609020204030204"/>
              <a:cs typeface="Consolas" panose="020B0609020204030204"/>
              <a:sym typeface="Consolas" panose="020B0609020204030204"/>
            </a:endParaRPr>
          </a:p>
        </p:txBody>
      </p:sp>
      <p:sp>
        <p:nvSpPr>
          <p:cNvPr id="6009" name="Google Shape;6009;p58"/>
          <p:cNvSpPr txBox="1"/>
          <p:nvPr/>
        </p:nvSpPr>
        <p:spPr>
          <a:xfrm>
            <a:off x="1012200" y="2823151"/>
            <a:ext cx="5044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a:latin typeface="Consolas" panose="020B0609020204030204"/>
              <a:ea typeface="Consolas" panose="020B0609020204030204"/>
              <a:cs typeface="Consolas" panose="020B0609020204030204"/>
              <a:sym typeface="Consolas" panose="020B0609020204030204"/>
            </a:endParaRPr>
          </a:p>
        </p:txBody>
      </p:sp>
      <p:sp>
        <p:nvSpPr>
          <p:cNvPr id="6010" name="Google Shape;6010;p58"/>
          <p:cNvSpPr txBox="1"/>
          <p:nvPr/>
        </p:nvSpPr>
        <p:spPr>
          <a:xfrm>
            <a:off x="1343834" y="451333"/>
            <a:ext cx="5044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J</a:t>
            </a:r>
            <a:endParaRPr sz="1465">
              <a:latin typeface="Consolas" panose="020B0609020204030204"/>
              <a:ea typeface="Consolas" panose="020B0609020204030204"/>
              <a:cs typeface="Consolas" panose="020B0609020204030204"/>
              <a:sym typeface="Consolas" panose="020B0609020204030204"/>
            </a:endParaRPr>
          </a:p>
        </p:txBody>
      </p:sp>
      <p:grpSp>
        <p:nvGrpSpPr>
          <p:cNvPr id="6011" name="Google Shape;6011;p58"/>
          <p:cNvGrpSpPr/>
          <p:nvPr/>
        </p:nvGrpSpPr>
        <p:grpSpPr>
          <a:xfrm>
            <a:off x="1317000" y="3724800"/>
            <a:ext cx="2686643" cy="301820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a:latin typeface="Consolas" panose="020B0609020204030204"/>
                <a:ea typeface="Consolas" panose="020B0609020204030204"/>
                <a:cs typeface="Consolas" panose="020B0609020204030204"/>
                <a:sym typeface="Consolas" panose="020B0609020204030204"/>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a:latin typeface="Consolas" panose="020B0609020204030204"/>
                <a:ea typeface="Consolas" panose="020B0609020204030204"/>
                <a:cs typeface="Consolas" panose="020B0609020204030204"/>
                <a:sym typeface="Consolas" panose="020B0609020204030204"/>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J</a:t>
              </a:r>
              <a:endParaRPr sz="1465">
                <a:latin typeface="Consolas" panose="020B0609020204030204"/>
                <a:ea typeface="Consolas" panose="020B0609020204030204"/>
                <a:cs typeface="Consolas" panose="020B0609020204030204"/>
                <a:sym typeface="Consolas" panose="020B0609020204030204"/>
              </a:endParaRPr>
            </a:p>
          </p:txBody>
        </p:sp>
      </p:grpSp>
      <p:grpSp>
        <p:nvGrpSpPr>
          <p:cNvPr id="6021" name="Google Shape;6021;p58"/>
          <p:cNvGrpSpPr/>
          <p:nvPr/>
        </p:nvGrpSpPr>
        <p:grpSpPr>
          <a:xfrm>
            <a:off x="4345618" y="3816333"/>
            <a:ext cx="2579984" cy="2107333"/>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28" name="Google Shape;6028;p58"/>
            <p:cNvSpPr txBox="1"/>
            <p:nvPr/>
          </p:nvSpPr>
          <p:spPr>
            <a:xfrm>
              <a:off x="4510650" y="3972050"/>
              <a:ext cx="378300" cy="31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a:latin typeface="Consolas" panose="020B0609020204030204"/>
                <a:ea typeface="Consolas" panose="020B0609020204030204"/>
                <a:cs typeface="Consolas" panose="020B0609020204030204"/>
                <a:sym typeface="Consolas" panose="020B0609020204030204"/>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a:latin typeface="Consolas" panose="020B0609020204030204"/>
                <a:ea typeface="Consolas" panose="020B0609020204030204"/>
                <a:cs typeface="Consolas" panose="020B0609020204030204"/>
                <a:sym typeface="Consolas" panose="020B0609020204030204"/>
              </a:endParaRPr>
            </a:p>
          </p:txBody>
        </p:sp>
      </p:grpSp>
      <p:sp>
        <p:nvSpPr>
          <p:cNvPr id="6030" name="Google Shape;6030;p58"/>
          <p:cNvSpPr txBox="1"/>
          <p:nvPr/>
        </p:nvSpPr>
        <p:spPr>
          <a:xfrm>
            <a:off x="3820384" y="370233"/>
            <a:ext cx="5044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a:latin typeface="Consolas" panose="020B0609020204030204"/>
              <a:ea typeface="Consolas" panose="020B0609020204030204"/>
              <a:cs typeface="Consolas" panose="020B0609020204030204"/>
              <a:sym typeface="Consolas" panose="020B0609020204030204"/>
            </a:endParaRPr>
          </a:p>
        </p:txBody>
      </p:sp>
      <p:sp>
        <p:nvSpPr>
          <p:cNvPr id="6031" name="Google Shape;6031;p58"/>
          <p:cNvSpPr txBox="1"/>
          <p:nvPr/>
        </p:nvSpPr>
        <p:spPr>
          <a:xfrm>
            <a:off x="3019434" y="2761167"/>
            <a:ext cx="30772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Before Normalization</a:t>
            </a:r>
            <a:endParaRPr sz="1865">
              <a:latin typeface="Consolas" panose="020B0609020204030204"/>
              <a:ea typeface="Consolas" panose="020B0609020204030204"/>
              <a:cs typeface="Consolas" panose="020B0609020204030204"/>
              <a:sym typeface="Consolas" panose="020B0609020204030204"/>
            </a:endParaRPr>
          </a:p>
        </p:txBody>
      </p:sp>
      <p:sp>
        <p:nvSpPr>
          <p:cNvPr id="6032" name="Google Shape;6032;p58"/>
          <p:cNvSpPr txBox="1"/>
          <p:nvPr/>
        </p:nvSpPr>
        <p:spPr>
          <a:xfrm>
            <a:off x="3019434" y="6145933"/>
            <a:ext cx="30772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After Normalization</a:t>
            </a:r>
            <a:endParaRPr sz="1865">
              <a:latin typeface="Consolas" panose="020B0609020204030204"/>
              <a:ea typeface="Consolas" panose="020B0609020204030204"/>
              <a:cs typeface="Consolas" panose="020B0609020204030204"/>
              <a:sym typeface="Consolas" panose="020B0609020204030204"/>
            </a:endParaRPr>
          </a:p>
        </p:txBody>
      </p:sp>
      <p:sp>
        <p:nvSpPr>
          <p:cNvPr id="6033" name="Google Shape;6033;p58"/>
          <p:cNvSpPr txBox="1"/>
          <p:nvPr/>
        </p:nvSpPr>
        <p:spPr>
          <a:xfrm>
            <a:off x="8438751" y="376733"/>
            <a:ext cx="30772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Early stopping</a:t>
            </a:r>
            <a:endParaRPr sz="1865">
              <a:latin typeface="Consolas" panose="020B0609020204030204"/>
              <a:ea typeface="Consolas" panose="020B0609020204030204"/>
              <a:cs typeface="Consolas" panose="020B0609020204030204"/>
              <a:sym typeface="Consolas" panose="020B0609020204030204"/>
            </a:endParaRPr>
          </a:p>
        </p:txBody>
      </p:sp>
      <p:cxnSp>
        <p:nvCxnSpPr>
          <p:cNvPr id="6034" name="Google Shape;6034;p58"/>
          <p:cNvCxnSpPr/>
          <p:nvPr/>
        </p:nvCxnSpPr>
        <p:spPr>
          <a:xfrm rot="10800000">
            <a:off x="8041400" y="3746933"/>
            <a:ext cx="3457600" cy="268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8041592" y="933648"/>
            <a:ext cx="5600" cy="28132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8088267" y="1293767"/>
            <a:ext cx="3115600" cy="23140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8041400" y="1405733"/>
            <a:ext cx="2416000" cy="18888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10475300" y="3007900"/>
            <a:ext cx="580727" cy="221244"/>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10769134" y="2840884"/>
            <a:ext cx="1049600" cy="501600"/>
          </a:xfrm>
          <a:prstGeom prst="rect">
            <a:avLst/>
          </a:prstGeom>
          <a:noFill/>
          <a:ln>
            <a:noFill/>
          </a:ln>
        </p:spPr>
        <p:txBody>
          <a:bodyPr spcFirstLastPara="1" wrap="square" lIns="121900" tIns="0" rIns="121900" bIns="121900" anchor="t" anchorCtr="0">
            <a:noAutofit/>
          </a:bodyPr>
          <a:lstStyle/>
          <a:p>
            <a:pPr marL="0" lvl="0" indent="0" algn="ctr" rtl="0">
              <a:spcBef>
                <a:spcPts val="0"/>
              </a:spcBef>
              <a:spcAft>
                <a:spcPts val="0"/>
              </a:spcAft>
              <a:buNone/>
            </a:pPr>
            <a:r>
              <a:rPr lang="en-GB" sz="1465">
                <a:solidFill>
                  <a:srgbClr val="FF0000"/>
                </a:solidFill>
                <a:latin typeface="Consolas" panose="020B0609020204030204"/>
                <a:ea typeface="Consolas" panose="020B0609020204030204"/>
                <a:cs typeface="Consolas" panose="020B0609020204030204"/>
                <a:sym typeface="Consolas" panose="020B0609020204030204"/>
              </a:rPr>
              <a:t>Dev</a:t>
            </a:r>
            <a:endParaRPr sz="1465">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sz="1465">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Clr>
                <a:schemeClr val="dk1"/>
              </a:buClr>
              <a:buSzPts val="1100"/>
              <a:buFont typeface="Arial" panose="020B0604020202020204"/>
              <a:buNone/>
            </a:pPr>
            <a:r>
              <a:rPr lang="en-GB" sz="1465">
                <a:solidFill>
                  <a:srgbClr val="0000FF"/>
                </a:solidFill>
                <a:latin typeface="Consolas" panose="020B0609020204030204"/>
                <a:ea typeface="Consolas" panose="020B0609020204030204"/>
                <a:cs typeface="Consolas" panose="020B0609020204030204"/>
                <a:sym typeface="Consolas" panose="020B0609020204030204"/>
              </a:rPr>
              <a:t>Train</a:t>
            </a:r>
            <a:endParaRPr sz="1465">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6040" name="Google Shape;6040;p58"/>
          <p:cNvSpPr txBox="1"/>
          <p:nvPr/>
        </p:nvSpPr>
        <p:spPr>
          <a:xfrm>
            <a:off x="7491600" y="981333"/>
            <a:ext cx="5556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Err</a:t>
            </a:r>
            <a:endParaRPr sz="1465">
              <a:latin typeface="Consolas" panose="020B0609020204030204"/>
              <a:ea typeface="Consolas" panose="020B0609020204030204"/>
              <a:cs typeface="Consolas" panose="020B0609020204030204"/>
              <a:sym typeface="Consolas" panose="020B0609020204030204"/>
            </a:endParaRPr>
          </a:p>
        </p:txBody>
      </p:sp>
      <p:sp>
        <p:nvSpPr>
          <p:cNvPr id="6041" name="Google Shape;6041;p58"/>
          <p:cNvSpPr txBox="1"/>
          <p:nvPr/>
        </p:nvSpPr>
        <p:spPr>
          <a:xfrm>
            <a:off x="11515967" y="3372200"/>
            <a:ext cx="5556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it.</a:t>
            </a:r>
            <a:endParaRPr sz="1465">
              <a:latin typeface="Consolas" panose="020B0609020204030204"/>
              <a:ea typeface="Consolas" panose="020B0609020204030204"/>
              <a:cs typeface="Consolas" panose="020B0609020204030204"/>
              <a:sym typeface="Consolas" panose="020B0609020204030204"/>
            </a:endParaRPr>
          </a:p>
        </p:txBody>
      </p:sp>
      <p:cxnSp>
        <p:nvCxnSpPr>
          <p:cNvPr id="6042" name="Google Shape;6042;p58"/>
          <p:cNvCxnSpPr/>
          <p:nvPr/>
        </p:nvCxnSpPr>
        <p:spPr>
          <a:xfrm flipH="1">
            <a:off x="10553167" y="2347000"/>
            <a:ext cx="8800" cy="1356400"/>
          </a:xfrm>
          <a:prstGeom prst="straightConnector1">
            <a:avLst/>
          </a:prstGeom>
          <a:noFill/>
          <a:ln w="19050" cap="flat" cmpd="sng">
            <a:solidFill>
              <a:srgbClr val="6AA84F"/>
            </a:solidFill>
            <a:prstDash val="solid"/>
            <a:round/>
            <a:headEnd type="none" w="med" len="med"/>
            <a:tailEnd type="none"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6046" name="Shape 6046"/>
        <p:cNvGrpSpPr/>
        <p:nvPr/>
      </p:nvGrpSpPr>
      <p:grpSpPr>
        <a:xfrm>
          <a:off x="0" y="0"/>
          <a:ext cx="0" cy="0"/>
          <a:chOff x="0" y="0"/>
          <a:chExt cx="0" cy="0"/>
        </a:xfrm>
      </p:grpSpPr>
      <p:sp>
        <p:nvSpPr>
          <p:cNvPr id="6047" name="Google Shape;6047;p59"/>
          <p:cNvSpPr/>
          <p:nvPr/>
        </p:nvSpPr>
        <p:spPr>
          <a:xfrm>
            <a:off x="2527478" y="302117"/>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048" name="Google Shape;6048;p59"/>
          <p:cNvSpPr/>
          <p:nvPr/>
        </p:nvSpPr>
        <p:spPr>
          <a:xfrm>
            <a:off x="2527478" y="1558319"/>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049" name="Google Shape;6049;p59"/>
          <p:cNvSpPr txBox="1"/>
          <p:nvPr/>
        </p:nvSpPr>
        <p:spPr>
          <a:xfrm>
            <a:off x="1235635" y="522200"/>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a:t>
            </a:r>
            <a:r>
              <a:rPr lang="en-GB" sz="1865" baseline="-25000">
                <a:latin typeface="Consolas" panose="020B0609020204030204"/>
                <a:ea typeface="Consolas" panose="020B0609020204030204"/>
                <a:cs typeface="Consolas" panose="020B0609020204030204"/>
                <a:sym typeface="Consolas" panose="020B0609020204030204"/>
              </a:rPr>
              <a:t>1</a:t>
            </a:r>
            <a:endParaRPr sz="1865" baseline="-25000">
              <a:latin typeface="Consolas" panose="020B0609020204030204"/>
              <a:ea typeface="Consolas" panose="020B0609020204030204"/>
              <a:cs typeface="Consolas" panose="020B0609020204030204"/>
              <a:sym typeface="Consolas" panose="020B0609020204030204"/>
            </a:endParaRPr>
          </a:p>
        </p:txBody>
      </p:sp>
      <p:sp>
        <p:nvSpPr>
          <p:cNvPr id="6050" name="Google Shape;6050;p59"/>
          <p:cNvSpPr/>
          <p:nvPr/>
        </p:nvSpPr>
        <p:spPr>
          <a:xfrm>
            <a:off x="8567596" y="923601"/>
            <a:ext cx="718400" cy="7436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6051" name="Google Shape;6051;p59"/>
          <p:cNvCxnSpPr>
            <a:stCxn id="6050" idx="6"/>
          </p:cNvCxnSpPr>
          <p:nvPr/>
        </p:nvCxnSpPr>
        <p:spPr>
          <a:xfrm>
            <a:off x="9285996" y="1295401"/>
            <a:ext cx="669200" cy="0"/>
          </a:xfrm>
          <a:prstGeom prst="straightConnector1">
            <a:avLst/>
          </a:prstGeom>
          <a:noFill/>
          <a:ln w="9525" cap="flat" cmpd="sng">
            <a:solidFill>
              <a:schemeClr val="dk2"/>
            </a:solidFill>
            <a:prstDash val="solid"/>
            <a:round/>
            <a:headEnd type="none" w="med" len="med"/>
            <a:tailEnd type="triangle" w="med" len="med"/>
          </a:ln>
        </p:spPr>
      </p:cxnSp>
      <p:sp>
        <p:nvSpPr>
          <p:cNvPr id="6052" name="Google Shape;6052;p59"/>
          <p:cNvSpPr txBox="1"/>
          <p:nvPr/>
        </p:nvSpPr>
        <p:spPr>
          <a:xfrm>
            <a:off x="1223102" y="1558333"/>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a:t>
            </a:r>
            <a:r>
              <a:rPr lang="en-GB" sz="1865" baseline="-25000">
                <a:latin typeface="Consolas" panose="020B0609020204030204"/>
                <a:ea typeface="Consolas" panose="020B0609020204030204"/>
                <a:cs typeface="Consolas" panose="020B0609020204030204"/>
                <a:sym typeface="Consolas" panose="020B0609020204030204"/>
              </a:rPr>
              <a:t>2</a:t>
            </a:r>
            <a:endParaRPr sz="1865" baseline="-25000">
              <a:latin typeface="Consolas" panose="020B0609020204030204"/>
              <a:ea typeface="Consolas" panose="020B0609020204030204"/>
              <a:cs typeface="Consolas" panose="020B0609020204030204"/>
              <a:sym typeface="Consolas" panose="020B0609020204030204"/>
            </a:endParaRPr>
          </a:p>
        </p:txBody>
      </p:sp>
      <p:grpSp>
        <p:nvGrpSpPr>
          <p:cNvPr id="6053" name="Google Shape;6053;p59"/>
          <p:cNvGrpSpPr/>
          <p:nvPr/>
        </p:nvGrpSpPr>
        <p:grpSpPr>
          <a:xfrm>
            <a:off x="1910532" y="661876"/>
            <a:ext cx="617157" cy="1273264"/>
            <a:chOff x="837658" y="496313"/>
            <a:chExt cx="1057500" cy="954948"/>
          </a:xfrm>
        </p:grpSpPr>
        <p:cxnSp>
          <p:nvCxnSpPr>
            <p:cNvPr id="6054" name="Google Shape;6054;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5" name="Google Shape;6055;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8" name="Google Shape;6058;p59"/>
          <p:cNvGrpSpPr/>
          <p:nvPr/>
        </p:nvGrpSpPr>
        <p:grpSpPr>
          <a:xfrm>
            <a:off x="3239048" y="661876"/>
            <a:ext cx="640845" cy="1273264"/>
            <a:chOff x="837658" y="496313"/>
            <a:chExt cx="1057500" cy="954948"/>
          </a:xfrm>
        </p:grpSpPr>
        <p:cxnSp>
          <p:nvCxnSpPr>
            <p:cNvPr id="6059" name="Google Shape;6059;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0" name="Google Shape;6060;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3" name="Google Shape;6063;p59"/>
          <p:cNvSpPr/>
          <p:nvPr/>
        </p:nvSpPr>
        <p:spPr>
          <a:xfrm>
            <a:off x="3812511" y="302117"/>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064" name="Google Shape;6064;p59"/>
          <p:cNvSpPr/>
          <p:nvPr/>
        </p:nvSpPr>
        <p:spPr>
          <a:xfrm>
            <a:off x="3825044" y="1558319"/>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grpSp>
        <p:nvGrpSpPr>
          <p:cNvPr id="6065" name="Google Shape;6065;p59"/>
          <p:cNvGrpSpPr/>
          <p:nvPr/>
        </p:nvGrpSpPr>
        <p:grpSpPr>
          <a:xfrm>
            <a:off x="4524115" y="658776"/>
            <a:ext cx="640845" cy="1273264"/>
            <a:chOff x="837658" y="496313"/>
            <a:chExt cx="1057500" cy="954948"/>
          </a:xfrm>
        </p:grpSpPr>
        <p:cxnSp>
          <p:nvCxnSpPr>
            <p:cNvPr id="6066" name="Google Shape;6066;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7" name="Google Shape;6067;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0" name="Google Shape;6070;p59"/>
          <p:cNvCxnSpPr/>
          <p:nvPr/>
        </p:nvCxnSpPr>
        <p:spPr>
          <a:xfrm>
            <a:off x="5161732" y="1333200"/>
            <a:ext cx="343600" cy="7600"/>
          </a:xfrm>
          <a:prstGeom prst="straightConnector1">
            <a:avLst/>
          </a:prstGeom>
          <a:noFill/>
          <a:ln w="28575" cap="flat" cmpd="sng">
            <a:solidFill>
              <a:schemeClr val="dk2"/>
            </a:solidFill>
            <a:prstDash val="dot"/>
            <a:round/>
            <a:headEnd type="none" w="med" len="med"/>
            <a:tailEnd type="none" w="med" len="med"/>
          </a:ln>
        </p:spPr>
      </p:cxnSp>
      <p:sp>
        <p:nvSpPr>
          <p:cNvPr id="6071" name="Google Shape;6071;p59"/>
          <p:cNvSpPr/>
          <p:nvPr/>
        </p:nvSpPr>
        <p:spPr>
          <a:xfrm>
            <a:off x="6158911" y="292608"/>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072" name="Google Shape;6072;p59"/>
          <p:cNvSpPr/>
          <p:nvPr/>
        </p:nvSpPr>
        <p:spPr>
          <a:xfrm>
            <a:off x="6158911" y="1548809"/>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grpSp>
        <p:nvGrpSpPr>
          <p:cNvPr id="6073" name="Google Shape;6073;p59"/>
          <p:cNvGrpSpPr/>
          <p:nvPr/>
        </p:nvGrpSpPr>
        <p:grpSpPr>
          <a:xfrm>
            <a:off x="5541966" y="652367"/>
            <a:ext cx="617157" cy="1273264"/>
            <a:chOff x="837658" y="496313"/>
            <a:chExt cx="1057500" cy="954948"/>
          </a:xfrm>
        </p:grpSpPr>
        <p:cxnSp>
          <p:nvCxnSpPr>
            <p:cNvPr id="6074" name="Google Shape;6074;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5" name="Google Shape;6075;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8" name="Google Shape;6078;p59"/>
          <p:cNvGrpSpPr/>
          <p:nvPr/>
        </p:nvGrpSpPr>
        <p:grpSpPr>
          <a:xfrm>
            <a:off x="6870482" y="652367"/>
            <a:ext cx="640845" cy="1273264"/>
            <a:chOff x="837658" y="496313"/>
            <a:chExt cx="1057500" cy="954948"/>
          </a:xfrm>
        </p:grpSpPr>
        <p:cxnSp>
          <p:nvCxnSpPr>
            <p:cNvPr id="6079" name="Google Shape;6079;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0" name="Google Shape;6080;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3" name="Google Shape;6083;p59"/>
          <p:cNvSpPr/>
          <p:nvPr/>
        </p:nvSpPr>
        <p:spPr>
          <a:xfrm>
            <a:off x="7443944" y="292608"/>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084" name="Google Shape;6084;p59"/>
          <p:cNvSpPr/>
          <p:nvPr/>
        </p:nvSpPr>
        <p:spPr>
          <a:xfrm>
            <a:off x="7456478" y="1548809"/>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6085" name="Google Shape;6085;p59"/>
          <p:cNvCxnSpPr>
            <a:stCxn id="6083" idx="6"/>
            <a:endCxn id="6050" idx="2"/>
          </p:cNvCxnSpPr>
          <p:nvPr/>
        </p:nvCxnSpPr>
        <p:spPr>
          <a:xfrm>
            <a:off x="8155544" y="658208"/>
            <a:ext cx="412000" cy="637200"/>
          </a:xfrm>
          <a:prstGeom prst="straightConnector1">
            <a:avLst/>
          </a:prstGeom>
          <a:noFill/>
          <a:ln w="9525" cap="flat" cmpd="sng">
            <a:solidFill>
              <a:schemeClr val="dk2"/>
            </a:solidFill>
            <a:prstDash val="solid"/>
            <a:round/>
            <a:headEnd type="none" w="med" len="med"/>
            <a:tailEnd type="none" w="med" len="med"/>
          </a:ln>
        </p:spPr>
      </p:cxnSp>
      <p:cxnSp>
        <p:nvCxnSpPr>
          <p:cNvPr id="6086" name="Google Shape;6086;p59"/>
          <p:cNvCxnSpPr>
            <a:stCxn id="6084" idx="6"/>
            <a:endCxn id="6050" idx="2"/>
          </p:cNvCxnSpPr>
          <p:nvPr/>
        </p:nvCxnSpPr>
        <p:spPr>
          <a:xfrm rot="10800000" flipH="1">
            <a:off x="8168078" y="1295209"/>
            <a:ext cx="399600" cy="619200"/>
          </a:xfrm>
          <a:prstGeom prst="straightConnector1">
            <a:avLst/>
          </a:prstGeom>
          <a:noFill/>
          <a:ln w="9525" cap="flat" cmpd="sng">
            <a:solidFill>
              <a:schemeClr val="dk2"/>
            </a:solidFill>
            <a:prstDash val="solid"/>
            <a:round/>
            <a:headEnd type="none" w="med" len="med"/>
            <a:tailEnd type="none" w="med" len="med"/>
          </a:ln>
        </p:spPr>
      </p:cxnSp>
      <p:sp>
        <p:nvSpPr>
          <p:cNvPr id="6087" name="Google Shape;6087;p59"/>
          <p:cNvSpPr txBox="1"/>
          <p:nvPr/>
        </p:nvSpPr>
        <p:spPr>
          <a:xfrm>
            <a:off x="2524068" y="2289533"/>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088" name="Google Shape;6088;p59"/>
          <p:cNvSpPr txBox="1"/>
          <p:nvPr/>
        </p:nvSpPr>
        <p:spPr>
          <a:xfrm>
            <a:off x="3809102" y="2289533"/>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089" name="Google Shape;6089;p59"/>
          <p:cNvSpPr txBox="1"/>
          <p:nvPr/>
        </p:nvSpPr>
        <p:spPr>
          <a:xfrm>
            <a:off x="6155500" y="2289533"/>
            <a:ext cx="8712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w[L-2]</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090" name="Google Shape;6090;p59"/>
          <p:cNvSpPr txBox="1"/>
          <p:nvPr/>
        </p:nvSpPr>
        <p:spPr>
          <a:xfrm>
            <a:off x="7376667" y="2289533"/>
            <a:ext cx="8712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w[L-1]</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091" name="Google Shape;6091;p59"/>
          <p:cNvSpPr txBox="1"/>
          <p:nvPr/>
        </p:nvSpPr>
        <p:spPr>
          <a:xfrm>
            <a:off x="8492767" y="1673133"/>
            <a:ext cx="8712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w[L]</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092" name="Google Shape;6092;p59"/>
          <p:cNvSpPr/>
          <p:nvPr/>
        </p:nvSpPr>
        <p:spPr>
          <a:xfrm>
            <a:off x="4421400" y="3444767"/>
            <a:ext cx="1463200" cy="2926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93" name="Google Shape;6093;p59"/>
          <p:cNvSpPr/>
          <p:nvPr/>
        </p:nvSpPr>
        <p:spPr>
          <a:xfrm>
            <a:off x="4917200" y="3932351"/>
            <a:ext cx="975200" cy="1950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94" name="Google Shape;6094;p59"/>
          <p:cNvSpPr/>
          <p:nvPr/>
        </p:nvSpPr>
        <p:spPr>
          <a:xfrm>
            <a:off x="5884600" y="3438767"/>
            <a:ext cx="1463200" cy="2926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95" name="Google Shape;6095;p59"/>
          <p:cNvSpPr/>
          <p:nvPr/>
        </p:nvSpPr>
        <p:spPr>
          <a:xfrm>
            <a:off x="5892400" y="3932351"/>
            <a:ext cx="975200" cy="19508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96" name="Google Shape;6096;p59"/>
          <p:cNvSpPr txBox="1"/>
          <p:nvPr/>
        </p:nvSpPr>
        <p:spPr>
          <a:xfrm>
            <a:off x="4421400" y="3444767"/>
            <a:ext cx="616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735">
                <a:latin typeface="Consolas" panose="020B0609020204030204"/>
                <a:ea typeface="Consolas" panose="020B0609020204030204"/>
                <a:cs typeface="Consolas" panose="020B0609020204030204"/>
                <a:sym typeface="Consolas" panose="020B0609020204030204"/>
              </a:rPr>
              <a:t>FN</a:t>
            </a:r>
            <a:endParaRPr sz="1735">
              <a:latin typeface="Consolas" panose="020B0609020204030204"/>
              <a:ea typeface="Consolas" panose="020B0609020204030204"/>
              <a:cs typeface="Consolas" panose="020B0609020204030204"/>
              <a:sym typeface="Consolas" panose="020B0609020204030204"/>
            </a:endParaRPr>
          </a:p>
        </p:txBody>
      </p:sp>
      <p:sp>
        <p:nvSpPr>
          <p:cNvPr id="6097" name="Google Shape;6097;p59"/>
          <p:cNvSpPr txBox="1"/>
          <p:nvPr/>
        </p:nvSpPr>
        <p:spPr>
          <a:xfrm>
            <a:off x="6731400" y="3444767"/>
            <a:ext cx="616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735">
                <a:latin typeface="Consolas" panose="020B0609020204030204"/>
                <a:ea typeface="Consolas" panose="020B0609020204030204"/>
                <a:cs typeface="Consolas" panose="020B0609020204030204"/>
                <a:sym typeface="Consolas" panose="020B0609020204030204"/>
              </a:rPr>
              <a:t>TN</a:t>
            </a:r>
            <a:endParaRPr sz="1735">
              <a:latin typeface="Consolas" panose="020B0609020204030204"/>
              <a:ea typeface="Consolas" panose="020B0609020204030204"/>
              <a:cs typeface="Consolas" panose="020B0609020204030204"/>
              <a:sym typeface="Consolas" panose="020B0609020204030204"/>
            </a:endParaRPr>
          </a:p>
        </p:txBody>
      </p:sp>
      <p:sp>
        <p:nvSpPr>
          <p:cNvPr id="6098" name="Google Shape;6098;p59"/>
          <p:cNvSpPr txBox="1"/>
          <p:nvPr/>
        </p:nvSpPr>
        <p:spPr>
          <a:xfrm>
            <a:off x="5105800" y="4460767"/>
            <a:ext cx="616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735">
                <a:latin typeface="Consolas" panose="020B0609020204030204"/>
                <a:ea typeface="Consolas" panose="020B0609020204030204"/>
                <a:cs typeface="Consolas" panose="020B0609020204030204"/>
                <a:sym typeface="Consolas" panose="020B0609020204030204"/>
              </a:rPr>
              <a:t>TP</a:t>
            </a:r>
            <a:endParaRPr sz="1735">
              <a:latin typeface="Consolas" panose="020B0609020204030204"/>
              <a:ea typeface="Consolas" panose="020B0609020204030204"/>
              <a:cs typeface="Consolas" panose="020B0609020204030204"/>
              <a:sym typeface="Consolas" panose="020B0609020204030204"/>
            </a:endParaRPr>
          </a:p>
        </p:txBody>
      </p:sp>
      <p:sp>
        <p:nvSpPr>
          <p:cNvPr id="6099" name="Google Shape;6099;p59"/>
          <p:cNvSpPr txBox="1"/>
          <p:nvPr/>
        </p:nvSpPr>
        <p:spPr>
          <a:xfrm>
            <a:off x="6071800" y="4460767"/>
            <a:ext cx="616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735">
                <a:latin typeface="Consolas" panose="020B0609020204030204"/>
                <a:ea typeface="Consolas" panose="020B0609020204030204"/>
                <a:cs typeface="Consolas" panose="020B0609020204030204"/>
                <a:sym typeface="Consolas" panose="020B0609020204030204"/>
              </a:rPr>
              <a:t>FP</a:t>
            </a:r>
            <a:endParaRPr sz="1735">
              <a:latin typeface="Consolas" panose="020B0609020204030204"/>
              <a:ea typeface="Consolas" panose="020B0609020204030204"/>
              <a:cs typeface="Consolas" panose="020B0609020204030204"/>
              <a:sym typeface="Consolas" panose="020B0609020204030204"/>
            </a:endParaRPr>
          </a:p>
        </p:txBody>
      </p:sp>
      <p:sp>
        <p:nvSpPr>
          <p:cNvPr id="6100" name="Google Shape;6100;p59"/>
          <p:cNvSpPr txBox="1"/>
          <p:nvPr/>
        </p:nvSpPr>
        <p:spPr>
          <a:xfrm>
            <a:off x="8402167" y="2441633"/>
            <a:ext cx="3077200" cy="4064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Deep neural networks</a:t>
            </a:r>
            <a:endParaRPr sz="1865">
              <a:latin typeface="Consolas" panose="020B0609020204030204"/>
              <a:ea typeface="Consolas" panose="020B0609020204030204"/>
              <a:cs typeface="Consolas" panose="020B0609020204030204"/>
              <a:sym typeface="Consolas" panose="020B0609020204030204"/>
            </a:endParaRPr>
          </a:p>
        </p:txBody>
      </p:sp>
      <p:sp>
        <p:nvSpPr>
          <p:cNvPr id="6101" name="Google Shape;6101;p59"/>
          <p:cNvSpPr txBox="1"/>
          <p:nvPr/>
        </p:nvSpPr>
        <p:spPr>
          <a:xfrm>
            <a:off x="8285200" y="4755767"/>
            <a:ext cx="3077200" cy="637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Understanding</a:t>
            </a:r>
            <a:endParaRPr sz="1865">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Precision &amp; Recall </a:t>
            </a:r>
            <a:endParaRPr sz="1865">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sz="1865">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6105" name="Shape 6105"/>
        <p:cNvGrpSpPr/>
        <p:nvPr/>
      </p:nvGrpSpPr>
      <p:grpSpPr>
        <a:xfrm>
          <a:off x="0" y="0"/>
          <a:ext cx="0" cy="0"/>
          <a:chOff x="0" y="0"/>
          <a:chExt cx="0" cy="0"/>
        </a:xfrm>
      </p:grpSpPr>
      <p:pic>
        <p:nvPicPr>
          <p:cNvPr id="6106" name="Google Shape;6106;p60"/>
          <p:cNvPicPr preferRelativeResize="0"/>
          <p:nvPr/>
        </p:nvPicPr>
        <p:blipFill>
          <a:blip r:embed="rId1"/>
          <a:stretch>
            <a:fillRect/>
          </a:stretch>
        </p:blipFill>
        <p:spPr>
          <a:xfrm>
            <a:off x="170367" y="238200"/>
            <a:ext cx="4412132" cy="3017633"/>
          </a:xfrm>
          <a:prstGeom prst="rect">
            <a:avLst/>
          </a:prstGeom>
          <a:noFill/>
          <a:ln>
            <a:noFill/>
          </a:ln>
        </p:spPr>
      </p:pic>
      <p:pic>
        <p:nvPicPr>
          <p:cNvPr id="6107" name="Google Shape;6107;p60"/>
          <p:cNvPicPr preferRelativeResize="0"/>
          <p:nvPr/>
        </p:nvPicPr>
        <p:blipFill>
          <a:blip r:embed="rId2"/>
          <a:stretch>
            <a:fillRect/>
          </a:stretch>
        </p:blipFill>
        <p:spPr>
          <a:xfrm>
            <a:off x="120900" y="136600"/>
            <a:ext cx="4412132" cy="3017633"/>
          </a:xfrm>
          <a:prstGeom prst="rect">
            <a:avLst/>
          </a:prstGeom>
          <a:noFill/>
          <a:ln>
            <a:noFill/>
          </a:ln>
        </p:spPr>
      </p:pic>
      <p:pic>
        <p:nvPicPr>
          <p:cNvPr id="6108" name="Google Shape;6108;p60"/>
          <p:cNvPicPr preferRelativeResize="0"/>
          <p:nvPr/>
        </p:nvPicPr>
        <p:blipFill>
          <a:blip r:embed="rId1"/>
          <a:stretch>
            <a:fillRect/>
          </a:stretch>
        </p:blipFill>
        <p:spPr>
          <a:xfrm>
            <a:off x="4201800" y="213117"/>
            <a:ext cx="4296900" cy="2864600"/>
          </a:xfrm>
          <a:prstGeom prst="rect">
            <a:avLst/>
          </a:prstGeom>
          <a:noFill/>
          <a:ln>
            <a:noFill/>
          </a:ln>
        </p:spPr>
      </p:pic>
      <p:cxnSp>
        <p:nvCxnSpPr>
          <p:cNvPr id="6109" name="Google Shape;6109;p60"/>
          <p:cNvCxnSpPr/>
          <p:nvPr/>
        </p:nvCxnSpPr>
        <p:spPr>
          <a:xfrm rot="10800000" flipH="1">
            <a:off x="861391" y="3618880"/>
            <a:ext cx="17200" cy="2910000"/>
          </a:xfrm>
          <a:prstGeom prst="straightConnector1">
            <a:avLst/>
          </a:prstGeom>
          <a:noFill/>
          <a:ln w="9525" cap="flat" cmpd="sng">
            <a:solidFill>
              <a:schemeClr val="dk2"/>
            </a:solidFill>
            <a:prstDash val="solid"/>
            <a:round/>
            <a:headEnd type="none" w="med" len="med"/>
            <a:tailEnd type="stealth" w="med" len="med"/>
          </a:ln>
        </p:spPr>
      </p:cxnSp>
      <p:sp>
        <p:nvSpPr>
          <p:cNvPr id="6110" name="Google Shape;6110;p60"/>
          <p:cNvSpPr/>
          <p:nvPr/>
        </p:nvSpPr>
        <p:spPr>
          <a:xfrm rot="-789993">
            <a:off x="895920" y="4417884"/>
            <a:ext cx="3246956" cy="1628800"/>
          </a:xfrm>
          <a:prstGeom prst="ellipse">
            <a:avLst/>
          </a:prstGeom>
          <a:noFill/>
          <a:ln w="9525" cap="flat" cmpd="sng">
            <a:solidFill>
              <a:srgbClr val="0000F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11" name="Google Shape;6111;p60"/>
          <p:cNvSpPr txBox="1"/>
          <p:nvPr/>
        </p:nvSpPr>
        <p:spPr>
          <a:xfrm>
            <a:off x="3578600" y="6324800"/>
            <a:ext cx="5452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a:latin typeface="Consolas" panose="020B0609020204030204"/>
              <a:ea typeface="Consolas" panose="020B0609020204030204"/>
              <a:cs typeface="Consolas" panose="020B0609020204030204"/>
              <a:sym typeface="Consolas" panose="020B0609020204030204"/>
            </a:endParaRPr>
          </a:p>
        </p:txBody>
      </p:sp>
      <p:sp>
        <p:nvSpPr>
          <p:cNvPr id="6112" name="Google Shape;6112;p60"/>
          <p:cNvSpPr txBox="1"/>
          <p:nvPr/>
        </p:nvSpPr>
        <p:spPr>
          <a:xfrm>
            <a:off x="442167" y="3618800"/>
            <a:ext cx="4944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a:latin typeface="Consolas" panose="020B0609020204030204"/>
              <a:ea typeface="Consolas" panose="020B0609020204030204"/>
              <a:cs typeface="Consolas" panose="020B0609020204030204"/>
              <a:sym typeface="Consolas" panose="020B0609020204030204"/>
            </a:endParaRPr>
          </a:p>
        </p:txBody>
      </p:sp>
      <p:sp>
        <p:nvSpPr>
          <p:cNvPr id="6113" name="Google Shape;6113;p60"/>
          <p:cNvSpPr/>
          <p:nvPr/>
        </p:nvSpPr>
        <p:spPr>
          <a:xfrm rot="-789437">
            <a:off x="1431643" y="4683684"/>
            <a:ext cx="2175509" cy="1097200"/>
          </a:xfrm>
          <a:prstGeom prst="ellipse">
            <a:avLst/>
          </a:prstGeom>
          <a:noFill/>
          <a:ln w="9525" cap="flat" cmpd="sng">
            <a:solidFill>
              <a:srgbClr val="FF0000"/>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14" name="Google Shape;6114;p60"/>
          <p:cNvSpPr/>
          <p:nvPr/>
        </p:nvSpPr>
        <p:spPr>
          <a:xfrm rot="-789496">
            <a:off x="1921090" y="4931484"/>
            <a:ext cx="1196617" cy="601600"/>
          </a:xfrm>
          <a:prstGeom prst="ellipse">
            <a:avLst/>
          </a:prstGeom>
          <a:noFill/>
          <a:ln w="9525" cap="flat" cmpd="sng">
            <a:solidFill>
              <a:srgbClr val="6AA84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115" name="Google Shape;6115;p60"/>
          <p:cNvCxnSpPr/>
          <p:nvPr/>
        </p:nvCxnSpPr>
        <p:spPr>
          <a:xfrm rot="10800000" flipH="1">
            <a:off x="871467" y="6452333"/>
            <a:ext cx="3444000" cy="29600"/>
          </a:xfrm>
          <a:prstGeom prst="straightConnector1">
            <a:avLst/>
          </a:prstGeom>
          <a:noFill/>
          <a:ln w="9525" cap="flat" cmpd="sng">
            <a:solidFill>
              <a:schemeClr val="dk2"/>
            </a:solidFill>
            <a:prstDash val="solid"/>
            <a:round/>
            <a:headEnd type="none" w="med" len="med"/>
            <a:tailEnd type="triangle" w="med" len="med"/>
          </a:ln>
        </p:spPr>
      </p:cxnSp>
      <p:grpSp>
        <p:nvGrpSpPr>
          <p:cNvPr id="6116" name="Google Shape;6116;p60"/>
          <p:cNvGrpSpPr/>
          <p:nvPr/>
        </p:nvGrpSpPr>
        <p:grpSpPr>
          <a:xfrm>
            <a:off x="1240267" y="5117913"/>
            <a:ext cx="1105947" cy="1156220"/>
            <a:chOff x="853550" y="3838435"/>
            <a:chExt cx="829460" cy="867165"/>
          </a:xfrm>
        </p:grpSpPr>
        <p:cxnSp>
          <p:nvCxnSpPr>
            <p:cNvPr id="6117" name="Google Shape;6117;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8" name="Google Shape;6118;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8" name="Google Shape;6128;p60"/>
          <p:cNvSpPr/>
          <p:nvPr/>
        </p:nvSpPr>
        <p:spPr>
          <a:xfrm>
            <a:off x="2508867" y="3987800"/>
            <a:ext cx="381000" cy="1079500"/>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29" name="Google Shape;6129;p60"/>
          <p:cNvSpPr txBox="1"/>
          <p:nvPr/>
        </p:nvSpPr>
        <p:spPr>
          <a:xfrm>
            <a:off x="1689700" y="6223000"/>
            <a:ext cx="656400" cy="229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SGD</a:t>
            </a:r>
            <a:endParaRPr sz="1465">
              <a:latin typeface="Consolas" panose="020B0609020204030204"/>
              <a:ea typeface="Consolas" panose="020B0609020204030204"/>
              <a:cs typeface="Consolas" panose="020B0609020204030204"/>
              <a:sym typeface="Consolas" panose="020B0609020204030204"/>
            </a:endParaRPr>
          </a:p>
        </p:txBody>
      </p:sp>
      <p:sp>
        <p:nvSpPr>
          <p:cNvPr id="6130" name="Google Shape;6130;p60"/>
          <p:cNvSpPr txBox="1"/>
          <p:nvPr/>
        </p:nvSpPr>
        <p:spPr>
          <a:xfrm>
            <a:off x="2781600" y="3910967"/>
            <a:ext cx="656400" cy="229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solidFill>
                  <a:srgbClr val="FF00FF"/>
                </a:solidFill>
                <a:latin typeface="Consolas" panose="020B0609020204030204"/>
                <a:ea typeface="Consolas" panose="020B0609020204030204"/>
                <a:cs typeface="Consolas" panose="020B0609020204030204"/>
                <a:sym typeface="Consolas" panose="020B0609020204030204"/>
              </a:rPr>
              <a:t>BGD</a:t>
            </a:r>
            <a:endParaRPr sz="1465">
              <a:solidFill>
                <a:srgbClr val="FF00FF"/>
              </a:solidFill>
              <a:latin typeface="Consolas" panose="020B0609020204030204"/>
              <a:ea typeface="Consolas" panose="020B0609020204030204"/>
              <a:cs typeface="Consolas" panose="020B0609020204030204"/>
              <a:sym typeface="Consolas" panose="020B0609020204030204"/>
            </a:endParaRPr>
          </a:p>
        </p:txBody>
      </p:sp>
      <p:cxnSp>
        <p:nvCxnSpPr>
          <p:cNvPr id="6131" name="Google Shape;6131;p60"/>
          <p:cNvCxnSpPr/>
          <p:nvPr/>
        </p:nvCxnSpPr>
        <p:spPr>
          <a:xfrm rot="10800000" flipH="1">
            <a:off x="5128591" y="3618880"/>
            <a:ext cx="17200" cy="2910000"/>
          </a:xfrm>
          <a:prstGeom prst="straightConnector1">
            <a:avLst/>
          </a:prstGeom>
          <a:noFill/>
          <a:ln w="9525" cap="flat" cmpd="sng">
            <a:solidFill>
              <a:schemeClr val="dk2"/>
            </a:solidFill>
            <a:prstDash val="solid"/>
            <a:round/>
            <a:headEnd type="none" w="med" len="med"/>
            <a:tailEnd type="stealth" w="med" len="med"/>
          </a:ln>
        </p:spPr>
      </p:cxnSp>
      <p:sp>
        <p:nvSpPr>
          <p:cNvPr id="6132" name="Google Shape;6132;p60"/>
          <p:cNvSpPr/>
          <p:nvPr/>
        </p:nvSpPr>
        <p:spPr>
          <a:xfrm rot="-789993">
            <a:off x="5163120" y="4417884"/>
            <a:ext cx="3246956" cy="1628800"/>
          </a:xfrm>
          <a:prstGeom prst="ellipse">
            <a:avLst/>
          </a:prstGeom>
          <a:noFill/>
          <a:ln w="9525" cap="flat" cmpd="sng">
            <a:solidFill>
              <a:srgbClr val="0000F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33" name="Google Shape;6133;p60"/>
          <p:cNvSpPr txBox="1"/>
          <p:nvPr/>
        </p:nvSpPr>
        <p:spPr>
          <a:xfrm>
            <a:off x="7845800" y="6324800"/>
            <a:ext cx="5452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a:latin typeface="Consolas" panose="020B0609020204030204"/>
              <a:ea typeface="Consolas" panose="020B0609020204030204"/>
              <a:cs typeface="Consolas" panose="020B0609020204030204"/>
              <a:sym typeface="Consolas" panose="020B0609020204030204"/>
            </a:endParaRPr>
          </a:p>
        </p:txBody>
      </p:sp>
      <p:sp>
        <p:nvSpPr>
          <p:cNvPr id="6134" name="Google Shape;6134;p60"/>
          <p:cNvSpPr txBox="1"/>
          <p:nvPr/>
        </p:nvSpPr>
        <p:spPr>
          <a:xfrm>
            <a:off x="4709367" y="3618800"/>
            <a:ext cx="4944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a:latin typeface="Consolas" panose="020B0609020204030204"/>
              <a:ea typeface="Consolas" panose="020B0609020204030204"/>
              <a:cs typeface="Consolas" panose="020B0609020204030204"/>
              <a:sym typeface="Consolas" panose="020B0609020204030204"/>
            </a:endParaRPr>
          </a:p>
        </p:txBody>
      </p:sp>
      <p:sp>
        <p:nvSpPr>
          <p:cNvPr id="6135" name="Google Shape;6135;p60"/>
          <p:cNvSpPr/>
          <p:nvPr/>
        </p:nvSpPr>
        <p:spPr>
          <a:xfrm rot="-789437">
            <a:off x="5698843" y="4683684"/>
            <a:ext cx="2175509" cy="1097200"/>
          </a:xfrm>
          <a:prstGeom prst="ellipse">
            <a:avLst/>
          </a:prstGeom>
          <a:noFill/>
          <a:ln w="9525" cap="flat" cmpd="sng">
            <a:solidFill>
              <a:srgbClr val="FF0000"/>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36" name="Google Shape;6136;p60"/>
          <p:cNvSpPr/>
          <p:nvPr/>
        </p:nvSpPr>
        <p:spPr>
          <a:xfrm rot="-789496">
            <a:off x="6188290" y="4931484"/>
            <a:ext cx="1196617" cy="601600"/>
          </a:xfrm>
          <a:prstGeom prst="ellipse">
            <a:avLst/>
          </a:prstGeom>
          <a:noFill/>
          <a:ln w="9525" cap="flat" cmpd="sng">
            <a:solidFill>
              <a:srgbClr val="6AA84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137" name="Google Shape;6137;p60"/>
          <p:cNvCxnSpPr/>
          <p:nvPr/>
        </p:nvCxnSpPr>
        <p:spPr>
          <a:xfrm rot="10800000" flipH="1">
            <a:off x="5138667" y="6452333"/>
            <a:ext cx="3444000" cy="29600"/>
          </a:xfrm>
          <a:prstGeom prst="straightConnector1">
            <a:avLst/>
          </a:prstGeom>
          <a:noFill/>
          <a:ln w="9525" cap="flat" cmpd="sng">
            <a:solidFill>
              <a:schemeClr val="dk2"/>
            </a:solidFill>
            <a:prstDash val="solid"/>
            <a:round/>
            <a:headEnd type="none" w="med" len="med"/>
            <a:tailEnd type="triangle" w="med" len="med"/>
          </a:ln>
        </p:spPr>
      </p:cxnSp>
      <p:grpSp>
        <p:nvGrpSpPr>
          <p:cNvPr id="6138" name="Google Shape;6138;p60"/>
          <p:cNvGrpSpPr/>
          <p:nvPr/>
        </p:nvGrpSpPr>
        <p:grpSpPr>
          <a:xfrm rot="6975666">
            <a:off x="5986046" y="4330636"/>
            <a:ext cx="1001061" cy="1023724"/>
            <a:chOff x="997923" y="3838435"/>
            <a:chExt cx="685087" cy="833107"/>
          </a:xfrm>
        </p:grpSpPr>
        <p:cxnSp>
          <p:nvCxnSpPr>
            <p:cNvPr id="6139" name="Google Shape;6139;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0" name="Google Shape;614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49" name="Google Shape;6149;p60"/>
          <p:cNvSpPr txBox="1"/>
          <p:nvPr/>
        </p:nvSpPr>
        <p:spPr>
          <a:xfrm>
            <a:off x="6836400" y="4048100"/>
            <a:ext cx="656400" cy="229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SGD</a:t>
            </a:r>
            <a:endParaRPr sz="1465">
              <a:latin typeface="Consolas" panose="020B0609020204030204"/>
              <a:ea typeface="Consolas" panose="020B0609020204030204"/>
              <a:cs typeface="Consolas" panose="020B0609020204030204"/>
              <a:sym typeface="Consolas" panose="020B0609020204030204"/>
            </a:endParaRPr>
          </a:p>
        </p:txBody>
      </p:sp>
      <p:sp>
        <p:nvSpPr>
          <p:cNvPr id="6150" name="Google Shape;6150;p60"/>
          <p:cNvSpPr txBox="1"/>
          <p:nvPr/>
        </p:nvSpPr>
        <p:spPr>
          <a:xfrm>
            <a:off x="8367400" y="2078033"/>
            <a:ext cx="3077200" cy="637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Batch vs. Mini-batch </a:t>
            </a:r>
            <a:br>
              <a:rPr lang="en-GB" sz="1865">
                <a:latin typeface="Consolas" panose="020B0609020204030204"/>
                <a:ea typeface="Consolas" panose="020B0609020204030204"/>
                <a:cs typeface="Consolas" panose="020B0609020204030204"/>
                <a:sym typeface="Consolas" panose="020B0609020204030204"/>
              </a:rPr>
            </a:br>
            <a:r>
              <a:rPr lang="en-GB" sz="1865">
                <a:latin typeface="Consolas" panose="020B0609020204030204"/>
                <a:ea typeface="Consolas" panose="020B0609020204030204"/>
                <a:cs typeface="Consolas" panose="020B0609020204030204"/>
                <a:sym typeface="Consolas" panose="020B0609020204030204"/>
              </a:rPr>
              <a:t>Gradient Descent</a:t>
            </a:r>
            <a:endParaRPr sz="1865">
              <a:latin typeface="Consolas" panose="020B0609020204030204"/>
              <a:ea typeface="Consolas" panose="020B0609020204030204"/>
              <a:cs typeface="Consolas" panose="020B0609020204030204"/>
              <a:sym typeface="Consolas" panose="020B0609020204030204"/>
            </a:endParaRPr>
          </a:p>
        </p:txBody>
      </p:sp>
      <p:sp>
        <p:nvSpPr>
          <p:cNvPr id="6151" name="Google Shape;6151;p60"/>
          <p:cNvSpPr txBox="1"/>
          <p:nvPr/>
        </p:nvSpPr>
        <p:spPr>
          <a:xfrm>
            <a:off x="8691800" y="4755267"/>
            <a:ext cx="3077200" cy="914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Batch </a:t>
            </a:r>
            <a:br>
              <a:rPr lang="en-GB" sz="1865">
                <a:latin typeface="Consolas" panose="020B0609020204030204"/>
                <a:ea typeface="Consolas" panose="020B0609020204030204"/>
                <a:cs typeface="Consolas" panose="020B0609020204030204"/>
                <a:sym typeface="Consolas" panose="020B0609020204030204"/>
              </a:rPr>
            </a:br>
            <a:r>
              <a:rPr lang="en-GB" sz="1865">
                <a:latin typeface="Consolas" panose="020B0609020204030204"/>
                <a:ea typeface="Consolas" panose="020B0609020204030204"/>
                <a:cs typeface="Consolas" panose="020B0609020204030204"/>
                <a:sym typeface="Consolas" panose="020B0609020204030204"/>
              </a:rPr>
              <a:t>Gradient Descent vs. SGD</a:t>
            </a:r>
            <a:endParaRPr sz="1865">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6155" name="Shape 6155"/>
        <p:cNvGrpSpPr/>
        <p:nvPr/>
      </p:nvGrpSpPr>
      <p:grpSpPr>
        <a:xfrm>
          <a:off x="0" y="0"/>
          <a:ext cx="0" cy="0"/>
          <a:chOff x="0" y="0"/>
          <a:chExt cx="0" cy="0"/>
        </a:xfrm>
      </p:grpSpPr>
      <p:grpSp>
        <p:nvGrpSpPr>
          <p:cNvPr id="6156" name="Google Shape;6156;p61"/>
          <p:cNvGrpSpPr/>
          <p:nvPr/>
        </p:nvGrpSpPr>
        <p:grpSpPr>
          <a:xfrm>
            <a:off x="1615234" y="1745704"/>
            <a:ext cx="9209533" cy="2310800"/>
            <a:chOff x="521000" y="285753"/>
            <a:chExt cx="6907150" cy="1733100"/>
          </a:xfrm>
        </p:grpSpPr>
        <p:grpSp>
          <p:nvGrpSpPr>
            <p:cNvPr id="6157" name="Google Shape;6157;p61"/>
            <p:cNvGrpSpPr/>
            <p:nvPr/>
          </p:nvGrpSpPr>
          <p:grpSpPr>
            <a:xfrm>
              <a:off x="521000" y="285753"/>
              <a:ext cx="6372277" cy="1733100"/>
              <a:chOff x="521000" y="285753"/>
              <a:chExt cx="6372277" cy="1733100"/>
            </a:xfrm>
          </p:grpSpPr>
          <p:sp>
            <p:nvSpPr>
              <p:cNvPr id="6158" name="Google Shape;6158;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59" name="Google Shape;6159;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0" name="Google Shape;6160;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1" name="Google Shape;6161;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2" name="Google Shape;6162;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3" name="Google Shape;6163;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4" name="Google Shape;6164;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5" name="Google Shape;6165;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6" name="Google Shape;6166;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7" name="Google Shape;6167;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8" name="Google Shape;6168;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9" name="Google Shape;6169;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6170" name="Google Shape;6170;p61"/>
              <p:cNvCxnSpPr>
                <a:stCxn id="6158" idx="6"/>
                <a:endCxn id="6161"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1" name="Google Shape;6171;p61"/>
              <p:cNvCxnSpPr>
                <a:stCxn id="6158" idx="6"/>
                <a:endCxn id="6162"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endCxn id="6163"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stCxn id="6159" idx="6"/>
                <a:endCxn id="6161"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59" idx="6"/>
                <a:endCxn id="6162"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59" idx="6"/>
                <a:endCxn id="6163"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1"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0" idx="6"/>
                <a:endCxn id="6162"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0" idx="6"/>
                <a:endCxn id="6163"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0" name="Google Shape;6180;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8" name="Google Shape;6198;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5" name="Google Shape;6215;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6216" name="Google Shape;6216;p61"/>
              <p:cNvCxnSpPr>
                <a:stCxn id="6167" idx="6"/>
                <a:endCxn id="6215"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7" name="Google Shape;6217;p61"/>
              <p:cNvCxnSpPr>
                <a:stCxn id="6168" idx="6"/>
                <a:endCxn id="6215"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215"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19" name="Google Shape;6219;p61"/>
              <p:cNvSpPr txBox="1"/>
              <p:nvPr/>
            </p:nvSpPr>
            <p:spPr>
              <a:xfrm>
                <a:off x="521000" y="10812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[2]</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220" name="Google Shape;6220;p61"/>
              <p:cNvSpPr txBox="1"/>
              <p:nvPr/>
            </p:nvSpPr>
            <p:spPr>
              <a:xfrm>
                <a:off x="521000" y="1650225"/>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[3]</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221" name="Google Shape;6221;p61"/>
              <p:cNvSpPr txBox="1"/>
              <p:nvPr/>
            </p:nvSpPr>
            <p:spPr>
              <a:xfrm>
                <a:off x="521000" y="4557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[1]</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222" name="Google Shape;6222;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6223" name="Google Shape;6223;p61"/>
              <p:cNvCxnSpPr>
                <a:stCxn id="6167" idx="6"/>
                <a:endCxn id="6222"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4" name="Google Shape;6224;p61"/>
              <p:cNvCxnSpPr>
                <a:stCxn id="6168" idx="6"/>
                <a:endCxn id="6222"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2"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69" idx="6"/>
                <a:endCxn id="6215"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8" name="Google Shape;6228;p61"/>
            <p:cNvSpPr txBox="1"/>
            <p:nvPr/>
          </p:nvSpPr>
          <p:spPr>
            <a:xfrm>
              <a:off x="6960750" y="6687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p</a:t>
              </a:r>
              <a:r>
                <a:rPr lang="en-GB" sz="1465" baseline="-25000">
                  <a:latin typeface="Consolas" panose="020B0609020204030204"/>
                  <a:ea typeface="Consolas" panose="020B0609020204030204"/>
                  <a:cs typeface="Consolas" panose="020B0609020204030204"/>
                  <a:sym typeface="Consolas" panose="020B0609020204030204"/>
                </a:rPr>
                <a:t>[1]</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229" name="Google Shape;6229;p61"/>
            <p:cNvSpPr txBox="1"/>
            <p:nvPr/>
          </p:nvSpPr>
          <p:spPr>
            <a:xfrm>
              <a:off x="6960750" y="132105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p</a:t>
              </a:r>
              <a:r>
                <a:rPr lang="en-GB" sz="1465" baseline="-25000">
                  <a:latin typeface="Consolas" panose="020B0609020204030204"/>
                  <a:ea typeface="Consolas" panose="020B0609020204030204"/>
                  <a:cs typeface="Consolas" panose="020B0609020204030204"/>
                  <a:sym typeface="Consolas" panose="020B0609020204030204"/>
                </a:rPr>
                <a:t>[2]</a:t>
              </a:r>
              <a:endParaRPr sz="1465" baseline="-25000">
                <a:latin typeface="Consolas" panose="020B0609020204030204"/>
                <a:ea typeface="Consolas" panose="020B0609020204030204"/>
                <a:cs typeface="Consolas" panose="020B0609020204030204"/>
                <a:sym typeface="Consolas" panose="020B0609020204030204"/>
              </a:endParaRPr>
            </a:p>
          </p:txBody>
        </p:sp>
      </p:grpSp>
      <p:sp>
        <p:nvSpPr>
          <p:cNvPr id="6230" name="Google Shape;6230;p61"/>
          <p:cNvSpPr txBox="1"/>
          <p:nvPr/>
        </p:nvSpPr>
        <p:spPr>
          <a:xfrm>
            <a:off x="4449367" y="4475100"/>
            <a:ext cx="3077200" cy="637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Softmax Prediction with 2 outputs</a:t>
            </a:r>
            <a:endParaRPr sz="1865">
              <a:latin typeface="Consolas" panose="020B0609020204030204"/>
              <a:ea typeface="Consolas" panose="020B0609020204030204"/>
              <a:cs typeface="Consolas" panose="020B0609020204030204"/>
              <a:sym typeface="Consolas" panose="020B0609020204030204"/>
            </a:endParaRPr>
          </a:p>
        </p:txBody>
      </p:sp>
      <p:cxnSp>
        <p:nvCxnSpPr>
          <p:cNvPr id="6231" name="Google Shape;6231;p61"/>
          <p:cNvCxnSpPr/>
          <p:nvPr/>
        </p:nvCxnSpPr>
        <p:spPr>
          <a:xfrm>
            <a:off x="5472099" y="2901100"/>
            <a:ext cx="343600" cy="76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grpSp>
        <p:nvGrpSpPr>
          <p:cNvPr id="89" name="Google Shape;89;p17"/>
          <p:cNvGrpSpPr/>
          <p:nvPr/>
        </p:nvGrpSpPr>
        <p:grpSpPr>
          <a:xfrm>
            <a:off x="3405371" y="2880879"/>
            <a:ext cx="5382467" cy="1229632"/>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6235" name="Shape 6235"/>
        <p:cNvGrpSpPr/>
        <p:nvPr/>
      </p:nvGrpSpPr>
      <p:grpSpPr>
        <a:xfrm>
          <a:off x="0" y="0"/>
          <a:ext cx="0" cy="0"/>
          <a:chOff x="0" y="0"/>
          <a:chExt cx="0" cy="0"/>
        </a:xfrm>
      </p:grpSpPr>
      <p:sp>
        <p:nvSpPr>
          <p:cNvPr id="6236" name="Google Shape;6236;p62"/>
          <p:cNvSpPr txBox="1"/>
          <p:nvPr>
            <p:ph type="title"/>
          </p:nvPr>
        </p:nvSpPr>
        <p:spPr>
          <a:xfrm>
            <a:off x="416200" y="2828567"/>
            <a:ext cx="11360800" cy="763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solidFill>
                  <a:srgbClr val="FFFFFF"/>
                </a:solidFill>
              </a:rPr>
              <a:t>Miscellaneous</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6240" name="Shape 6240"/>
        <p:cNvGrpSpPr/>
        <p:nvPr/>
      </p:nvGrpSpPr>
      <p:grpSpPr>
        <a:xfrm>
          <a:off x="0" y="0"/>
          <a:ext cx="0" cy="0"/>
          <a:chOff x="0" y="0"/>
          <a:chExt cx="0" cy="0"/>
        </a:xfrm>
      </p:grpSpPr>
      <p:sp>
        <p:nvSpPr>
          <p:cNvPr id="6241" name="Google Shape;6241;p63"/>
          <p:cNvSpPr/>
          <p:nvPr/>
        </p:nvSpPr>
        <p:spPr>
          <a:xfrm>
            <a:off x="2712899" y="1095233"/>
            <a:ext cx="71200" cy="1894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2" name="Google Shape;6242;p63"/>
          <p:cNvSpPr/>
          <p:nvPr/>
        </p:nvSpPr>
        <p:spPr>
          <a:xfrm>
            <a:off x="1769318" y="1497000"/>
            <a:ext cx="41200" cy="1894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3" name="Google Shape;6243;p63"/>
          <p:cNvSpPr/>
          <p:nvPr/>
        </p:nvSpPr>
        <p:spPr>
          <a:xfrm>
            <a:off x="1836274" y="2397635"/>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4" name="Google Shape;6244;p63"/>
          <p:cNvSpPr/>
          <p:nvPr/>
        </p:nvSpPr>
        <p:spPr>
          <a:xfrm>
            <a:off x="2806058" y="1995868"/>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5" name="Google Shape;6245;p63"/>
          <p:cNvSpPr/>
          <p:nvPr/>
        </p:nvSpPr>
        <p:spPr>
          <a:xfrm rot="5400000">
            <a:off x="2929799" y="3059728"/>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6" name="Google Shape;6246;p63"/>
          <p:cNvSpPr/>
          <p:nvPr/>
        </p:nvSpPr>
        <p:spPr>
          <a:xfrm>
            <a:off x="3216034" y="3223119"/>
            <a:ext cx="132400" cy="945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7" name="Google Shape;6247;p63"/>
          <p:cNvSpPr/>
          <p:nvPr/>
        </p:nvSpPr>
        <p:spPr>
          <a:xfrm>
            <a:off x="3052795" y="3649304"/>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8" name="Google Shape;6248;p63"/>
          <p:cNvSpPr/>
          <p:nvPr/>
        </p:nvSpPr>
        <p:spPr>
          <a:xfrm>
            <a:off x="3374624" y="3649304"/>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9" name="Google Shape;6249;p63"/>
          <p:cNvSpPr/>
          <p:nvPr/>
        </p:nvSpPr>
        <p:spPr>
          <a:xfrm>
            <a:off x="3533242" y="4404351"/>
            <a:ext cx="132400" cy="493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0" name="Google Shape;6250;p63"/>
          <p:cNvSpPr/>
          <p:nvPr/>
        </p:nvSpPr>
        <p:spPr>
          <a:xfrm rot="5400000">
            <a:off x="3533187" y="4239839"/>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1" name="Google Shape;6251;p63"/>
          <p:cNvSpPr/>
          <p:nvPr/>
        </p:nvSpPr>
        <p:spPr>
          <a:xfrm>
            <a:off x="3872235" y="4404351"/>
            <a:ext cx="209200" cy="493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2" name="Google Shape;6252;p63"/>
          <p:cNvSpPr/>
          <p:nvPr/>
        </p:nvSpPr>
        <p:spPr>
          <a:xfrm>
            <a:off x="3702738" y="4604776"/>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3" name="Google Shape;6253;p63"/>
          <p:cNvSpPr/>
          <p:nvPr/>
        </p:nvSpPr>
        <p:spPr>
          <a:xfrm>
            <a:off x="4118355" y="4604776"/>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4" name="Google Shape;6254;p63"/>
          <p:cNvSpPr/>
          <p:nvPr/>
        </p:nvSpPr>
        <p:spPr>
          <a:xfrm>
            <a:off x="2960464" y="1095233"/>
            <a:ext cx="71200" cy="18940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5" name="Google Shape;6255;p63"/>
          <p:cNvSpPr/>
          <p:nvPr/>
        </p:nvSpPr>
        <p:spPr>
          <a:xfrm>
            <a:off x="2950804" y="3223119"/>
            <a:ext cx="71200" cy="945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6" name="Google Shape;6256;p63"/>
          <p:cNvSpPr/>
          <p:nvPr/>
        </p:nvSpPr>
        <p:spPr>
          <a:xfrm>
            <a:off x="3533242" y="3223119"/>
            <a:ext cx="132400" cy="945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7" name="Google Shape;6257;p63"/>
          <p:cNvSpPr/>
          <p:nvPr/>
        </p:nvSpPr>
        <p:spPr>
          <a:xfrm>
            <a:off x="4287838" y="4404351"/>
            <a:ext cx="209200" cy="4936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8" name="Google Shape;6258;p63"/>
          <p:cNvSpPr/>
          <p:nvPr/>
        </p:nvSpPr>
        <p:spPr>
          <a:xfrm rot="5400000">
            <a:off x="4326099" y="4952020"/>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9" name="Google Shape;6259;p63"/>
          <p:cNvSpPr/>
          <p:nvPr/>
        </p:nvSpPr>
        <p:spPr>
          <a:xfrm>
            <a:off x="4287831" y="5099001"/>
            <a:ext cx="209200" cy="343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0" name="Google Shape;6260;p63"/>
          <p:cNvSpPr/>
          <p:nvPr/>
        </p:nvSpPr>
        <p:spPr>
          <a:xfrm>
            <a:off x="4679436" y="5099001"/>
            <a:ext cx="284800" cy="343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1" name="Google Shape;6261;p63"/>
          <p:cNvSpPr/>
          <p:nvPr/>
        </p:nvSpPr>
        <p:spPr>
          <a:xfrm>
            <a:off x="4521958" y="5224227"/>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2" name="Google Shape;6262;p63"/>
          <p:cNvSpPr/>
          <p:nvPr/>
        </p:nvSpPr>
        <p:spPr>
          <a:xfrm>
            <a:off x="5146708" y="5099001"/>
            <a:ext cx="284800" cy="343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3" name="Google Shape;6263;p63"/>
          <p:cNvSpPr/>
          <p:nvPr/>
        </p:nvSpPr>
        <p:spPr>
          <a:xfrm>
            <a:off x="4989231" y="5224227"/>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4" name="Google Shape;6264;p63"/>
          <p:cNvSpPr/>
          <p:nvPr/>
        </p:nvSpPr>
        <p:spPr>
          <a:xfrm>
            <a:off x="5146722" y="5628523"/>
            <a:ext cx="284800" cy="132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5" name="Google Shape;6265;p63"/>
          <p:cNvSpPr/>
          <p:nvPr/>
        </p:nvSpPr>
        <p:spPr>
          <a:xfrm rot="5400000">
            <a:off x="5222830" y="5490148"/>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6" name="Google Shape;6266;p63"/>
          <p:cNvSpPr/>
          <p:nvPr/>
        </p:nvSpPr>
        <p:spPr>
          <a:xfrm>
            <a:off x="5642868" y="5628524"/>
            <a:ext cx="413600" cy="132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7" name="Google Shape;6267;p63"/>
          <p:cNvSpPr/>
          <p:nvPr/>
        </p:nvSpPr>
        <p:spPr>
          <a:xfrm>
            <a:off x="5470947" y="5648407"/>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8" name="Google Shape;6268;p63"/>
          <p:cNvSpPr/>
          <p:nvPr/>
        </p:nvSpPr>
        <p:spPr>
          <a:xfrm>
            <a:off x="6267930" y="5628524"/>
            <a:ext cx="413600" cy="132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9" name="Google Shape;6269;p63"/>
          <p:cNvSpPr/>
          <p:nvPr/>
        </p:nvSpPr>
        <p:spPr>
          <a:xfrm>
            <a:off x="6096008" y="5648407"/>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0" name="Google Shape;6270;p63"/>
          <p:cNvSpPr/>
          <p:nvPr/>
        </p:nvSpPr>
        <p:spPr>
          <a:xfrm>
            <a:off x="5984412" y="5098975"/>
            <a:ext cx="284800" cy="343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1" name="Google Shape;6271;p63"/>
          <p:cNvSpPr/>
          <p:nvPr/>
        </p:nvSpPr>
        <p:spPr>
          <a:xfrm>
            <a:off x="6272920" y="5098967"/>
            <a:ext cx="406400" cy="343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2" name="Google Shape;6272;p63"/>
          <p:cNvSpPr/>
          <p:nvPr/>
        </p:nvSpPr>
        <p:spPr>
          <a:xfrm>
            <a:off x="6914991" y="5098975"/>
            <a:ext cx="284800" cy="343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3" name="Google Shape;6273;p63"/>
          <p:cNvSpPr/>
          <p:nvPr/>
        </p:nvSpPr>
        <p:spPr>
          <a:xfrm>
            <a:off x="6730358" y="5224167"/>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4" name="Google Shape;6274;p63"/>
          <p:cNvSpPr/>
          <p:nvPr/>
        </p:nvSpPr>
        <p:spPr>
          <a:xfrm>
            <a:off x="7386232" y="5098975"/>
            <a:ext cx="284800" cy="343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5" name="Google Shape;6275;p63"/>
          <p:cNvSpPr/>
          <p:nvPr/>
        </p:nvSpPr>
        <p:spPr>
          <a:xfrm>
            <a:off x="7226759" y="5224200"/>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6" name="Google Shape;6276;p63"/>
          <p:cNvSpPr/>
          <p:nvPr/>
        </p:nvSpPr>
        <p:spPr>
          <a:xfrm rot="5400000" flipH="1">
            <a:off x="6340376" y="5493263"/>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7" name="Google Shape;6277;p63"/>
          <p:cNvSpPr/>
          <p:nvPr/>
        </p:nvSpPr>
        <p:spPr>
          <a:xfrm>
            <a:off x="7386246" y="4404351"/>
            <a:ext cx="284800" cy="493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8" name="Google Shape;6278;p63"/>
          <p:cNvSpPr/>
          <p:nvPr/>
        </p:nvSpPr>
        <p:spPr>
          <a:xfrm>
            <a:off x="7171135" y="4404351"/>
            <a:ext cx="209200" cy="4936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9" name="Google Shape;6279;p63"/>
          <p:cNvSpPr/>
          <p:nvPr/>
        </p:nvSpPr>
        <p:spPr>
          <a:xfrm rot="5400000" flipH="1">
            <a:off x="7462354" y="4952045"/>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0" name="Google Shape;6280;p63"/>
          <p:cNvSpPr/>
          <p:nvPr/>
        </p:nvSpPr>
        <p:spPr>
          <a:xfrm>
            <a:off x="7887702" y="4404367"/>
            <a:ext cx="209200" cy="493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1" name="Google Shape;6281;p63"/>
          <p:cNvSpPr/>
          <p:nvPr/>
        </p:nvSpPr>
        <p:spPr>
          <a:xfrm>
            <a:off x="7702360" y="4604776"/>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2" name="Google Shape;6282;p63"/>
          <p:cNvSpPr/>
          <p:nvPr/>
        </p:nvSpPr>
        <p:spPr>
          <a:xfrm rot="5400000" flipH="1">
            <a:off x="8405939" y="4239891"/>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3" name="Google Shape;6283;p63"/>
          <p:cNvSpPr/>
          <p:nvPr/>
        </p:nvSpPr>
        <p:spPr>
          <a:xfrm>
            <a:off x="8361052" y="3223133"/>
            <a:ext cx="209200" cy="945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4" name="Google Shape;6284;p63"/>
          <p:cNvSpPr/>
          <p:nvPr/>
        </p:nvSpPr>
        <p:spPr>
          <a:xfrm>
            <a:off x="8367563" y="4404267"/>
            <a:ext cx="209200" cy="493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5" name="Google Shape;6285;p63"/>
          <p:cNvSpPr/>
          <p:nvPr/>
        </p:nvSpPr>
        <p:spPr>
          <a:xfrm>
            <a:off x="8160620" y="4585276"/>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6" name="Google Shape;6286;p63"/>
          <p:cNvSpPr/>
          <p:nvPr/>
        </p:nvSpPr>
        <p:spPr>
          <a:xfrm>
            <a:off x="8219079" y="3223119"/>
            <a:ext cx="132400" cy="945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7" name="Google Shape;6287;p63"/>
          <p:cNvSpPr/>
          <p:nvPr/>
        </p:nvSpPr>
        <p:spPr>
          <a:xfrm>
            <a:off x="8834207" y="3223119"/>
            <a:ext cx="132400" cy="945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8" name="Google Shape;6288;p63"/>
          <p:cNvSpPr/>
          <p:nvPr/>
        </p:nvSpPr>
        <p:spPr>
          <a:xfrm>
            <a:off x="8655431" y="3649304"/>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9" name="Google Shape;6289;p63"/>
          <p:cNvSpPr/>
          <p:nvPr/>
        </p:nvSpPr>
        <p:spPr>
          <a:xfrm>
            <a:off x="9191767" y="3223119"/>
            <a:ext cx="132400" cy="945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0" name="Google Shape;6290;p63"/>
          <p:cNvSpPr/>
          <p:nvPr/>
        </p:nvSpPr>
        <p:spPr>
          <a:xfrm>
            <a:off x="9012991" y="3649304"/>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1" name="Google Shape;6291;p63"/>
          <p:cNvSpPr/>
          <p:nvPr/>
        </p:nvSpPr>
        <p:spPr>
          <a:xfrm rot="5400000" flipH="1">
            <a:off x="9191736" y="3059797"/>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2" name="Google Shape;6292;p63"/>
          <p:cNvSpPr/>
          <p:nvPr/>
        </p:nvSpPr>
        <p:spPr>
          <a:xfrm>
            <a:off x="9191767" y="1095233"/>
            <a:ext cx="132400" cy="1894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3" name="Google Shape;6293;p63"/>
          <p:cNvSpPr/>
          <p:nvPr/>
        </p:nvSpPr>
        <p:spPr>
          <a:xfrm>
            <a:off x="9112844" y="1095233"/>
            <a:ext cx="71200" cy="18940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4" name="Google Shape;6294;p63"/>
          <p:cNvSpPr/>
          <p:nvPr/>
        </p:nvSpPr>
        <p:spPr>
          <a:xfrm>
            <a:off x="9854122" y="1095233"/>
            <a:ext cx="71200" cy="1894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5" name="Google Shape;6295;p63"/>
          <p:cNvSpPr/>
          <p:nvPr/>
        </p:nvSpPr>
        <p:spPr>
          <a:xfrm>
            <a:off x="9671795" y="1995635"/>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6" name="Google Shape;6296;p63"/>
          <p:cNvSpPr/>
          <p:nvPr/>
        </p:nvSpPr>
        <p:spPr>
          <a:xfrm>
            <a:off x="9995726" y="1995868"/>
            <a:ext cx="132400" cy="928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7" name="Google Shape;6297;p63"/>
          <p:cNvSpPr/>
          <p:nvPr/>
        </p:nvSpPr>
        <p:spPr>
          <a:xfrm>
            <a:off x="10198512" y="1095233"/>
            <a:ext cx="41200" cy="1894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8" name="Google Shape;6298;p63"/>
          <p:cNvSpPr/>
          <p:nvPr/>
        </p:nvSpPr>
        <p:spPr>
          <a:xfrm>
            <a:off x="9550691" y="1095233"/>
            <a:ext cx="71200" cy="1894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9" name="Google Shape;6299;p63"/>
          <p:cNvSpPr/>
          <p:nvPr/>
        </p:nvSpPr>
        <p:spPr>
          <a:xfrm>
            <a:off x="9371208" y="1995635"/>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300" name="Google Shape;6300;p63"/>
          <p:cNvCxnSpPr/>
          <p:nvPr/>
        </p:nvCxnSpPr>
        <p:spPr>
          <a:xfrm>
            <a:off x="3231900" y="2042027"/>
            <a:ext cx="5695600" cy="0"/>
          </a:xfrm>
          <a:prstGeom prst="straightConnector1">
            <a:avLst/>
          </a:prstGeom>
          <a:noFill/>
          <a:ln w="19050" cap="flat" cmpd="sng">
            <a:solidFill>
              <a:srgbClr val="980000"/>
            </a:solidFill>
            <a:prstDash val="solid"/>
            <a:round/>
            <a:headEnd type="none" w="med" len="med"/>
            <a:tailEnd type="triangle" w="med" len="med"/>
          </a:ln>
        </p:spPr>
      </p:cxnSp>
      <p:cxnSp>
        <p:nvCxnSpPr>
          <p:cNvPr id="6301" name="Google Shape;6301;p63"/>
          <p:cNvCxnSpPr/>
          <p:nvPr/>
        </p:nvCxnSpPr>
        <p:spPr>
          <a:xfrm rot="10800000" flipH="1">
            <a:off x="3839567" y="3675551"/>
            <a:ext cx="4205600" cy="3560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a:off x="4613691" y="4627267"/>
            <a:ext cx="2440800" cy="88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rot="10800000" flipH="1">
            <a:off x="5504794" y="5268651"/>
            <a:ext cx="406400" cy="4000"/>
          </a:xfrm>
          <a:prstGeom prst="straightConnector1">
            <a:avLst/>
          </a:prstGeom>
          <a:noFill/>
          <a:ln w="19050" cap="flat" cmpd="sng">
            <a:solidFill>
              <a:srgbClr val="980000"/>
            </a:solidFill>
            <a:prstDash val="solid"/>
            <a:round/>
            <a:headEnd type="none" w="med" len="med"/>
            <a:tailEnd type="triangle" w="med" len="med"/>
          </a:ln>
        </p:spPr>
      </p:cxnSp>
      <p:sp>
        <p:nvSpPr>
          <p:cNvPr id="6304" name="Google Shape;6304;p63"/>
          <p:cNvSpPr txBox="1"/>
          <p:nvPr/>
        </p:nvSpPr>
        <p:spPr>
          <a:xfrm>
            <a:off x="1625923" y="1258977"/>
            <a:ext cx="2848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200">
                <a:solidFill>
                  <a:srgbClr val="434343"/>
                </a:solidFill>
                <a:latin typeface="Roboto" panose="02000000000000000000"/>
                <a:ea typeface="Roboto" panose="02000000000000000000"/>
                <a:cs typeface="Roboto" panose="02000000000000000000"/>
                <a:sym typeface="Roboto" panose="02000000000000000000"/>
              </a:rPr>
              <a:t>3</a:t>
            </a:r>
            <a:endParaRPr sz="12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5" name="Google Shape;6305;p63"/>
          <p:cNvSpPr txBox="1"/>
          <p:nvPr/>
        </p:nvSpPr>
        <p:spPr>
          <a:xfrm>
            <a:off x="4109434" y="4121304"/>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64</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6" name="Google Shape;6306;p63"/>
          <p:cNvSpPr txBox="1"/>
          <p:nvPr/>
        </p:nvSpPr>
        <p:spPr>
          <a:xfrm>
            <a:off x="1739278" y="1269764"/>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7" name="Google Shape;6307;p63"/>
          <p:cNvSpPr txBox="1"/>
          <p:nvPr/>
        </p:nvSpPr>
        <p:spPr>
          <a:xfrm>
            <a:off x="2703411" y="867997"/>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8" name="Google Shape;6308;p63"/>
          <p:cNvSpPr txBox="1"/>
          <p:nvPr/>
        </p:nvSpPr>
        <p:spPr>
          <a:xfrm>
            <a:off x="2992634" y="2965531"/>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32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9" name="Google Shape;6309;p63"/>
          <p:cNvSpPr txBox="1"/>
          <p:nvPr/>
        </p:nvSpPr>
        <p:spPr>
          <a:xfrm>
            <a:off x="3316434" y="2979631"/>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32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0" name="Google Shape;6310;p63"/>
          <p:cNvSpPr txBox="1"/>
          <p:nvPr/>
        </p:nvSpPr>
        <p:spPr>
          <a:xfrm>
            <a:off x="3693834" y="4121164"/>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64</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1" name="Google Shape;6311;p63"/>
          <p:cNvSpPr txBox="1"/>
          <p:nvPr/>
        </p:nvSpPr>
        <p:spPr>
          <a:xfrm>
            <a:off x="4538867" y="4860836"/>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128</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2" name="Google Shape;6312;p63"/>
          <p:cNvSpPr txBox="1"/>
          <p:nvPr/>
        </p:nvSpPr>
        <p:spPr>
          <a:xfrm>
            <a:off x="5006000" y="4861813"/>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128</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3" name="Google Shape;6313;p63"/>
          <p:cNvSpPr txBox="1"/>
          <p:nvPr/>
        </p:nvSpPr>
        <p:spPr>
          <a:xfrm>
            <a:off x="5579998" y="5707848"/>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256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4" name="Google Shape;6314;p63"/>
          <p:cNvSpPr txBox="1"/>
          <p:nvPr/>
        </p:nvSpPr>
        <p:spPr>
          <a:xfrm>
            <a:off x="6191700" y="5719613"/>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256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5" name="Google Shape;6315;p63"/>
          <p:cNvSpPr txBox="1"/>
          <p:nvPr/>
        </p:nvSpPr>
        <p:spPr>
          <a:xfrm>
            <a:off x="5799154" y="4857820"/>
            <a:ext cx="10388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128+256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6" name="Google Shape;6316;p63"/>
          <p:cNvSpPr txBox="1"/>
          <p:nvPr/>
        </p:nvSpPr>
        <p:spPr>
          <a:xfrm>
            <a:off x="6752784" y="4857840"/>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128</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7" name="Google Shape;6317;p63"/>
          <p:cNvSpPr txBox="1"/>
          <p:nvPr/>
        </p:nvSpPr>
        <p:spPr>
          <a:xfrm>
            <a:off x="9938498" y="868013"/>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8" name="Google Shape;6318;p63"/>
          <p:cNvSpPr txBox="1"/>
          <p:nvPr/>
        </p:nvSpPr>
        <p:spPr>
          <a:xfrm>
            <a:off x="6979967" y="4160220"/>
            <a:ext cx="8224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64+128</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9" name="Google Shape;6319;p63"/>
          <p:cNvSpPr txBox="1"/>
          <p:nvPr/>
        </p:nvSpPr>
        <p:spPr>
          <a:xfrm>
            <a:off x="7693124" y="4164357"/>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64</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0" name="Google Shape;6320;p63"/>
          <p:cNvSpPr txBox="1"/>
          <p:nvPr/>
        </p:nvSpPr>
        <p:spPr>
          <a:xfrm>
            <a:off x="7997411" y="2984193"/>
            <a:ext cx="7488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32+64</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1" name="Google Shape;6321;p63"/>
          <p:cNvSpPr txBox="1"/>
          <p:nvPr/>
        </p:nvSpPr>
        <p:spPr>
          <a:xfrm>
            <a:off x="8526002" y="2979673"/>
            <a:ext cx="7488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32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2" name="Google Shape;6322;p63"/>
          <p:cNvSpPr txBox="1"/>
          <p:nvPr/>
        </p:nvSpPr>
        <p:spPr>
          <a:xfrm>
            <a:off x="8814478" y="857203"/>
            <a:ext cx="7488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16+32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3" name="Google Shape;6323;p63"/>
          <p:cNvSpPr txBox="1"/>
          <p:nvPr/>
        </p:nvSpPr>
        <p:spPr>
          <a:xfrm>
            <a:off x="9294527" y="857217"/>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4" name="Google Shape;6324;p63"/>
          <p:cNvSpPr txBox="1"/>
          <p:nvPr/>
        </p:nvSpPr>
        <p:spPr>
          <a:xfrm>
            <a:off x="9606834" y="867993"/>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5" name="Google Shape;6325;p63"/>
          <p:cNvSpPr/>
          <p:nvPr/>
        </p:nvSpPr>
        <p:spPr>
          <a:xfrm>
            <a:off x="3723951" y="1142417"/>
            <a:ext cx="4636000" cy="821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26" name="Google Shape;6326;p63"/>
          <p:cNvSpPr/>
          <p:nvPr/>
        </p:nvSpPr>
        <p:spPr>
          <a:xfrm>
            <a:off x="3827440" y="1232585"/>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27" name="Google Shape;6327;p63"/>
          <p:cNvSpPr/>
          <p:nvPr/>
        </p:nvSpPr>
        <p:spPr>
          <a:xfrm rot="5400000">
            <a:off x="3827466" y="1483612"/>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328" name="Google Shape;6328;p63"/>
          <p:cNvCxnSpPr/>
          <p:nvPr/>
        </p:nvCxnSpPr>
        <p:spPr>
          <a:xfrm rot="10800000" flipH="1">
            <a:off x="5402356" y="1551000"/>
            <a:ext cx="406400" cy="4000"/>
          </a:xfrm>
          <a:prstGeom prst="straightConnector1">
            <a:avLst/>
          </a:prstGeom>
          <a:noFill/>
          <a:ln w="19050" cap="flat" cmpd="sng">
            <a:solidFill>
              <a:srgbClr val="980000"/>
            </a:solidFill>
            <a:prstDash val="solid"/>
            <a:round/>
            <a:headEnd type="none" w="med" len="med"/>
            <a:tailEnd type="triangle" w="med" len="med"/>
          </a:ln>
        </p:spPr>
      </p:cxnSp>
      <p:sp>
        <p:nvSpPr>
          <p:cNvPr id="6329" name="Google Shape;6329;p63"/>
          <p:cNvSpPr/>
          <p:nvPr/>
        </p:nvSpPr>
        <p:spPr>
          <a:xfrm>
            <a:off x="5686484" y="1738919"/>
            <a:ext cx="132400" cy="166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0" name="Google Shape;6330;p63"/>
          <p:cNvSpPr/>
          <p:nvPr/>
        </p:nvSpPr>
        <p:spPr>
          <a:xfrm>
            <a:off x="5658226" y="1232585"/>
            <a:ext cx="132400" cy="928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1" name="Google Shape;6331;p63"/>
          <p:cNvSpPr/>
          <p:nvPr/>
        </p:nvSpPr>
        <p:spPr>
          <a:xfrm rot="5400000" flipH="1">
            <a:off x="3827439" y="1754457"/>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2" name="Google Shape;6332;p63"/>
          <p:cNvSpPr/>
          <p:nvPr/>
        </p:nvSpPr>
        <p:spPr>
          <a:xfrm>
            <a:off x="2825879" y="2872731"/>
            <a:ext cx="92800" cy="928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3" name="Google Shape;6333;p63"/>
          <p:cNvSpPr/>
          <p:nvPr/>
        </p:nvSpPr>
        <p:spPr>
          <a:xfrm>
            <a:off x="3394446" y="4067431"/>
            <a:ext cx="92800" cy="928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4" name="Google Shape;6334;p63"/>
          <p:cNvSpPr/>
          <p:nvPr/>
        </p:nvSpPr>
        <p:spPr>
          <a:xfrm>
            <a:off x="4138246" y="4768997"/>
            <a:ext cx="92800" cy="928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5" name="Google Shape;6335;p63"/>
          <p:cNvSpPr/>
          <p:nvPr/>
        </p:nvSpPr>
        <p:spPr>
          <a:xfrm>
            <a:off x="6115812" y="5802031"/>
            <a:ext cx="92800" cy="928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6" name="Google Shape;6336;p63"/>
          <p:cNvSpPr/>
          <p:nvPr/>
        </p:nvSpPr>
        <p:spPr>
          <a:xfrm>
            <a:off x="9032779" y="4067431"/>
            <a:ext cx="92800" cy="928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7" name="Google Shape;6337;p63"/>
          <p:cNvSpPr/>
          <p:nvPr/>
        </p:nvSpPr>
        <p:spPr>
          <a:xfrm>
            <a:off x="10015512" y="2872731"/>
            <a:ext cx="92800" cy="928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8" name="Google Shape;6338;p63"/>
          <p:cNvSpPr/>
          <p:nvPr/>
        </p:nvSpPr>
        <p:spPr>
          <a:xfrm>
            <a:off x="8185828" y="4768997"/>
            <a:ext cx="92800" cy="928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9" name="Google Shape;6339;p63"/>
          <p:cNvSpPr/>
          <p:nvPr/>
        </p:nvSpPr>
        <p:spPr>
          <a:xfrm>
            <a:off x="7228828" y="5344697"/>
            <a:ext cx="92800" cy="928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40" name="Google Shape;6340;p63"/>
          <p:cNvSpPr/>
          <p:nvPr/>
        </p:nvSpPr>
        <p:spPr>
          <a:xfrm>
            <a:off x="4991312" y="5344697"/>
            <a:ext cx="92800" cy="928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41" name="Google Shape;6341;p63"/>
          <p:cNvSpPr/>
          <p:nvPr/>
        </p:nvSpPr>
        <p:spPr>
          <a:xfrm>
            <a:off x="7105446" y="1258981"/>
            <a:ext cx="92800" cy="928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42" name="Google Shape;6342;p63"/>
          <p:cNvSpPr/>
          <p:nvPr/>
        </p:nvSpPr>
        <p:spPr>
          <a:xfrm>
            <a:off x="7105446" y="1506615"/>
            <a:ext cx="92800" cy="928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43" name="Google Shape;6343;p63"/>
          <p:cNvSpPr/>
          <p:nvPr/>
        </p:nvSpPr>
        <p:spPr>
          <a:xfrm>
            <a:off x="7105446" y="1754464"/>
            <a:ext cx="92800" cy="928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44" name="Google Shape;6344;p63"/>
          <p:cNvSpPr txBox="1"/>
          <p:nvPr/>
        </p:nvSpPr>
        <p:spPr>
          <a:xfrm>
            <a:off x="3759584" y="1138400"/>
            <a:ext cx="168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Convolution 3x3</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5" name="Google Shape;6345;p63"/>
          <p:cNvSpPr txBox="1"/>
          <p:nvPr/>
        </p:nvSpPr>
        <p:spPr>
          <a:xfrm>
            <a:off x="3759584" y="1387167"/>
            <a:ext cx="168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Max Pooling 2x2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6" name="Google Shape;6346;p63"/>
          <p:cNvSpPr txBox="1"/>
          <p:nvPr/>
        </p:nvSpPr>
        <p:spPr>
          <a:xfrm>
            <a:off x="5617914" y="1138400"/>
            <a:ext cx="168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Convolution 1x1</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7" name="Google Shape;6347;p63"/>
          <p:cNvSpPr txBox="1"/>
          <p:nvPr/>
        </p:nvSpPr>
        <p:spPr>
          <a:xfrm>
            <a:off x="5625186" y="1412433"/>
            <a:ext cx="168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Skip connection</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8" name="Google Shape;6348;p63"/>
          <p:cNvSpPr txBox="1"/>
          <p:nvPr/>
        </p:nvSpPr>
        <p:spPr>
          <a:xfrm>
            <a:off x="3759584" y="1681533"/>
            <a:ext cx="168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Up Sampling 2x2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9" name="Google Shape;6349;p63"/>
          <p:cNvSpPr txBox="1"/>
          <p:nvPr/>
        </p:nvSpPr>
        <p:spPr>
          <a:xfrm>
            <a:off x="5523092" y="1678049"/>
            <a:ext cx="168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Block copied</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0" name="Google Shape;6350;p63"/>
          <p:cNvSpPr txBox="1"/>
          <p:nvPr/>
        </p:nvSpPr>
        <p:spPr>
          <a:xfrm>
            <a:off x="7191075" y="1164600"/>
            <a:ext cx="113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Dropout 0.1</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1" name="Google Shape;6351;p63"/>
          <p:cNvSpPr txBox="1"/>
          <p:nvPr/>
        </p:nvSpPr>
        <p:spPr>
          <a:xfrm>
            <a:off x="7194238" y="1412549"/>
            <a:ext cx="113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Dropout 0.2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2" name="Google Shape;6352;p63"/>
          <p:cNvSpPr txBox="1"/>
          <p:nvPr/>
        </p:nvSpPr>
        <p:spPr>
          <a:xfrm>
            <a:off x="7194270" y="1660260"/>
            <a:ext cx="113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Dropout 0.3</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3" name="Google Shape;6353;p63"/>
          <p:cNvSpPr/>
          <p:nvPr/>
        </p:nvSpPr>
        <p:spPr>
          <a:xfrm>
            <a:off x="247951" y="1783333"/>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54" name="Google Shape;6354;p63"/>
          <p:cNvSpPr/>
          <p:nvPr/>
        </p:nvSpPr>
        <p:spPr>
          <a:xfrm>
            <a:off x="349551" y="1884933"/>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55" name="Google Shape;6355;p63"/>
          <p:cNvSpPr/>
          <p:nvPr/>
        </p:nvSpPr>
        <p:spPr>
          <a:xfrm>
            <a:off x="451151" y="1986533"/>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56" name="Google Shape;6356;p63"/>
          <p:cNvSpPr/>
          <p:nvPr/>
        </p:nvSpPr>
        <p:spPr>
          <a:xfrm>
            <a:off x="552751" y="2088133"/>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57" name="Google Shape;6357;p63"/>
          <p:cNvSpPr/>
          <p:nvPr/>
        </p:nvSpPr>
        <p:spPr>
          <a:xfrm>
            <a:off x="10395651" y="1330767"/>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58" name="Google Shape;6358;p63"/>
          <p:cNvSpPr/>
          <p:nvPr/>
        </p:nvSpPr>
        <p:spPr>
          <a:xfrm>
            <a:off x="10497251" y="1432367"/>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59" name="Google Shape;6359;p63"/>
          <p:cNvSpPr/>
          <p:nvPr/>
        </p:nvSpPr>
        <p:spPr>
          <a:xfrm>
            <a:off x="10598851" y="1533967"/>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60" name="Google Shape;6360;p63"/>
          <p:cNvSpPr/>
          <p:nvPr/>
        </p:nvSpPr>
        <p:spPr>
          <a:xfrm>
            <a:off x="10700451" y="1635567"/>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6364" name="Shape 6364"/>
        <p:cNvGrpSpPr/>
        <p:nvPr/>
      </p:nvGrpSpPr>
      <p:grpSpPr>
        <a:xfrm>
          <a:off x="0" y="0"/>
          <a:ext cx="0" cy="0"/>
          <a:chOff x="0" y="0"/>
          <a:chExt cx="0" cy="0"/>
        </a:xfrm>
      </p:grpSpPr>
      <p:sp>
        <p:nvSpPr>
          <p:cNvPr id="6365" name="Google Shape;6365;p64"/>
          <p:cNvSpPr/>
          <p:nvPr/>
        </p:nvSpPr>
        <p:spPr>
          <a:xfrm rot="5400000">
            <a:off x="4124434" y="4862067"/>
            <a:ext cx="12380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Conv3-32</a:t>
            </a:r>
            <a:endParaRPr sz="1600"/>
          </a:p>
        </p:txBody>
      </p:sp>
      <p:sp>
        <p:nvSpPr>
          <p:cNvPr id="6366" name="Google Shape;6366;p64"/>
          <p:cNvSpPr/>
          <p:nvPr/>
        </p:nvSpPr>
        <p:spPr>
          <a:xfrm rot="5400000">
            <a:off x="5052400" y="4866265"/>
            <a:ext cx="1246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Conv3-32</a:t>
            </a:r>
            <a:endParaRPr sz="1600"/>
          </a:p>
        </p:txBody>
      </p:sp>
      <p:sp>
        <p:nvSpPr>
          <p:cNvPr id="6367" name="Google Shape;6367;p64"/>
          <p:cNvSpPr/>
          <p:nvPr/>
        </p:nvSpPr>
        <p:spPr>
          <a:xfrm rot="5400000">
            <a:off x="4586334" y="4866265"/>
            <a:ext cx="1246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rPr>
              <a:t>Conv3-32</a:t>
            </a:r>
            <a:endParaRPr sz="1600"/>
          </a:p>
        </p:txBody>
      </p:sp>
      <p:sp>
        <p:nvSpPr>
          <p:cNvPr id="6368" name="Google Shape;6368;p64"/>
          <p:cNvSpPr/>
          <p:nvPr/>
        </p:nvSpPr>
        <p:spPr>
          <a:xfrm rot="5400000">
            <a:off x="5980634" y="4870265"/>
            <a:ext cx="1254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rPr>
              <a:t>Max-Pool</a:t>
            </a:r>
            <a:endParaRPr sz="1600"/>
          </a:p>
        </p:txBody>
      </p:sp>
      <p:sp>
        <p:nvSpPr>
          <p:cNvPr id="6369" name="Google Shape;6369;p64"/>
          <p:cNvSpPr/>
          <p:nvPr/>
        </p:nvSpPr>
        <p:spPr>
          <a:xfrm rot="5400000">
            <a:off x="5514534" y="4870265"/>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rPr>
              <a:t>Conv3-32</a:t>
            </a:r>
            <a:endParaRPr sz="1600"/>
          </a:p>
        </p:txBody>
      </p:sp>
      <p:sp>
        <p:nvSpPr>
          <p:cNvPr id="6370" name="Google Shape;6370;p64"/>
          <p:cNvSpPr/>
          <p:nvPr/>
        </p:nvSpPr>
        <p:spPr>
          <a:xfrm rot="5400000">
            <a:off x="7845034" y="4870265"/>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rPr>
              <a:t>Conv3-128</a:t>
            </a:r>
            <a:endParaRPr sz="1600"/>
          </a:p>
        </p:txBody>
      </p:sp>
      <p:sp>
        <p:nvSpPr>
          <p:cNvPr id="6371" name="Google Shape;6371;p64"/>
          <p:cNvSpPr/>
          <p:nvPr/>
        </p:nvSpPr>
        <p:spPr>
          <a:xfrm rot="5400000">
            <a:off x="8311134" y="4870265"/>
            <a:ext cx="1254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rPr>
              <a:t>Max-Pool</a:t>
            </a:r>
            <a:endParaRPr sz="1600"/>
          </a:p>
        </p:txBody>
      </p:sp>
      <p:sp>
        <p:nvSpPr>
          <p:cNvPr id="6372" name="Google Shape;6372;p64"/>
          <p:cNvSpPr/>
          <p:nvPr/>
        </p:nvSpPr>
        <p:spPr>
          <a:xfrm rot="5400000">
            <a:off x="6446734" y="4870265"/>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Conv3-64</a:t>
            </a:r>
            <a:endParaRPr sz="1600"/>
          </a:p>
        </p:txBody>
      </p:sp>
      <p:sp>
        <p:nvSpPr>
          <p:cNvPr id="6373" name="Google Shape;6373;p64"/>
          <p:cNvSpPr/>
          <p:nvPr/>
        </p:nvSpPr>
        <p:spPr>
          <a:xfrm rot="5400000">
            <a:off x="6912834" y="4870267"/>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Conv3-64</a:t>
            </a:r>
            <a:endParaRPr sz="1600"/>
          </a:p>
        </p:txBody>
      </p:sp>
      <p:sp>
        <p:nvSpPr>
          <p:cNvPr id="6374" name="Google Shape;6374;p64"/>
          <p:cNvSpPr/>
          <p:nvPr/>
        </p:nvSpPr>
        <p:spPr>
          <a:xfrm rot="5400000">
            <a:off x="7378934" y="4870265"/>
            <a:ext cx="1254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375" name="Google Shape;6375;p64"/>
          <p:cNvCxnSpPr>
            <a:stCxn id="6365" idx="0"/>
            <a:endCxn id="6367" idx="2"/>
          </p:cNvCxnSpPr>
          <p:nvPr/>
        </p:nvCxnSpPr>
        <p:spPr>
          <a:xfrm>
            <a:off x="4926834" y="5045467"/>
            <a:ext cx="99200" cy="4000"/>
          </a:xfrm>
          <a:prstGeom prst="straightConnector1">
            <a:avLst/>
          </a:prstGeom>
          <a:noFill/>
          <a:ln w="9525" cap="flat" cmpd="sng">
            <a:solidFill>
              <a:schemeClr val="dk2"/>
            </a:solidFill>
            <a:prstDash val="solid"/>
            <a:round/>
            <a:headEnd type="none" w="med" len="med"/>
            <a:tailEnd type="none" w="med" len="med"/>
          </a:ln>
        </p:spPr>
      </p:cxnSp>
      <p:cxnSp>
        <p:nvCxnSpPr>
          <p:cNvPr id="6376" name="Google Shape;6376;p64"/>
          <p:cNvCxnSpPr>
            <a:stCxn id="6367" idx="0"/>
            <a:endCxn id="6367" idx="0"/>
          </p:cNvCxnSpPr>
          <p:nvPr/>
        </p:nvCxnSpPr>
        <p:spPr>
          <a:xfrm>
            <a:off x="5392934" y="5049665"/>
            <a:ext cx="0" cy="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6" idx="0"/>
            <a:endCxn id="6369" idx="2"/>
          </p:cNvCxnSpPr>
          <p:nvPr/>
        </p:nvCxnSpPr>
        <p:spPr>
          <a:xfrm>
            <a:off x="5859000" y="5049665"/>
            <a:ext cx="99200" cy="400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67" idx="0"/>
          </p:cNvCxnSpPr>
          <p:nvPr/>
        </p:nvCxnSpPr>
        <p:spPr>
          <a:xfrm>
            <a:off x="5392934" y="5049665"/>
            <a:ext cx="0" cy="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7" idx="0"/>
            <a:endCxn id="6367" idx="0"/>
          </p:cNvCxnSpPr>
          <p:nvPr/>
        </p:nvCxnSpPr>
        <p:spPr>
          <a:xfrm>
            <a:off x="5392934" y="5049665"/>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6" idx="2"/>
            <a:endCxn id="6367" idx="0"/>
          </p:cNvCxnSpPr>
          <p:nvPr/>
        </p:nvCxnSpPr>
        <p:spPr>
          <a:xfrm rot="10800000">
            <a:off x="5393000" y="50496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9" idx="0"/>
            <a:endCxn id="6368" idx="2"/>
          </p:cNvCxnSpPr>
          <p:nvPr/>
        </p:nvCxnSpPr>
        <p:spPr>
          <a:xfrm>
            <a:off x="6325134" y="50536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68" idx="0"/>
            <a:endCxn id="6372" idx="2"/>
          </p:cNvCxnSpPr>
          <p:nvPr/>
        </p:nvCxnSpPr>
        <p:spPr>
          <a:xfrm>
            <a:off x="6791234" y="50536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72" idx="0"/>
            <a:endCxn id="6373" idx="2"/>
          </p:cNvCxnSpPr>
          <p:nvPr/>
        </p:nvCxnSpPr>
        <p:spPr>
          <a:xfrm>
            <a:off x="7257334" y="50536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7723434" y="5053667"/>
            <a:ext cx="992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0" idx="2"/>
          </p:cNvCxnSpPr>
          <p:nvPr/>
        </p:nvCxnSpPr>
        <p:spPr>
          <a:xfrm>
            <a:off x="8189534" y="50536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0" idx="0"/>
            <a:endCxn id="6371" idx="2"/>
          </p:cNvCxnSpPr>
          <p:nvPr/>
        </p:nvCxnSpPr>
        <p:spPr>
          <a:xfrm>
            <a:off x="8655634" y="5053665"/>
            <a:ext cx="99200" cy="0"/>
          </a:xfrm>
          <a:prstGeom prst="straightConnector1">
            <a:avLst/>
          </a:prstGeom>
          <a:noFill/>
          <a:ln w="9525" cap="flat" cmpd="sng">
            <a:solidFill>
              <a:schemeClr val="dk2"/>
            </a:solidFill>
            <a:prstDash val="solid"/>
            <a:round/>
            <a:headEnd type="none" w="med" len="med"/>
            <a:tailEnd type="none" w="med" len="med"/>
          </a:ln>
        </p:spPr>
      </p:cxnSp>
      <p:sp>
        <p:nvSpPr>
          <p:cNvPr id="6387" name="Google Shape;6387;p64"/>
          <p:cNvSpPr/>
          <p:nvPr/>
        </p:nvSpPr>
        <p:spPr>
          <a:xfrm>
            <a:off x="2105998" y="3266239"/>
            <a:ext cx="1030800" cy="36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Input</a:t>
            </a:r>
            <a:endParaRPr sz="1465"/>
          </a:p>
        </p:txBody>
      </p:sp>
      <p:sp>
        <p:nvSpPr>
          <p:cNvPr id="6388" name="Google Shape;6388;p64"/>
          <p:cNvSpPr/>
          <p:nvPr/>
        </p:nvSpPr>
        <p:spPr>
          <a:xfrm>
            <a:off x="2105998" y="2800141"/>
            <a:ext cx="10308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Conv</a:t>
            </a:r>
            <a:endParaRPr sz="1465"/>
          </a:p>
        </p:txBody>
      </p:sp>
      <p:sp>
        <p:nvSpPr>
          <p:cNvPr id="6389" name="Google Shape;6389;p64"/>
          <p:cNvSpPr/>
          <p:nvPr/>
        </p:nvSpPr>
        <p:spPr>
          <a:xfrm>
            <a:off x="2105998" y="1867947"/>
            <a:ext cx="10308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Conv</a:t>
            </a:r>
            <a:endParaRPr sz="1465"/>
          </a:p>
        </p:txBody>
      </p:sp>
      <p:sp>
        <p:nvSpPr>
          <p:cNvPr id="6390" name="Google Shape;6390;p64"/>
          <p:cNvSpPr/>
          <p:nvPr/>
        </p:nvSpPr>
        <p:spPr>
          <a:xfrm>
            <a:off x="2105998" y="2334043"/>
            <a:ext cx="10308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Max-Pool</a:t>
            </a:r>
            <a:endParaRPr sz="1465"/>
          </a:p>
        </p:txBody>
      </p:sp>
      <p:sp>
        <p:nvSpPr>
          <p:cNvPr id="6391" name="Google Shape;6391;p64"/>
          <p:cNvSpPr/>
          <p:nvPr/>
        </p:nvSpPr>
        <p:spPr>
          <a:xfrm>
            <a:off x="2105998" y="1401833"/>
            <a:ext cx="10308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Max-Pool</a:t>
            </a:r>
            <a:endParaRPr sz="1465"/>
          </a:p>
        </p:txBody>
      </p:sp>
      <p:sp>
        <p:nvSpPr>
          <p:cNvPr id="6392" name="Google Shape;6392;p64"/>
          <p:cNvSpPr/>
          <p:nvPr/>
        </p:nvSpPr>
        <p:spPr>
          <a:xfrm>
            <a:off x="2105998" y="923464"/>
            <a:ext cx="10308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FC</a:t>
            </a:r>
            <a:endParaRPr sz="1465"/>
          </a:p>
        </p:txBody>
      </p:sp>
      <p:sp>
        <p:nvSpPr>
          <p:cNvPr id="6393" name="Google Shape;6393;p64"/>
          <p:cNvSpPr txBox="1"/>
          <p:nvPr/>
        </p:nvSpPr>
        <p:spPr>
          <a:xfrm rot="-3921551">
            <a:off x="1401066" y="3109401"/>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Layer1</a:t>
            </a:r>
            <a:endParaRPr sz="1335"/>
          </a:p>
        </p:txBody>
      </p:sp>
      <p:sp>
        <p:nvSpPr>
          <p:cNvPr id="6394" name="Google Shape;6394;p64"/>
          <p:cNvSpPr/>
          <p:nvPr/>
        </p:nvSpPr>
        <p:spPr>
          <a:xfrm>
            <a:off x="2105998" y="-291995"/>
            <a:ext cx="10308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Softmax</a:t>
            </a:r>
            <a:endParaRPr sz="1465"/>
          </a:p>
        </p:txBody>
      </p:sp>
      <p:sp>
        <p:nvSpPr>
          <p:cNvPr id="6395" name="Google Shape;6395;p64"/>
          <p:cNvSpPr/>
          <p:nvPr/>
        </p:nvSpPr>
        <p:spPr>
          <a:xfrm>
            <a:off x="2105998" y="437539"/>
            <a:ext cx="10308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FC</a:t>
            </a:r>
            <a:endParaRPr sz="1465"/>
          </a:p>
        </p:txBody>
      </p:sp>
      <p:cxnSp>
        <p:nvCxnSpPr>
          <p:cNvPr id="6396" name="Google Shape;6396;p64"/>
          <p:cNvCxnSpPr>
            <a:stCxn id="6387" idx="0"/>
            <a:endCxn id="6388" idx="2"/>
          </p:cNvCxnSpPr>
          <p:nvPr/>
        </p:nvCxnSpPr>
        <p:spPr>
          <a:xfrm rot="10800000">
            <a:off x="2621398" y="3167039"/>
            <a:ext cx="0" cy="99200"/>
          </a:xfrm>
          <a:prstGeom prst="straightConnector1">
            <a:avLst/>
          </a:prstGeom>
          <a:noFill/>
          <a:ln w="9525" cap="flat" cmpd="sng">
            <a:solidFill>
              <a:schemeClr val="dk2"/>
            </a:solidFill>
            <a:prstDash val="solid"/>
            <a:round/>
            <a:headEnd type="none" w="med" len="med"/>
            <a:tailEnd type="none" w="med" len="med"/>
          </a:ln>
        </p:spPr>
      </p:cxnSp>
      <p:cxnSp>
        <p:nvCxnSpPr>
          <p:cNvPr id="6397" name="Google Shape;6397;p64"/>
          <p:cNvCxnSpPr>
            <a:stCxn id="6388" idx="0"/>
            <a:endCxn id="6390" idx="2"/>
          </p:cNvCxnSpPr>
          <p:nvPr/>
        </p:nvCxnSpPr>
        <p:spPr>
          <a:xfrm rot="10800000">
            <a:off x="2621398" y="2700941"/>
            <a:ext cx="0" cy="99200"/>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90" idx="0"/>
            <a:endCxn id="6390" idx="0"/>
          </p:cNvCxnSpPr>
          <p:nvPr/>
        </p:nvCxnSpPr>
        <p:spPr>
          <a:xfrm>
            <a:off x="2621398" y="2334043"/>
            <a:ext cx="0" cy="0"/>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89" idx="0"/>
            <a:endCxn id="6391" idx="2"/>
          </p:cNvCxnSpPr>
          <p:nvPr/>
        </p:nvCxnSpPr>
        <p:spPr>
          <a:xfrm rot="10800000">
            <a:off x="2621398" y="1768747"/>
            <a:ext cx="0" cy="9920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0" idx="0"/>
          </p:cNvCxnSpPr>
          <p:nvPr/>
        </p:nvCxnSpPr>
        <p:spPr>
          <a:xfrm>
            <a:off x="2621398" y="2334043"/>
            <a:ext cx="0" cy="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0" idx="0"/>
            <a:endCxn id="6390" idx="0"/>
          </p:cNvCxnSpPr>
          <p:nvPr/>
        </p:nvCxnSpPr>
        <p:spPr>
          <a:xfrm>
            <a:off x="2621398" y="2334043"/>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89" idx="2"/>
            <a:endCxn id="6390" idx="0"/>
          </p:cNvCxnSpPr>
          <p:nvPr/>
        </p:nvCxnSpPr>
        <p:spPr>
          <a:xfrm>
            <a:off x="2621398" y="2234747"/>
            <a:ext cx="0" cy="9920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1" idx="0"/>
            <a:endCxn id="6404" idx="2"/>
          </p:cNvCxnSpPr>
          <p:nvPr/>
        </p:nvCxnSpPr>
        <p:spPr>
          <a:xfrm rot="10800000">
            <a:off x="2621398" y="1302633"/>
            <a:ext cx="0" cy="99200"/>
          </a:xfrm>
          <a:prstGeom prst="straightConnector1">
            <a:avLst/>
          </a:prstGeom>
          <a:noFill/>
          <a:ln w="9525" cap="flat" cmpd="sng">
            <a:solidFill>
              <a:schemeClr val="dk2"/>
            </a:solidFill>
            <a:prstDash val="solid"/>
            <a:round/>
            <a:headEnd type="none" w="med" len="med"/>
            <a:tailEnd type="none" w="med" len="med"/>
          </a:ln>
        </p:spPr>
      </p:cxnSp>
      <p:cxnSp>
        <p:nvCxnSpPr>
          <p:cNvPr id="6405" name="Google Shape;6405;p64"/>
          <p:cNvCxnSpPr>
            <a:stCxn id="6392" idx="0"/>
            <a:endCxn id="6395" idx="2"/>
          </p:cNvCxnSpPr>
          <p:nvPr/>
        </p:nvCxnSpPr>
        <p:spPr>
          <a:xfrm rot="10800000">
            <a:off x="2621398" y="804264"/>
            <a:ext cx="0" cy="119200"/>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5" idx="0"/>
            <a:endCxn id="6394" idx="2"/>
          </p:cNvCxnSpPr>
          <p:nvPr/>
        </p:nvCxnSpPr>
        <p:spPr>
          <a:xfrm rot="10800000">
            <a:off x="2621398" y="74739"/>
            <a:ext cx="0" cy="362800"/>
          </a:xfrm>
          <a:prstGeom prst="straightConnector1">
            <a:avLst/>
          </a:prstGeom>
          <a:noFill/>
          <a:ln w="9525" cap="flat" cmpd="sng">
            <a:solidFill>
              <a:schemeClr val="dk2"/>
            </a:solidFill>
            <a:prstDash val="solid"/>
            <a:round/>
            <a:headEnd type="none" w="med" len="med"/>
            <a:tailEnd type="none" w="med" len="med"/>
          </a:ln>
        </p:spPr>
      </p:cxnSp>
      <p:sp>
        <p:nvSpPr>
          <p:cNvPr id="6407" name="Google Shape;6407;p64"/>
          <p:cNvSpPr txBox="1"/>
          <p:nvPr/>
        </p:nvSpPr>
        <p:spPr>
          <a:xfrm rot="-3921551">
            <a:off x="1401066" y="2195001"/>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Layer2</a:t>
            </a:r>
            <a:endParaRPr sz="1335"/>
          </a:p>
        </p:txBody>
      </p:sp>
      <p:sp>
        <p:nvSpPr>
          <p:cNvPr id="6408" name="Google Shape;6408;p64"/>
          <p:cNvSpPr txBox="1"/>
          <p:nvPr/>
        </p:nvSpPr>
        <p:spPr>
          <a:xfrm rot="-3921551">
            <a:off x="1401066" y="1179001"/>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Layer3</a:t>
            </a:r>
            <a:endParaRPr sz="1335"/>
          </a:p>
        </p:txBody>
      </p:sp>
      <p:sp>
        <p:nvSpPr>
          <p:cNvPr id="6409" name="Google Shape;6409;p64"/>
          <p:cNvSpPr txBox="1"/>
          <p:nvPr/>
        </p:nvSpPr>
        <p:spPr>
          <a:xfrm rot="-3921551">
            <a:off x="1401066" y="726759"/>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Layer4</a:t>
            </a:r>
            <a:endParaRPr sz="1335"/>
          </a:p>
        </p:txBody>
      </p:sp>
      <p:sp>
        <p:nvSpPr>
          <p:cNvPr id="6410" name="Google Shape;6410;p64"/>
          <p:cNvSpPr txBox="1"/>
          <p:nvPr/>
        </p:nvSpPr>
        <p:spPr>
          <a:xfrm rot="1478449">
            <a:off x="4040834" y="3994329"/>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Layer1</a:t>
            </a:r>
            <a:endParaRPr sz="1335"/>
          </a:p>
        </p:txBody>
      </p:sp>
      <p:sp>
        <p:nvSpPr>
          <p:cNvPr id="6411" name="Google Shape;6411;p64"/>
          <p:cNvSpPr txBox="1"/>
          <p:nvPr/>
        </p:nvSpPr>
        <p:spPr>
          <a:xfrm rot="1478449">
            <a:off x="6377634" y="4031004"/>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Layer2</a:t>
            </a:r>
            <a:endParaRPr sz="1335"/>
          </a:p>
        </p:txBody>
      </p:sp>
      <p:sp>
        <p:nvSpPr>
          <p:cNvPr id="6412" name="Google Shape;6412;p64"/>
          <p:cNvSpPr txBox="1"/>
          <p:nvPr/>
        </p:nvSpPr>
        <p:spPr>
          <a:xfrm rot="1478449">
            <a:off x="7763359" y="4030256"/>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Layer3</a:t>
            </a:r>
            <a:endParaRPr sz="1335"/>
          </a:p>
        </p:txBody>
      </p:sp>
      <p:sp>
        <p:nvSpPr>
          <p:cNvPr id="6413" name="Google Shape;6413;p64"/>
          <p:cNvSpPr txBox="1"/>
          <p:nvPr/>
        </p:nvSpPr>
        <p:spPr>
          <a:xfrm rot="1478449">
            <a:off x="8742338" y="3994323"/>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Layer4</a:t>
            </a:r>
            <a:endParaRPr sz="1335"/>
          </a:p>
        </p:txBody>
      </p:sp>
      <p:sp>
        <p:nvSpPr>
          <p:cNvPr id="6414" name="Google Shape;6414;p64"/>
          <p:cNvSpPr/>
          <p:nvPr/>
        </p:nvSpPr>
        <p:spPr>
          <a:xfrm rot="5400000">
            <a:off x="4877534" y="1672965"/>
            <a:ext cx="1238000" cy="36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Input</a:t>
            </a:r>
            <a:endParaRPr sz="1600"/>
          </a:p>
        </p:txBody>
      </p:sp>
      <p:sp>
        <p:nvSpPr>
          <p:cNvPr id="6415" name="Google Shape;6415;p64"/>
          <p:cNvSpPr/>
          <p:nvPr/>
        </p:nvSpPr>
        <p:spPr>
          <a:xfrm rot="5400000">
            <a:off x="5343634" y="1672967"/>
            <a:ext cx="12380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Conv3-32</a:t>
            </a:r>
            <a:endParaRPr sz="1600"/>
          </a:p>
        </p:txBody>
      </p:sp>
      <p:sp>
        <p:nvSpPr>
          <p:cNvPr id="6416" name="Google Shape;6416;p64"/>
          <p:cNvSpPr/>
          <p:nvPr/>
        </p:nvSpPr>
        <p:spPr>
          <a:xfrm rot="5400000">
            <a:off x="6271600" y="1677165"/>
            <a:ext cx="1246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Conv3-32</a:t>
            </a:r>
            <a:endParaRPr sz="1600"/>
          </a:p>
        </p:txBody>
      </p:sp>
      <p:sp>
        <p:nvSpPr>
          <p:cNvPr id="6417" name="Google Shape;6417;p64"/>
          <p:cNvSpPr/>
          <p:nvPr/>
        </p:nvSpPr>
        <p:spPr>
          <a:xfrm rot="5400000">
            <a:off x="5805534" y="1677165"/>
            <a:ext cx="1246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Conv3-32</a:t>
            </a:r>
            <a:endParaRPr sz="1600"/>
          </a:p>
        </p:txBody>
      </p:sp>
      <p:sp>
        <p:nvSpPr>
          <p:cNvPr id="6418" name="Google Shape;6418;p64"/>
          <p:cNvSpPr/>
          <p:nvPr/>
        </p:nvSpPr>
        <p:spPr>
          <a:xfrm rot="5400000">
            <a:off x="7199834" y="1681165"/>
            <a:ext cx="1254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Max-Pool</a:t>
            </a:r>
            <a:endParaRPr sz="1600"/>
          </a:p>
        </p:txBody>
      </p:sp>
      <p:sp>
        <p:nvSpPr>
          <p:cNvPr id="6419" name="Google Shape;6419;p64"/>
          <p:cNvSpPr/>
          <p:nvPr/>
        </p:nvSpPr>
        <p:spPr>
          <a:xfrm rot="5400000">
            <a:off x="6733734" y="1681165"/>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Conv3-32</a:t>
            </a:r>
            <a:endParaRPr sz="1600"/>
          </a:p>
        </p:txBody>
      </p:sp>
      <p:sp>
        <p:nvSpPr>
          <p:cNvPr id="6420" name="Google Shape;6420;p64"/>
          <p:cNvSpPr/>
          <p:nvPr/>
        </p:nvSpPr>
        <p:spPr>
          <a:xfrm rot="5400000">
            <a:off x="9064234" y="1681165"/>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Conv3-128</a:t>
            </a:r>
            <a:endParaRPr sz="1600"/>
          </a:p>
        </p:txBody>
      </p:sp>
      <p:sp>
        <p:nvSpPr>
          <p:cNvPr id="6421" name="Google Shape;6421;p64"/>
          <p:cNvSpPr/>
          <p:nvPr/>
        </p:nvSpPr>
        <p:spPr>
          <a:xfrm rot="5400000">
            <a:off x="7665934" y="1681165"/>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Conv3-64</a:t>
            </a:r>
            <a:endParaRPr sz="1600"/>
          </a:p>
        </p:txBody>
      </p:sp>
      <p:sp>
        <p:nvSpPr>
          <p:cNvPr id="6422" name="Google Shape;6422;p64"/>
          <p:cNvSpPr/>
          <p:nvPr/>
        </p:nvSpPr>
        <p:spPr>
          <a:xfrm rot="5400000">
            <a:off x="8132034" y="1681167"/>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Conv3-64</a:t>
            </a:r>
            <a:endParaRPr sz="1600"/>
          </a:p>
        </p:txBody>
      </p:sp>
      <p:sp>
        <p:nvSpPr>
          <p:cNvPr id="6423" name="Google Shape;6423;p64"/>
          <p:cNvSpPr/>
          <p:nvPr/>
        </p:nvSpPr>
        <p:spPr>
          <a:xfrm rot="5400000">
            <a:off x="8598134" y="1681165"/>
            <a:ext cx="1254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424" name="Google Shape;6424;p64"/>
          <p:cNvCxnSpPr>
            <a:stCxn id="6414" idx="0"/>
            <a:endCxn id="6415" idx="2"/>
          </p:cNvCxnSpPr>
          <p:nvPr/>
        </p:nvCxnSpPr>
        <p:spPr>
          <a:xfrm>
            <a:off x="5679934" y="18563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25" name="Google Shape;6425;p64"/>
          <p:cNvCxnSpPr>
            <a:stCxn id="6415" idx="0"/>
            <a:endCxn id="6417" idx="2"/>
          </p:cNvCxnSpPr>
          <p:nvPr/>
        </p:nvCxnSpPr>
        <p:spPr>
          <a:xfrm>
            <a:off x="6146034" y="1856367"/>
            <a:ext cx="99200" cy="400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7" idx="0"/>
            <a:endCxn id="6417" idx="0"/>
          </p:cNvCxnSpPr>
          <p:nvPr/>
        </p:nvCxnSpPr>
        <p:spPr>
          <a:xfrm>
            <a:off x="6612134" y="1860565"/>
            <a:ext cx="0" cy="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6" idx="0"/>
            <a:endCxn id="6419" idx="2"/>
          </p:cNvCxnSpPr>
          <p:nvPr/>
        </p:nvCxnSpPr>
        <p:spPr>
          <a:xfrm>
            <a:off x="7078200" y="1860565"/>
            <a:ext cx="99200" cy="400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17" idx="0"/>
          </p:cNvCxnSpPr>
          <p:nvPr/>
        </p:nvCxnSpPr>
        <p:spPr>
          <a:xfrm>
            <a:off x="6612134" y="1860565"/>
            <a:ext cx="0" cy="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7" idx="0"/>
            <a:endCxn id="6417" idx="0"/>
          </p:cNvCxnSpPr>
          <p:nvPr/>
        </p:nvCxnSpPr>
        <p:spPr>
          <a:xfrm>
            <a:off x="6612134" y="1860565"/>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6" idx="2"/>
            <a:endCxn id="6417" idx="0"/>
          </p:cNvCxnSpPr>
          <p:nvPr/>
        </p:nvCxnSpPr>
        <p:spPr>
          <a:xfrm rot="10800000">
            <a:off x="6612200" y="18605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9" idx="0"/>
            <a:endCxn id="6418" idx="2"/>
          </p:cNvCxnSpPr>
          <p:nvPr/>
        </p:nvCxnSpPr>
        <p:spPr>
          <a:xfrm>
            <a:off x="7544334" y="18645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18" idx="0"/>
            <a:endCxn id="6421" idx="2"/>
          </p:cNvCxnSpPr>
          <p:nvPr/>
        </p:nvCxnSpPr>
        <p:spPr>
          <a:xfrm>
            <a:off x="8010434" y="18645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21" idx="0"/>
            <a:endCxn id="6422" idx="2"/>
          </p:cNvCxnSpPr>
          <p:nvPr/>
        </p:nvCxnSpPr>
        <p:spPr>
          <a:xfrm>
            <a:off x="8476534" y="18645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8942634" y="1864567"/>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0" idx="2"/>
          </p:cNvCxnSpPr>
          <p:nvPr/>
        </p:nvCxnSpPr>
        <p:spPr>
          <a:xfrm>
            <a:off x="9408734" y="18645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0" idx="0"/>
            <a:endCxn id="6437" idx="2"/>
          </p:cNvCxnSpPr>
          <p:nvPr/>
        </p:nvCxnSpPr>
        <p:spPr>
          <a:xfrm>
            <a:off x="9874834" y="1864565"/>
            <a:ext cx="99200" cy="0"/>
          </a:xfrm>
          <a:prstGeom prst="straightConnector1">
            <a:avLst/>
          </a:prstGeom>
          <a:noFill/>
          <a:ln w="9525" cap="flat" cmpd="sng">
            <a:solidFill>
              <a:schemeClr val="dk2"/>
            </a:solidFill>
            <a:prstDash val="solid"/>
            <a:round/>
            <a:headEnd type="none" w="med" len="med"/>
            <a:tailEnd type="none" w="med" len="med"/>
          </a:ln>
        </p:spPr>
      </p:cxnSp>
      <p:sp>
        <p:nvSpPr>
          <p:cNvPr id="6438" name="Google Shape;6438;p64"/>
          <p:cNvSpPr txBox="1"/>
          <p:nvPr/>
        </p:nvSpPr>
        <p:spPr>
          <a:xfrm rot="1478449">
            <a:off x="5260034" y="805229"/>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Layer1</a:t>
            </a:r>
            <a:endParaRPr sz="1335"/>
          </a:p>
        </p:txBody>
      </p:sp>
      <p:sp>
        <p:nvSpPr>
          <p:cNvPr id="6439" name="Google Shape;6439;p64"/>
          <p:cNvSpPr txBox="1"/>
          <p:nvPr/>
        </p:nvSpPr>
        <p:spPr>
          <a:xfrm rot="1478449">
            <a:off x="7596834" y="841904"/>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Layer2</a:t>
            </a:r>
            <a:endParaRPr sz="1335"/>
          </a:p>
        </p:txBody>
      </p:sp>
      <p:sp>
        <p:nvSpPr>
          <p:cNvPr id="6440" name="Google Shape;6440;p64"/>
          <p:cNvSpPr txBox="1"/>
          <p:nvPr/>
        </p:nvSpPr>
        <p:spPr>
          <a:xfrm rot="1478449">
            <a:off x="8982559" y="841156"/>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Layer3</a:t>
            </a:r>
            <a:endParaRPr sz="1335"/>
          </a:p>
        </p:txBody>
      </p:sp>
      <p:sp>
        <p:nvSpPr>
          <p:cNvPr id="6441" name="Google Shape;6441;p64"/>
          <p:cNvSpPr/>
          <p:nvPr/>
        </p:nvSpPr>
        <p:spPr>
          <a:xfrm rot="5400000">
            <a:off x="8777234" y="4870265"/>
            <a:ext cx="1254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FC-512</a:t>
            </a:r>
            <a:endParaRPr sz="1600"/>
          </a:p>
        </p:txBody>
      </p:sp>
      <p:cxnSp>
        <p:nvCxnSpPr>
          <p:cNvPr id="6442" name="Google Shape;6442;p64"/>
          <p:cNvCxnSpPr/>
          <p:nvPr/>
        </p:nvCxnSpPr>
        <p:spPr>
          <a:xfrm>
            <a:off x="9121784" y="5045465"/>
            <a:ext cx="99200" cy="0"/>
          </a:xfrm>
          <a:prstGeom prst="straightConnector1">
            <a:avLst/>
          </a:prstGeom>
          <a:noFill/>
          <a:ln w="9525" cap="flat" cmpd="sng">
            <a:solidFill>
              <a:schemeClr val="dk2"/>
            </a:solidFill>
            <a:prstDash val="solid"/>
            <a:round/>
            <a:headEnd type="none" w="med" len="med"/>
            <a:tailEnd type="none" w="med" len="med"/>
          </a:ln>
        </p:spPr>
      </p:cxnSp>
      <p:sp>
        <p:nvSpPr>
          <p:cNvPr id="6443" name="Google Shape;6443;p64"/>
          <p:cNvSpPr/>
          <p:nvPr/>
        </p:nvSpPr>
        <p:spPr>
          <a:xfrm rot="5400000">
            <a:off x="9243334" y="4862065"/>
            <a:ext cx="12544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Output</a:t>
            </a:r>
            <a:endParaRPr sz="1600"/>
          </a:p>
        </p:txBody>
      </p:sp>
      <p:cxnSp>
        <p:nvCxnSpPr>
          <p:cNvPr id="6444" name="Google Shape;6444;p64"/>
          <p:cNvCxnSpPr/>
          <p:nvPr/>
        </p:nvCxnSpPr>
        <p:spPr>
          <a:xfrm>
            <a:off x="9587818" y="5045465"/>
            <a:ext cx="99200" cy="0"/>
          </a:xfrm>
          <a:prstGeom prst="straightConnector1">
            <a:avLst/>
          </a:prstGeom>
          <a:noFill/>
          <a:ln w="9525" cap="flat" cmpd="sng">
            <a:solidFill>
              <a:schemeClr val="dk2"/>
            </a:solidFill>
            <a:prstDash val="solid"/>
            <a:round/>
            <a:headEnd type="none" w="med" len="med"/>
            <a:tailEnd type="none" w="med" len="med"/>
          </a:ln>
        </p:spPr>
      </p:cxnSp>
      <p:sp>
        <p:nvSpPr>
          <p:cNvPr id="6445" name="Google Shape;6445;p64"/>
          <p:cNvSpPr/>
          <p:nvPr/>
        </p:nvSpPr>
        <p:spPr>
          <a:xfrm rot="5400000">
            <a:off x="9530334" y="1681165"/>
            <a:ext cx="1254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Max-Pool</a:t>
            </a:r>
            <a:endParaRPr sz="1600"/>
          </a:p>
        </p:txBody>
      </p:sp>
      <p:sp>
        <p:nvSpPr>
          <p:cNvPr id="6446" name="Google Shape;6446;p64"/>
          <p:cNvSpPr/>
          <p:nvPr/>
        </p:nvSpPr>
        <p:spPr>
          <a:xfrm rot="5400000">
            <a:off x="9996434" y="1681165"/>
            <a:ext cx="1254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FC-512</a:t>
            </a:r>
            <a:endParaRPr sz="1600"/>
          </a:p>
        </p:txBody>
      </p:sp>
      <p:cxnSp>
        <p:nvCxnSpPr>
          <p:cNvPr id="6447" name="Google Shape;6447;p64"/>
          <p:cNvCxnSpPr/>
          <p:nvPr/>
        </p:nvCxnSpPr>
        <p:spPr>
          <a:xfrm>
            <a:off x="10340984" y="1856365"/>
            <a:ext cx="99200" cy="0"/>
          </a:xfrm>
          <a:prstGeom prst="straightConnector1">
            <a:avLst/>
          </a:prstGeom>
          <a:noFill/>
          <a:ln w="9525" cap="flat" cmpd="sng">
            <a:solidFill>
              <a:schemeClr val="dk2"/>
            </a:solidFill>
            <a:prstDash val="solid"/>
            <a:round/>
            <a:headEnd type="none" w="med" len="med"/>
            <a:tailEnd type="none" w="med" len="med"/>
          </a:ln>
        </p:spPr>
      </p:cxnSp>
      <p:sp>
        <p:nvSpPr>
          <p:cNvPr id="6448" name="Google Shape;6448;p64"/>
          <p:cNvSpPr/>
          <p:nvPr/>
        </p:nvSpPr>
        <p:spPr>
          <a:xfrm rot="5400000">
            <a:off x="10462534" y="1672965"/>
            <a:ext cx="12544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Output</a:t>
            </a:r>
            <a:endParaRPr sz="1600"/>
          </a:p>
        </p:txBody>
      </p:sp>
      <p:cxnSp>
        <p:nvCxnSpPr>
          <p:cNvPr id="6449" name="Google Shape;6449;p64"/>
          <p:cNvCxnSpPr/>
          <p:nvPr/>
        </p:nvCxnSpPr>
        <p:spPr>
          <a:xfrm>
            <a:off x="10807018" y="1856365"/>
            <a:ext cx="99200" cy="0"/>
          </a:xfrm>
          <a:prstGeom prst="straightConnector1">
            <a:avLst/>
          </a:prstGeom>
          <a:noFill/>
          <a:ln w="9525" cap="flat" cmpd="sng">
            <a:solidFill>
              <a:schemeClr val="dk2"/>
            </a:solidFill>
            <a:prstDash val="solid"/>
            <a:round/>
            <a:headEnd type="none" w="med" len="med"/>
            <a:tailEnd type="none" w="med" len="med"/>
          </a:ln>
        </p:spPr>
      </p:cxnSp>
      <p:sp>
        <p:nvSpPr>
          <p:cNvPr id="6450" name="Google Shape;6450;p64"/>
          <p:cNvSpPr txBox="1"/>
          <p:nvPr/>
        </p:nvSpPr>
        <p:spPr>
          <a:xfrm rot="1478449">
            <a:off x="9933626" y="841156"/>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endParaRPr sz="1335"/>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454" name="Shape 6454"/>
        <p:cNvGrpSpPr/>
        <p:nvPr/>
      </p:nvGrpSpPr>
      <p:grpSpPr>
        <a:xfrm>
          <a:off x="0" y="0"/>
          <a:ext cx="0" cy="0"/>
          <a:chOff x="0" y="0"/>
          <a:chExt cx="0" cy="0"/>
        </a:xfrm>
      </p:grpSpPr>
      <p:sp>
        <p:nvSpPr>
          <p:cNvPr id="6455" name="Google Shape;6455;p65"/>
          <p:cNvSpPr/>
          <p:nvPr/>
        </p:nvSpPr>
        <p:spPr>
          <a:xfrm>
            <a:off x="5031384" y="4471933"/>
            <a:ext cx="16536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Previous layer</a:t>
            </a:r>
            <a:endParaRPr sz="1335"/>
          </a:p>
        </p:txBody>
      </p:sp>
      <p:sp>
        <p:nvSpPr>
          <p:cNvPr id="6456" name="Google Shape;6456;p65"/>
          <p:cNvSpPr/>
          <p:nvPr/>
        </p:nvSpPr>
        <p:spPr>
          <a:xfrm>
            <a:off x="1862351" y="3142600"/>
            <a:ext cx="1653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convolutions</a:t>
            </a:r>
            <a:endParaRPr sz="1335"/>
          </a:p>
        </p:txBody>
      </p:sp>
      <p:sp>
        <p:nvSpPr>
          <p:cNvPr id="6457" name="Google Shape;6457;p65"/>
          <p:cNvSpPr/>
          <p:nvPr/>
        </p:nvSpPr>
        <p:spPr>
          <a:xfrm>
            <a:off x="3781518" y="3494667"/>
            <a:ext cx="1653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convolutions</a:t>
            </a:r>
            <a:endParaRPr sz="1335"/>
          </a:p>
        </p:txBody>
      </p:sp>
      <p:sp>
        <p:nvSpPr>
          <p:cNvPr id="6458" name="Google Shape;6458;p65"/>
          <p:cNvSpPr/>
          <p:nvPr/>
        </p:nvSpPr>
        <p:spPr>
          <a:xfrm>
            <a:off x="3781518" y="2732267"/>
            <a:ext cx="1653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3x3 convolutions</a:t>
            </a:r>
            <a:endParaRPr sz="1335"/>
          </a:p>
        </p:txBody>
      </p:sp>
      <p:sp>
        <p:nvSpPr>
          <p:cNvPr id="6459" name="Google Shape;6459;p65"/>
          <p:cNvSpPr/>
          <p:nvPr/>
        </p:nvSpPr>
        <p:spPr>
          <a:xfrm>
            <a:off x="5700684" y="3494667"/>
            <a:ext cx="1653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convolutions</a:t>
            </a:r>
            <a:endParaRPr sz="1335"/>
          </a:p>
        </p:txBody>
      </p:sp>
      <p:sp>
        <p:nvSpPr>
          <p:cNvPr id="6460" name="Google Shape;6460;p65"/>
          <p:cNvSpPr/>
          <p:nvPr/>
        </p:nvSpPr>
        <p:spPr>
          <a:xfrm>
            <a:off x="5700684" y="2732267"/>
            <a:ext cx="1653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5x5 convolutions</a:t>
            </a:r>
            <a:endParaRPr sz="1335"/>
          </a:p>
        </p:txBody>
      </p:sp>
      <p:sp>
        <p:nvSpPr>
          <p:cNvPr id="6461" name="Google Shape;6461;p65"/>
          <p:cNvSpPr/>
          <p:nvPr/>
        </p:nvSpPr>
        <p:spPr>
          <a:xfrm>
            <a:off x="7525251" y="3494667"/>
            <a:ext cx="1653600" cy="5264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3x3 max pooling</a:t>
            </a:r>
            <a:endParaRPr sz="1335"/>
          </a:p>
        </p:txBody>
      </p:sp>
      <p:sp>
        <p:nvSpPr>
          <p:cNvPr id="6462" name="Google Shape;6462;p65"/>
          <p:cNvSpPr/>
          <p:nvPr/>
        </p:nvSpPr>
        <p:spPr>
          <a:xfrm>
            <a:off x="7525251" y="2732267"/>
            <a:ext cx="1653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convolutions</a:t>
            </a:r>
            <a:endParaRPr sz="1335"/>
          </a:p>
        </p:txBody>
      </p:sp>
      <p:sp>
        <p:nvSpPr>
          <p:cNvPr id="6463" name="Google Shape;6463;p65"/>
          <p:cNvSpPr/>
          <p:nvPr/>
        </p:nvSpPr>
        <p:spPr>
          <a:xfrm>
            <a:off x="5031384" y="1859667"/>
            <a:ext cx="16536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Filter concatenation</a:t>
            </a:r>
            <a:endParaRPr sz="1335"/>
          </a:p>
        </p:txBody>
      </p:sp>
      <p:cxnSp>
        <p:nvCxnSpPr>
          <p:cNvPr id="6464" name="Google Shape;6464;p65"/>
          <p:cNvCxnSpPr>
            <a:stCxn id="6455" idx="0"/>
            <a:endCxn id="6457" idx="2"/>
          </p:cNvCxnSpPr>
          <p:nvPr/>
        </p:nvCxnSpPr>
        <p:spPr>
          <a:xfrm rot="5400000" flipH="1">
            <a:off x="5007784" y="3621533"/>
            <a:ext cx="450800" cy="12500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5" name="Google Shape;6465;p65"/>
          <p:cNvCxnSpPr>
            <a:stCxn id="6455" idx="0"/>
            <a:endCxn id="6456" idx="2"/>
          </p:cNvCxnSpPr>
          <p:nvPr/>
        </p:nvCxnSpPr>
        <p:spPr>
          <a:xfrm rot="5400000" flipH="1">
            <a:off x="3872184" y="2485933"/>
            <a:ext cx="802800" cy="31692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6" name="Google Shape;6466;p65"/>
          <p:cNvCxnSpPr>
            <a:stCxn id="6455" idx="0"/>
            <a:endCxn id="6459" idx="2"/>
          </p:cNvCxnSpPr>
          <p:nvPr/>
        </p:nvCxnSpPr>
        <p:spPr>
          <a:xfrm rot="-5400000">
            <a:off x="5967384" y="3911933"/>
            <a:ext cx="450800" cy="6692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7" name="Google Shape;6467;p65"/>
          <p:cNvCxnSpPr>
            <a:stCxn id="6455" idx="0"/>
            <a:endCxn id="6461" idx="2"/>
          </p:cNvCxnSpPr>
          <p:nvPr/>
        </p:nvCxnSpPr>
        <p:spPr>
          <a:xfrm rot="-5400000">
            <a:off x="6879784" y="2999533"/>
            <a:ext cx="450800" cy="24940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7" idx="0"/>
            <a:endCxn id="6458" idx="2"/>
          </p:cNvCxnSpPr>
          <p:nvPr/>
        </p:nvCxnSpPr>
        <p:spPr>
          <a:xfrm rot="-5400000">
            <a:off x="4490718" y="3376267"/>
            <a:ext cx="236000" cy="8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69" name="Google Shape;6469;p65"/>
          <p:cNvCxnSpPr>
            <a:stCxn id="6459" idx="0"/>
            <a:endCxn id="6460" idx="2"/>
          </p:cNvCxnSpPr>
          <p:nvPr/>
        </p:nvCxnSpPr>
        <p:spPr>
          <a:xfrm rot="-5400000">
            <a:off x="6409884" y="3376267"/>
            <a:ext cx="236000" cy="8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1" idx="0"/>
            <a:endCxn id="6462" idx="2"/>
          </p:cNvCxnSpPr>
          <p:nvPr/>
        </p:nvCxnSpPr>
        <p:spPr>
          <a:xfrm rot="-5400000">
            <a:off x="8234451" y="3376267"/>
            <a:ext cx="236000" cy="8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56" idx="0"/>
            <a:endCxn id="6463" idx="2"/>
          </p:cNvCxnSpPr>
          <p:nvPr/>
        </p:nvCxnSpPr>
        <p:spPr>
          <a:xfrm rot="-5400000">
            <a:off x="3895551" y="1179800"/>
            <a:ext cx="756400" cy="31692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2" name="Google Shape;6472;p65"/>
          <p:cNvCxnSpPr>
            <a:stCxn id="6458" idx="0"/>
            <a:endCxn id="6463" idx="2"/>
          </p:cNvCxnSpPr>
          <p:nvPr/>
        </p:nvCxnSpPr>
        <p:spPr>
          <a:xfrm rot="-5400000">
            <a:off x="5060118" y="1934067"/>
            <a:ext cx="346400" cy="12500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3" name="Google Shape;6473;p65"/>
          <p:cNvCxnSpPr>
            <a:stCxn id="6460" idx="0"/>
            <a:endCxn id="6463" idx="2"/>
          </p:cNvCxnSpPr>
          <p:nvPr/>
        </p:nvCxnSpPr>
        <p:spPr>
          <a:xfrm rot="5400000" flipH="1">
            <a:off x="6019684" y="2224467"/>
            <a:ext cx="346400" cy="6692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2" idx="0"/>
            <a:endCxn id="6463" idx="2"/>
          </p:cNvCxnSpPr>
          <p:nvPr/>
        </p:nvCxnSpPr>
        <p:spPr>
          <a:xfrm rot="5400000" flipH="1">
            <a:off x="6931851" y="1312067"/>
            <a:ext cx="346400" cy="24940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478" name="Shape 6478"/>
        <p:cNvGrpSpPr/>
        <p:nvPr/>
      </p:nvGrpSpPr>
      <p:grpSpPr>
        <a:xfrm>
          <a:off x="0" y="0"/>
          <a:ext cx="0" cy="0"/>
          <a:chOff x="0" y="0"/>
          <a:chExt cx="0" cy="0"/>
        </a:xfrm>
      </p:grpSpPr>
      <p:sp>
        <p:nvSpPr>
          <p:cNvPr id="6479" name="Google Shape;6479;p66"/>
          <p:cNvSpPr/>
          <p:nvPr/>
        </p:nvSpPr>
        <p:spPr>
          <a:xfrm>
            <a:off x="5296451" y="1241533"/>
            <a:ext cx="1653600" cy="54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Previous layer</a:t>
            </a:r>
            <a:endParaRPr sz="1335"/>
          </a:p>
        </p:txBody>
      </p:sp>
      <p:sp>
        <p:nvSpPr>
          <p:cNvPr id="6480" name="Google Shape;6480;p66"/>
          <p:cNvSpPr/>
          <p:nvPr/>
        </p:nvSpPr>
        <p:spPr>
          <a:xfrm>
            <a:off x="3329751" y="2271519"/>
            <a:ext cx="1653600" cy="540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1x3 conv, </a:t>
            </a:r>
            <a:endParaRPr sz="1335"/>
          </a:p>
          <a:p>
            <a:pPr marL="0" lvl="0" indent="0" algn="ctr" rtl="0">
              <a:spcBef>
                <a:spcPts val="0"/>
              </a:spcBef>
              <a:spcAft>
                <a:spcPts val="0"/>
              </a:spcAft>
              <a:buNone/>
            </a:pPr>
            <a:r>
              <a:rPr lang="en-GB" sz="1335"/>
              <a:t>1 padding</a:t>
            </a:r>
            <a:endParaRPr sz="1335"/>
          </a:p>
        </p:txBody>
      </p:sp>
      <p:sp>
        <p:nvSpPr>
          <p:cNvPr id="6481" name="Google Shape;6481;p66"/>
          <p:cNvSpPr/>
          <p:nvPr/>
        </p:nvSpPr>
        <p:spPr>
          <a:xfrm>
            <a:off x="5296451" y="3666401"/>
            <a:ext cx="1653600" cy="540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1x5 conv,</a:t>
            </a:r>
            <a:endParaRPr sz="1335"/>
          </a:p>
          <a:p>
            <a:pPr marL="0" lvl="0" indent="0" algn="ctr" rtl="0">
              <a:spcBef>
                <a:spcPts val="0"/>
              </a:spcBef>
              <a:spcAft>
                <a:spcPts val="0"/>
              </a:spcAft>
              <a:buNone/>
            </a:pPr>
            <a:r>
              <a:rPr lang="en-GB" sz="1335"/>
              <a:t>2 padding</a:t>
            </a:r>
            <a:endParaRPr sz="1335"/>
          </a:p>
        </p:txBody>
      </p:sp>
      <p:sp>
        <p:nvSpPr>
          <p:cNvPr id="6482" name="Google Shape;6482;p66"/>
          <p:cNvSpPr/>
          <p:nvPr/>
        </p:nvSpPr>
        <p:spPr>
          <a:xfrm>
            <a:off x="5296451" y="2453952"/>
            <a:ext cx="1653600" cy="540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335">
                <a:solidFill>
                  <a:schemeClr val="dk1"/>
                </a:solidFill>
              </a:rPr>
              <a:t>1x3 conv, </a:t>
            </a:r>
            <a:endParaRPr sz="1335">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335">
                <a:solidFill>
                  <a:schemeClr val="dk1"/>
                </a:solidFill>
              </a:rPr>
              <a:t>1 padding</a:t>
            </a:r>
            <a:endParaRPr sz="1335"/>
          </a:p>
        </p:txBody>
      </p:sp>
      <p:sp>
        <p:nvSpPr>
          <p:cNvPr id="6483" name="Google Shape;6483;p66"/>
          <p:cNvSpPr/>
          <p:nvPr/>
        </p:nvSpPr>
        <p:spPr>
          <a:xfrm>
            <a:off x="7209851" y="2931401"/>
            <a:ext cx="1653600" cy="5404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1x7 conv,</a:t>
            </a:r>
            <a:endParaRPr sz="1335"/>
          </a:p>
          <a:p>
            <a:pPr marL="0" lvl="0" indent="0" algn="ctr" rtl="0">
              <a:spcBef>
                <a:spcPts val="0"/>
              </a:spcBef>
              <a:spcAft>
                <a:spcPts val="0"/>
              </a:spcAft>
              <a:buNone/>
            </a:pPr>
            <a:r>
              <a:rPr lang="en-GB" sz="1335"/>
              <a:t>3 padding</a:t>
            </a:r>
            <a:endParaRPr sz="1335"/>
          </a:p>
        </p:txBody>
      </p:sp>
      <p:sp>
        <p:nvSpPr>
          <p:cNvPr id="6484" name="Google Shape;6484;p66"/>
          <p:cNvSpPr/>
          <p:nvPr/>
        </p:nvSpPr>
        <p:spPr>
          <a:xfrm>
            <a:off x="5296851" y="5076071"/>
            <a:ext cx="1653600" cy="54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Filter concatenation</a:t>
            </a:r>
            <a:endParaRPr sz="1335"/>
          </a:p>
        </p:txBody>
      </p:sp>
      <p:cxnSp>
        <p:nvCxnSpPr>
          <p:cNvPr id="6485" name="Google Shape;6485;p66"/>
          <p:cNvCxnSpPr>
            <a:stCxn id="6484" idx="0"/>
            <a:endCxn id="6486" idx="2"/>
          </p:cNvCxnSpPr>
          <p:nvPr/>
        </p:nvCxnSpPr>
        <p:spPr>
          <a:xfrm rot="5400000" flipH="1">
            <a:off x="4862451" y="3814871"/>
            <a:ext cx="555200" cy="19672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7" name="Google Shape;6487;p66"/>
          <p:cNvCxnSpPr>
            <a:stCxn id="6484" idx="0"/>
            <a:endCxn id="6483" idx="2"/>
          </p:cNvCxnSpPr>
          <p:nvPr/>
        </p:nvCxnSpPr>
        <p:spPr>
          <a:xfrm rot="-5400000">
            <a:off x="6278051" y="3317271"/>
            <a:ext cx="1604400" cy="19132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8" name="Google Shape;6488;p66"/>
          <p:cNvSpPr/>
          <p:nvPr/>
        </p:nvSpPr>
        <p:spPr>
          <a:xfrm>
            <a:off x="3329751" y="3126003"/>
            <a:ext cx="1653600" cy="540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335">
                <a:solidFill>
                  <a:schemeClr val="dk1"/>
                </a:solidFill>
              </a:rPr>
              <a:t>1x3 conv, </a:t>
            </a:r>
            <a:endParaRPr sz="1335">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335">
                <a:solidFill>
                  <a:schemeClr val="dk1"/>
                </a:solidFill>
              </a:rPr>
              <a:t>1 padding</a:t>
            </a:r>
            <a:endParaRPr sz="1335"/>
          </a:p>
        </p:txBody>
      </p:sp>
      <p:sp>
        <p:nvSpPr>
          <p:cNvPr id="6486" name="Google Shape;6486;p66"/>
          <p:cNvSpPr/>
          <p:nvPr/>
        </p:nvSpPr>
        <p:spPr>
          <a:xfrm>
            <a:off x="3329751" y="3980452"/>
            <a:ext cx="1653600" cy="540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335">
                <a:solidFill>
                  <a:schemeClr val="dk1"/>
                </a:solidFill>
              </a:rPr>
              <a:t>1x3 conv, </a:t>
            </a:r>
            <a:endParaRPr sz="1335">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335">
                <a:solidFill>
                  <a:schemeClr val="dk1"/>
                </a:solidFill>
              </a:rPr>
              <a:t>1 padding</a:t>
            </a:r>
            <a:endParaRPr sz="1335"/>
          </a:p>
        </p:txBody>
      </p:sp>
      <p:cxnSp>
        <p:nvCxnSpPr>
          <p:cNvPr id="6489" name="Google Shape;6489;p66"/>
          <p:cNvCxnSpPr>
            <a:stCxn id="6480" idx="2"/>
            <a:endCxn id="6488" idx="0"/>
          </p:cNvCxnSpPr>
          <p:nvPr/>
        </p:nvCxnSpPr>
        <p:spPr>
          <a:xfrm>
            <a:off x="4156551" y="2811919"/>
            <a:ext cx="0" cy="314000"/>
          </a:xfrm>
          <a:prstGeom prst="straightConnector1">
            <a:avLst/>
          </a:prstGeom>
          <a:noFill/>
          <a:ln w="9525" cap="flat" cmpd="sng">
            <a:solidFill>
              <a:schemeClr val="dk2"/>
            </a:solidFill>
            <a:prstDash val="solid"/>
            <a:round/>
            <a:headEnd type="none" w="med" len="med"/>
            <a:tailEnd type="triangle" w="med" len="med"/>
          </a:ln>
        </p:spPr>
      </p:cxnSp>
      <p:cxnSp>
        <p:nvCxnSpPr>
          <p:cNvPr id="6490" name="Google Shape;6490;p66"/>
          <p:cNvCxnSpPr>
            <a:stCxn id="6488" idx="2"/>
            <a:endCxn id="6486" idx="0"/>
          </p:cNvCxnSpPr>
          <p:nvPr/>
        </p:nvCxnSpPr>
        <p:spPr>
          <a:xfrm>
            <a:off x="4156551" y="3666403"/>
            <a:ext cx="0" cy="3140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2" idx="2"/>
            <a:endCxn id="6481" idx="0"/>
          </p:cNvCxnSpPr>
          <p:nvPr/>
        </p:nvCxnSpPr>
        <p:spPr>
          <a:xfrm>
            <a:off x="6123251" y="2994352"/>
            <a:ext cx="0" cy="6720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1" idx="2"/>
            <a:endCxn id="6484" idx="0"/>
          </p:cNvCxnSpPr>
          <p:nvPr/>
        </p:nvCxnSpPr>
        <p:spPr>
          <a:xfrm>
            <a:off x="6123251" y="4206801"/>
            <a:ext cx="400" cy="8692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79" idx="2"/>
            <a:endCxn id="6480" idx="0"/>
          </p:cNvCxnSpPr>
          <p:nvPr/>
        </p:nvCxnSpPr>
        <p:spPr>
          <a:xfrm rot="5400000">
            <a:off x="4895051" y="1043333"/>
            <a:ext cx="489600" cy="19668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4" name="Google Shape;6494;p66"/>
          <p:cNvCxnSpPr>
            <a:stCxn id="6479" idx="2"/>
            <a:endCxn id="6482" idx="0"/>
          </p:cNvCxnSpPr>
          <p:nvPr/>
        </p:nvCxnSpPr>
        <p:spPr>
          <a:xfrm rot="-5400000" flipH="1">
            <a:off x="5787651" y="2117533"/>
            <a:ext cx="672000" cy="8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5" name="Google Shape;6495;p66"/>
          <p:cNvCxnSpPr>
            <a:stCxn id="6479" idx="2"/>
            <a:endCxn id="6483" idx="0"/>
          </p:cNvCxnSpPr>
          <p:nvPr/>
        </p:nvCxnSpPr>
        <p:spPr>
          <a:xfrm rot="-5400000" flipH="1">
            <a:off x="6505251" y="1399933"/>
            <a:ext cx="1149600" cy="19136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499" name="Shape 6499"/>
        <p:cNvGrpSpPr/>
        <p:nvPr/>
      </p:nvGrpSpPr>
      <p:grpSpPr>
        <a:xfrm>
          <a:off x="0" y="0"/>
          <a:ext cx="0" cy="0"/>
          <a:chOff x="0" y="0"/>
          <a:chExt cx="0" cy="0"/>
        </a:xfrm>
      </p:grpSpPr>
      <p:sp>
        <p:nvSpPr>
          <p:cNvPr id="6500" name="Google Shape;6500;p67"/>
          <p:cNvSpPr/>
          <p:nvPr/>
        </p:nvSpPr>
        <p:spPr>
          <a:xfrm rot="5400000">
            <a:off x="10034" y="3245607"/>
            <a:ext cx="1112400" cy="36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Input</a:t>
            </a:r>
            <a:endParaRPr sz="1600"/>
          </a:p>
        </p:txBody>
      </p:sp>
      <p:sp>
        <p:nvSpPr>
          <p:cNvPr id="6501" name="Google Shape;6501;p67"/>
          <p:cNvSpPr/>
          <p:nvPr/>
        </p:nvSpPr>
        <p:spPr>
          <a:xfrm rot="5400000">
            <a:off x="466967" y="3245607"/>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502" name="Google Shape;6502;p67"/>
          <p:cNvSpPr/>
          <p:nvPr/>
        </p:nvSpPr>
        <p:spPr>
          <a:xfrm rot="5400000">
            <a:off x="923834" y="3245607"/>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503" name="Google Shape;6503;p67"/>
          <p:cNvCxnSpPr>
            <a:stCxn id="6500" idx="0"/>
            <a:endCxn id="6501" idx="2"/>
          </p:cNvCxnSpPr>
          <p:nvPr/>
        </p:nvCxnSpPr>
        <p:spPr>
          <a:xfrm>
            <a:off x="749634"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04" name="Google Shape;6504;p67"/>
          <p:cNvCxnSpPr>
            <a:stCxn id="6502" idx="0"/>
            <a:endCxn id="6502" idx="0"/>
          </p:cNvCxnSpPr>
          <p:nvPr/>
        </p:nvCxnSpPr>
        <p:spPr>
          <a:xfrm>
            <a:off x="16634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2" idx="0"/>
            <a:endCxn id="6502" idx="0"/>
          </p:cNvCxnSpPr>
          <p:nvPr/>
        </p:nvCxnSpPr>
        <p:spPr>
          <a:xfrm>
            <a:off x="16634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2" idx="0"/>
            <a:endCxn id="6502" idx="0"/>
          </p:cNvCxnSpPr>
          <p:nvPr/>
        </p:nvCxnSpPr>
        <p:spPr>
          <a:xfrm>
            <a:off x="1663434" y="3429007"/>
            <a:ext cx="0" cy="0"/>
          </a:xfrm>
          <a:prstGeom prst="straightConnector1">
            <a:avLst/>
          </a:prstGeom>
          <a:noFill/>
          <a:ln w="9525" cap="flat" cmpd="sng">
            <a:solidFill>
              <a:schemeClr val="dk2"/>
            </a:solidFill>
            <a:prstDash val="solid"/>
            <a:round/>
            <a:headEnd type="none" w="med" len="med"/>
            <a:tailEnd type="none" w="med" len="med"/>
          </a:ln>
        </p:spPr>
      </p:cxnSp>
      <p:sp>
        <p:nvSpPr>
          <p:cNvPr id="6507" name="Google Shape;6507;p67"/>
          <p:cNvSpPr/>
          <p:nvPr/>
        </p:nvSpPr>
        <p:spPr>
          <a:xfrm rot="5400000">
            <a:off x="2750934" y="3245607"/>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508" name="Google Shape;6508;p67"/>
          <p:cNvCxnSpPr>
            <a:stCxn id="6507" idx="0"/>
            <a:endCxn id="6507" idx="0"/>
          </p:cNvCxnSpPr>
          <p:nvPr/>
        </p:nvCxnSpPr>
        <p:spPr>
          <a:xfrm>
            <a:off x="34905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09" name="Google Shape;6509;p67"/>
          <p:cNvCxnSpPr>
            <a:stCxn id="6507" idx="0"/>
            <a:endCxn id="6507" idx="0"/>
          </p:cNvCxnSpPr>
          <p:nvPr/>
        </p:nvCxnSpPr>
        <p:spPr>
          <a:xfrm>
            <a:off x="34905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7" idx="0"/>
            <a:endCxn id="6507" idx="0"/>
          </p:cNvCxnSpPr>
          <p:nvPr/>
        </p:nvCxnSpPr>
        <p:spPr>
          <a:xfrm>
            <a:off x="3490534" y="3429007"/>
            <a:ext cx="0" cy="0"/>
          </a:xfrm>
          <a:prstGeom prst="straightConnector1">
            <a:avLst/>
          </a:prstGeom>
          <a:noFill/>
          <a:ln w="9525" cap="flat" cmpd="sng">
            <a:solidFill>
              <a:schemeClr val="dk2"/>
            </a:solidFill>
            <a:prstDash val="solid"/>
            <a:round/>
            <a:headEnd type="none" w="med" len="med"/>
            <a:tailEnd type="none" w="med" len="med"/>
          </a:ln>
        </p:spPr>
      </p:cxnSp>
      <p:sp>
        <p:nvSpPr>
          <p:cNvPr id="6511" name="Google Shape;6511;p67"/>
          <p:cNvSpPr/>
          <p:nvPr/>
        </p:nvSpPr>
        <p:spPr>
          <a:xfrm rot="5400000">
            <a:off x="4121734" y="3245607"/>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512" name="Google Shape;6512;p67"/>
          <p:cNvCxnSpPr>
            <a:stCxn id="6511" idx="0"/>
            <a:endCxn id="6511" idx="0"/>
          </p:cNvCxnSpPr>
          <p:nvPr/>
        </p:nvCxnSpPr>
        <p:spPr>
          <a:xfrm>
            <a:off x="48613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13" name="Google Shape;6513;p67"/>
          <p:cNvCxnSpPr>
            <a:stCxn id="6511" idx="0"/>
            <a:endCxn id="6511" idx="0"/>
          </p:cNvCxnSpPr>
          <p:nvPr/>
        </p:nvCxnSpPr>
        <p:spPr>
          <a:xfrm>
            <a:off x="48613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1" idx="0"/>
            <a:endCxn id="6511" idx="0"/>
          </p:cNvCxnSpPr>
          <p:nvPr/>
        </p:nvCxnSpPr>
        <p:spPr>
          <a:xfrm>
            <a:off x="4861334" y="3429007"/>
            <a:ext cx="0" cy="0"/>
          </a:xfrm>
          <a:prstGeom prst="straightConnector1">
            <a:avLst/>
          </a:prstGeom>
          <a:noFill/>
          <a:ln w="9525" cap="flat" cmpd="sng">
            <a:solidFill>
              <a:schemeClr val="dk2"/>
            </a:solidFill>
            <a:prstDash val="solid"/>
            <a:round/>
            <a:headEnd type="none" w="med" len="med"/>
            <a:tailEnd type="none" w="med" len="med"/>
          </a:ln>
        </p:spPr>
      </p:cxnSp>
      <p:sp>
        <p:nvSpPr>
          <p:cNvPr id="6515" name="Google Shape;6515;p67"/>
          <p:cNvSpPr/>
          <p:nvPr/>
        </p:nvSpPr>
        <p:spPr>
          <a:xfrm rot="5400000">
            <a:off x="3207867"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16" name="Google Shape;6516;p67"/>
          <p:cNvSpPr/>
          <p:nvPr/>
        </p:nvSpPr>
        <p:spPr>
          <a:xfrm rot="5400000">
            <a:off x="3664800"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17" name="Google Shape;6517;p67"/>
          <p:cNvSpPr/>
          <p:nvPr/>
        </p:nvSpPr>
        <p:spPr>
          <a:xfrm rot="5400000">
            <a:off x="6889582" y="3245607"/>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518" name="Google Shape;6518;p67"/>
          <p:cNvCxnSpPr>
            <a:stCxn id="6517" idx="0"/>
            <a:endCxn id="6517" idx="0"/>
          </p:cNvCxnSpPr>
          <p:nvPr/>
        </p:nvCxnSpPr>
        <p:spPr>
          <a:xfrm>
            <a:off x="7629182"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19" name="Google Shape;6519;p67"/>
          <p:cNvCxnSpPr>
            <a:stCxn id="6517" idx="0"/>
            <a:endCxn id="6517" idx="0"/>
          </p:cNvCxnSpPr>
          <p:nvPr/>
        </p:nvCxnSpPr>
        <p:spPr>
          <a:xfrm>
            <a:off x="7629182"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7" idx="0"/>
            <a:endCxn id="6517" idx="0"/>
          </p:cNvCxnSpPr>
          <p:nvPr/>
        </p:nvCxnSpPr>
        <p:spPr>
          <a:xfrm>
            <a:off x="7629182"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p:nvPr/>
        </p:nvCxnSpPr>
        <p:spPr>
          <a:xfrm>
            <a:off x="90068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90068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90068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1296700"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a:stCxn id="6526" idx="0"/>
            <a:endCxn id="6507" idx="2"/>
          </p:cNvCxnSpPr>
          <p:nvPr/>
        </p:nvCxnSpPr>
        <p:spPr>
          <a:xfrm>
            <a:off x="3033734"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27" name="Google Shape;6527;p67"/>
          <p:cNvCxnSpPr>
            <a:stCxn id="6507" idx="0"/>
            <a:endCxn id="6515" idx="2"/>
          </p:cNvCxnSpPr>
          <p:nvPr/>
        </p:nvCxnSpPr>
        <p:spPr>
          <a:xfrm>
            <a:off x="3490534"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15" idx="0"/>
            <a:endCxn id="6516" idx="2"/>
          </p:cNvCxnSpPr>
          <p:nvPr/>
        </p:nvCxnSpPr>
        <p:spPr>
          <a:xfrm>
            <a:off x="3947467"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p:nvPr/>
        </p:nvCxnSpPr>
        <p:spPr>
          <a:xfrm rot="10800000">
            <a:off x="7172248"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a:off x="1663500"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1296700"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a:stCxn id="6502" idx="2"/>
            <a:endCxn id="6533" idx="0"/>
          </p:cNvCxnSpPr>
          <p:nvPr/>
        </p:nvCxnSpPr>
        <p:spPr>
          <a:xfrm rot="10800000">
            <a:off x="1206634"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34" name="Google Shape;6534;p67"/>
          <p:cNvCxnSpPr>
            <a:stCxn id="6533" idx="2"/>
            <a:endCxn id="6501" idx="0"/>
          </p:cNvCxnSpPr>
          <p:nvPr/>
        </p:nvCxnSpPr>
        <p:spPr>
          <a:xfrm rot="10800000">
            <a:off x="1206567" y="3429007"/>
            <a:ext cx="90000" cy="0"/>
          </a:xfrm>
          <a:prstGeom prst="straightConnector1">
            <a:avLst/>
          </a:prstGeom>
          <a:noFill/>
          <a:ln w="9525" cap="flat" cmpd="sng">
            <a:solidFill>
              <a:schemeClr val="dk2"/>
            </a:solidFill>
            <a:prstDash val="solid"/>
            <a:round/>
            <a:headEnd type="none" w="med" len="med"/>
            <a:tailEnd type="none" w="med" len="med"/>
          </a:ln>
        </p:spPr>
      </p:cxnSp>
      <p:sp>
        <p:nvSpPr>
          <p:cNvPr id="6535" name="Google Shape;6535;p67"/>
          <p:cNvSpPr/>
          <p:nvPr/>
        </p:nvSpPr>
        <p:spPr>
          <a:xfrm rot="5400000">
            <a:off x="1380500" y="3245607"/>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536" name="Google Shape;6536;p67"/>
          <p:cNvSpPr/>
          <p:nvPr/>
        </p:nvSpPr>
        <p:spPr>
          <a:xfrm rot="5400000">
            <a:off x="1837367" y="3245607"/>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537" name="Google Shape;6537;p67"/>
          <p:cNvCxnSpPr>
            <a:stCxn id="6536" idx="0"/>
            <a:endCxn id="6536" idx="0"/>
          </p:cNvCxnSpPr>
          <p:nvPr/>
        </p:nvCxnSpPr>
        <p:spPr>
          <a:xfrm>
            <a:off x="2576967"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38" name="Google Shape;6538;p67"/>
          <p:cNvCxnSpPr>
            <a:stCxn id="6536" idx="0"/>
            <a:endCxn id="6536" idx="0"/>
          </p:cNvCxnSpPr>
          <p:nvPr/>
        </p:nvCxnSpPr>
        <p:spPr>
          <a:xfrm>
            <a:off x="2576967"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6" idx="0"/>
            <a:endCxn id="6536" idx="0"/>
          </p:cNvCxnSpPr>
          <p:nvPr/>
        </p:nvCxnSpPr>
        <p:spPr>
          <a:xfrm>
            <a:off x="2576967"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p:nvPr/>
        </p:nvCxnSpPr>
        <p:spPr>
          <a:xfrm>
            <a:off x="1499900" y="3632207"/>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866700" y="3632207"/>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499900" y="3632207"/>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a:stCxn id="6536" idx="2"/>
          </p:cNvCxnSpPr>
          <p:nvPr/>
        </p:nvCxnSpPr>
        <p:spPr>
          <a:xfrm rot="10800000">
            <a:off x="2120167"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endCxn id="6535" idx="0"/>
          </p:cNvCxnSpPr>
          <p:nvPr/>
        </p:nvCxnSpPr>
        <p:spPr>
          <a:xfrm rot="10800000">
            <a:off x="2120100" y="3429007"/>
            <a:ext cx="90000" cy="0"/>
          </a:xfrm>
          <a:prstGeom prst="straightConnector1">
            <a:avLst/>
          </a:prstGeom>
          <a:noFill/>
          <a:ln w="9525" cap="flat" cmpd="sng">
            <a:solidFill>
              <a:schemeClr val="dk2"/>
            </a:solidFill>
            <a:prstDash val="solid"/>
            <a:round/>
            <a:headEnd type="none" w="med" len="med"/>
            <a:tailEnd type="none" w="med" len="med"/>
          </a:ln>
        </p:spPr>
      </p:cxnSp>
      <p:sp>
        <p:nvSpPr>
          <p:cNvPr id="6545" name="Google Shape;6545;p67"/>
          <p:cNvSpPr/>
          <p:nvPr/>
        </p:nvSpPr>
        <p:spPr>
          <a:xfrm rot="5400000">
            <a:off x="2294134" y="3245607"/>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546" name="Google Shape;6546;p67"/>
          <p:cNvSpPr/>
          <p:nvPr/>
        </p:nvSpPr>
        <p:spPr>
          <a:xfrm rot="5400000">
            <a:off x="4602234"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47" name="Google Shape;6547;p67"/>
          <p:cNvSpPr/>
          <p:nvPr/>
        </p:nvSpPr>
        <p:spPr>
          <a:xfrm rot="5400000">
            <a:off x="5059167"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48" name="Google Shape;6548;p67"/>
          <p:cNvSpPr/>
          <p:nvPr/>
        </p:nvSpPr>
        <p:spPr>
          <a:xfrm rot="5400000">
            <a:off x="5516100"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49" name="Google Shape;6549;p67"/>
          <p:cNvSpPr/>
          <p:nvPr/>
        </p:nvSpPr>
        <p:spPr>
          <a:xfrm rot="5400000">
            <a:off x="5973034"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50" name="Google Shape;6550;p67"/>
          <p:cNvSpPr/>
          <p:nvPr/>
        </p:nvSpPr>
        <p:spPr>
          <a:xfrm rot="5400000">
            <a:off x="6429967"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cxnSp>
        <p:nvCxnSpPr>
          <p:cNvPr id="6551" name="Google Shape;6551;p67"/>
          <p:cNvCxnSpPr/>
          <p:nvPr/>
        </p:nvCxnSpPr>
        <p:spPr>
          <a:xfrm>
            <a:off x="7645214" y="3428991"/>
            <a:ext cx="0" cy="0"/>
          </a:xfrm>
          <a:prstGeom prst="straightConnector1">
            <a:avLst/>
          </a:prstGeom>
          <a:noFill/>
          <a:ln w="9525" cap="flat" cmpd="sng">
            <a:solidFill>
              <a:schemeClr val="dk2"/>
            </a:solidFill>
            <a:prstDash val="solid"/>
            <a:round/>
            <a:headEnd type="none" w="med" len="med"/>
            <a:tailEnd type="none" w="med" len="med"/>
          </a:ln>
        </p:spPr>
      </p:cxnSp>
      <p:cxnSp>
        <p:nvCxnSpPr>
          <p:cNvPr id="6552" name="Google Shape;6552;p67"/>
          <p:cNvCxnSpPr/>
          <p:nvPr/>
        </p:nvCxnSpPr>
        <p:spPr>
          <a:xfrm>
            <a:off x="7645214" y="3428991"/>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7645214" y="3428991"/>
            <a:ext cx="0" cy="0"/>
          </a:xfrm>
          <a:prstGeom prst="straightConnector1">
            <a:avLst/>
          </a:prstGeom>
          <a:noFill/>
          <a:ln w="9525" cap="flat" cmpd="sng">
            <a:solidFill>
              <a:schemeClr val="dk2"/>
            </a:solidFill>
            <a:prstDash val="solid"/>
            <a:round/>
            <a:headEnd type="none" w="med" len="med"/>
            <a:tailEnd type="none" w="med" len="med"/>
          </a:ln>
        </p:spPr>
      </p:cxnSp>
      <p:sp>
        <p:nvSpPr>
          <p:cNvPr id="6554" name="Google Shape;6554;p67"/>
          <p:cNvSpPr/>
          <p:nvPr/>
        </p:nvSpPr>
        <p:spPr>
          <a:xfrm rot="5400000">
            <a:off x="7353378" y="3245591"/>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55" name="Google Shape;6555;p67"/>
          <p:cNvSpPr/>
          <p:nvPr/>
        </p:nvSpPr>
        <p:spPr>
          <a:xfrm rot="5400000">
            <a:off x="7810311" y="3245591"/>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cxnSp>
        <p:nvCxnSpPr>
          <p:cNvPr id="6556" name="Google Shape;6556;p67"/>
          <p:cNvCxnSpPr>
            <a:stCxn id="6557" idx="0"/>
            <a:endCxn id="6554" idx="2"/>
          </p:cNvCxnSpPr>
          <p:nvPr/>
        </p:nvCxnSpPr>
        <p:spPr>
          <a:xfrm>
            <a:off x="7636178" y="3428991"/>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58" name="Google Shape;6558;p67"/>
          <p:cNvCxnSpPr>
            <a:stCxn id="6554" idx="0"/>
            <a:endCxn id="6555" idx="2"/>
          </p:cNvCxnSpPr>
          <p:nvPr/>
        </p:nvCxnSpPr>
        <p:spPr>
          <a:xfrm>
            <a:off x="8092978" y="3428991"/>
            <a:ext cx="90000" cy="0"/>
          </a:xfrm>
          <a:prstGeom prst="straightConnector1">
            <a:avLst/>
          </a:prstGeom>
          <a:noFill/>
          <a:ln w="9525" cap="flat" cmpd="sng">
            <a:solidFill>
              <a:schemeClr val="dk2"/>
            </a:solidFill>
            <a:prstDash val="solid"/>
            <a:round/>
            <a:headEnd type="none" w="med" len="med"/>
            <a:tailEnd type="none" w="med" len="med"/>
          </a:ln>
        </p:spPr>
      </p:cxnSp>
      <p:sp>
        <p:nvSpPr>
          <p:cNvPr id="6559" name="Google Shape;6559;p67"/>
          <p:cNvSpPr/>
          <p:nvPr/>
        </p:nvSpPr>
        <p:spPr>
          <a:xfrm rot="5400000">
            <a:off x="5522906" y="4514873"/>
            <a:ext cx="1112400" cy="3668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Avg-Pool</a:t>
            </a:r>
            <a:endParaRPr sz="1600"/>
          </a:p>
        </p:txBody>
      </p:sp>
      <p:sp>
        <p:nvSpPr>
          <p:cNvPr id="6560" name="Google Shape;6560;p67"/>
          <p:cNvSpPr/>
          <p:nvPr/>
        </p:nvSpPr>
        <p:spPr>
          <a:xfrm rot="5400000">
            <a:off x="5982206" y="4514873"/>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561" name="Google Shape;6561;p67"/>
          <p:cNvSpPr/>
          <p:nvPr/>
        </p:nvSpPr>
        <p:spPr>
          <a:xfrm rot="5400000">
            <a:off x="6441511" y="4514873"/>
            <a:ext cx="1112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a:t>
            </a:r>
            <a:endParaRPr sz="1600"/>
          </a:p>
        </p:txBody>
      </p:sp>
      <p:sp>
        <p:nvSpPr>
          <p:cNvPr id="6562" name="Google Shape;6562;p67"/>
          <p:cNvSpPr/>
          <p:nvPr/>
        </p:nvSpPr>
        <p:spPr>
          <a:xfrm rot="5400000">
            <a:off x="6907610" y="4514873"/>
            <a:ext cx="1112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a:t>
            </a:r>
            <a:endParaRPr sz="1600"/>
          </a:p>
        </p:txBody>
      </p:sp>
      <p:cxnSp>
        <p:nvCxnSpPr>
          <p:cNvPr id="6563" name="Google Shape;6563;p67"/>
          <p:cNvCxnSpPr>
            <a:stCxn id="6561" idx="0"/>
            <a:endCxn id="6562" idx="2"/>
          </p:cNvCxnSpPr>
          <p:nvPr/>
        </p:nvCxnSpPr>
        <p:spPr>
          <a:xfrm>
            <a:off x="7181111" y="4698273"/>
            <a:ext cx="99200" cy="0"/>
          </a:xfrm>
          <a:prstGeom prst="straightConnector1">
            <a:avLst/>
          </a:prstGeom>
          <a:noFill/>
          <a:ln w="9525" cap="flat" cmpd="sng">
            <a:solidFill>
              <a:schemeClr val="dk2"/>
            </a:solidFill>
            <a:prstDash val="solid"/>
            <a:round/>
            <a:headEnd type="none" w="med" len="med"/>
            <a:tailEnd type="none" w="med" len="med"/>
          </a:ln>
        </p:spPr>
      </p:cxnSp>
      <p:sp>
        <p:nvSpPr>
          <p:cNvPr id="6564" name="Google Shape;6564;p67"/>
          <p:cNvSpPr/>
          <p:nvPr/>
        </p:nvSpPr>
        <p:spPr>
          <a:xfrm rot="5400000">
            <a:off x="7373706" y="4514873"/>
            <a:ext cx="11124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Softmax</a:t>
            </a:r>
            <a:endParaRPr sz="1600"/>
          </a:p>
        </p:txBody>
      </p:sp>
      <p:cxnSp>
        <p:nvCxnSpPr>
          <p:cNvPr id="6565" name="Google Shape;6565;p67"/>
          <p:cNvCxnSpPr>
            <a:stCxn id="6547" idx="3"/>
            <a:endCxn id="6559" idx="2"/>
          </p:cNvCxnSpPr>
          <p:nvPr/>
        </p:nvCxnSpPr>
        <p:spPr>
          <a:xfrm rot="-5400000" flipH="1">
            <a:off x="5398967" y="4201607"/>
            <a:ext cx="713200" cy="280400"/>
          </a:xfrm>
          <a:prstGeom prst="bentConnector2">
            <a:avLst/>
          </a:prstGeom>
          <a:noFill/>
          <a:ln w="9525" cap="flat" cmpd="sng">
            <a:solidFill>
              <a:schemeClr val="dk2"/>
            </a:solidFill>
            <a:prstDash val="solid"/>
            <a:round/>
            <a:headEnd type="none" w="med" len="med"/>
            <a:tailEnd type="none" w="med" len="med"/>
          </a:ln>
        </p:spPr>
      </p:cxnSp>
      <p:sp>
        <p:nvSpPr>
          <p:cNvPr id="6566" name="Google Shape;6566;p67"/>
          <p:cNvSpPr/>
          <p:nvPr/>
        </p:nvSpPr>
        <p:spPr>
          <a:xfrm rot="5400000">
            <a:off x="8267238" y="3245607"/>
            <a:ext cx="1112400" cy="3668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Avg-Pool</a:t>
            </a:r>
            <a:endParaRPr sz="1600"/>
          </a:p>
        </p:txBody>
      </p:sp>
      <p:sp>
        <p:nvSpPr>
          <p:cNvPr id="6567" name="Google Shape;6567;p67"/>
          <p:cNvSpPr/>
          <p:nvPr/>
        </p:nvSpPr>
        <p:spPr>
          <a:xfrm rot="5400000">
            <a:off x="8726538" y="3245607"/>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568" name="Google Shape;6568;p67"/>
          <p:cNvSpPr/>
          <p:nvPr/>
        </p:nvSpPr>
        <p:spPr>
          <a:xfrm rot="5400000">
            <a:off x="9185843" y="3245607"/>
            <a:ext cx="1112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a:t>
            </a:r>
            <a:endParaRPr sz="1600"/>
          </a:p>
        </p:txBody>
      </p:sp>
      <p:sp>
        <p:nvSpPr>
          <p:cNvPr id="6569" name="Google Shape;6569;p67"/>
          <p:cNvSpPr/>
          <p:nvPr/>
        </p:nvSpPr>
        <p:spPr>
          <a:xfrm rot="5400000">
            <a:off x="9645138" y="3245607"/>
            <a:ext cx="11124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Softmax</a:t>
            </a:r>
            <a:endParaRPr sz="1600"/>
          </a:p>
        </p:txBody>
      </p:sp>
      <p:sp>
        <p:nvSpPr>
          <p:cNvPr id="6570" name="Google Shape;6570;p67"/>
          <p:cNvSpPr/>
          <p:nvPr/>
        </p:nvSpPr>
        <p:spPr>
          <a:xfrm rot="5400000">
            <a:off x="6884902" y="1976324"/>
            <a:ext cx="1112400" cy="3668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Avg-Pool</a:t>
            </a:r>
            <a:endParaRPr sz="1600"/>
          </a:p>
        </p:txBody>
      </p:sp>
      <p:sp>
        <p:nvSpPr>
          <p:cNvPr id="6571" name="Google Shape;6571;p67"/>
          <p:cNvSpPr/>
          <p:nvPr/>
        </p:nvSpPr>
        <p:spPr>
          <a:xfrm rot="5400000">
            <a:off x="7344202" y="1976324"/>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572" name="Google Shape;6572;p67"/>
          <p:cNvSpPr/>
          <p:nvPr/>
        </p:nvSpPr>
        <p:spPr>
          <a:xfrm rot="5400000">
            <a:off x="7803507" y="1976324"/>
            <a:ext cx="1112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a:t>
            </a:r>
            <a:endParaRPr sz="1600"/>
          </a:p>
        </p:txBody>
      </p:sp>
      <p:sp>
        <p:nvSpPr>
          <p:cNvPr id="6573" name="Google Shape;6573;p67"/>
          <p:cNvSpPr/>
          <p:nvPr/>
        </p:nvSpPr>
        <p:spPr>
          <a:xfrm rot="5400000">
            <a:off x="8269606" y="1976324"/>
            <a:ext cx="1112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a:t>
            </a:r>
            <a:endParaRPr sz="1600"/>
          </a:p>
        </p:txBody>
      </p:sp>
      <p:sp>
        <p:nvSpPr>
          <p:cNvPr id="6574" name="Google Shape;6574;p67"/>
          <p:cNvSpPr/>
          <p:nvPr/>
        </p:nvSpPr>
        <p:spPr>
          <a:xfrm rot="5400000">
            <a:off x="8735702" y="1976324"/>
            <a:ext cx="11124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Softmax</a:t>
            </a:r>
            <a:endParaRPr sz="1600"/>
          </a:p>
        </p:txBody>
      </p:sp>
      <p:cxnSp>
        <p:nvCxnSpPr>
          <p:cNvPr id="6575" name="Google Shape;6575;p67"/>
          <p:cNvCxnSpPr>
            <a:stCxn id="6550" idx="1"/>
            <a:endCxn id="6570" idx="2"/>
          </p:cNvCxnSpPr>
          <p:nvPr/>
        </p:nvCxnSpPr>
        <p:spPr>
          <a:xfrm rot="-5400000">
            <a:off x="6765367" y="2380407"/>
            <a:ext cx="713200" cy="271600"/>
          </a:xfrm>
          <a:prstGeom prst="bentConnector2">
            <a:avLst/>
          </a:prstGeom>
          <a:noFill/>
          <a:ln w="9525" cap="flat" cmpd="sng">
            <a:solidFill>
              <a:schemeClr val="dk2"/>
            </a:solidFill>
            <a:prstDash val="solid"/>
            <a:round/>
            <a:headEnd type="none" w="med" len="med"/>
            <a:tailEnd type="none" w="med" len="med"/>
          </a:ln>
        </p:spPr>
      </p:cxnSp>
      <p:cxnSp>
        <p:nvCxnSpPr>
          <p:cNvPr id="6576" name="Google Shape;6576;p67"/>
          <p:cNvCxnSpPr>
            <a:stCxn id="6535" idx="2"/>
            <a:endCxn id="6502" idx="0"/>
          </p:cNvCxnSpPr>
          <p:nvPr/>
        </p:nvCxnSpPr>
        <p:spPr>
          <a:xfrm flipH="1">
            <a:off x="1663300" y="3429007"/>
            <a:ext cx="90000" cy="8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7" name="Google Shape;6577;p67"/>
          <p:cNvCxnSpPr>
            <a:stCxn id="6545" idx="2"/>
            <a:endCxn id="6536" idx="0"/>
          </p:cNvCxnSpPr>
          <p:nvPr/>
        </p:nvCxnSpPr>
        <p:spPr>
          <a:xfrm flipH="1">
            <a:off x="2576934" y="3429007"/>
            <a:ext cx="90000" cy="8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8" name="Google Shape;6578;p67"/>
          <p:cNvCxnSpPr>
            <a:stCxn id="6516" idx="0"/>
            <a:endCxn id="6511" idx="2"/>
          </p:cNvCxnSpPr>
          <p:nvPr/>
        </p:nvCxnSpPr>
        <p:spPr>
          <a:xfrm>
            <a:off x="4404400" y="3429007"/>
            <a:ext cx="90000" cy="8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79" name="Google Shape;6579;p67"/>
          <p:cNvCxnSpPr>
            <a:stCxn id="6511" idx="0"/>
            <a:endCxn id="6546" idx="2"/>
          </p:cNvCxnSpPr>
          <p:nvPr/>
        </p:nvCxnSpPr>
        <p:spPr>
          <a:xfrm>
            <a:off x="4861334" y="3429007"/>
            <a:ext cx="113600" cy="8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0" name="Google Shape;6580;p67"/>
          <p:cNvCxnSpPr>
            <a:stCxn id="6546" idx="0"/>
            <a:endCxn id="6547" idx="2"/>
          </p:cNvCxnSpPr>
          <p:nvPr/>
        </p:nvCxnSpPr>
        <p:spPr>
          <a:xfrm>
            <a:off x="5341834" y="3429007"/>
            <a:ext cx="90000" cy="8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5798767" y="3429007"/>
            <a:ext cx="90000" cy="8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6255700" y="3429007"/>
            <a:ext cx="90000" cy="8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6712634" y="3429007"/>
            <a:ext cx="90000" cy="8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5" idx="0"/>
            <a:endCxn id="6566" idx="2"/>
          </p:cNvCxnSpPr>
          <p:nvPr/>
        </p:nvCxnSpPr>
        <p:spPr>
          <a:xfrm>
            <a:off x="8549911" y="3428991"/>
            <a:ext cx="90000" cy="8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5" name="Google Shape;6585;p67"/>
          <p:cNvCxnSpPr>
            <a:stCxn id="6570" idx="0"/>
            <a:endCxn id="6571" idx="2"/>
          </p:cNvCxnSpPr>
          <p:nvPr/>
        </p:nvCxnSpPr>
        <p:spPr>
          <a:xfrm>
            <a:off x="7624502" y="2159724"/>
            <a:ext cx="92400" cy="8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8083802" y="2159724"/>
            <a:ext cx="92400" cy="8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8543107" y="2159724"/>
            <a:ext cx="99200" cy="8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9009206" y="2159724"/>
            <a:ext cx="99200" cy="8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89" name="Google Shape;6589;p67"/>
          <p:cNvCxnSpPr>
            <a:stCxn id="6566" idx="0"/>
            <a:endCxn id="6567" idx="2"/>
          </p:cNvCxnSpPr>
          <p:nvPr/>
        </p:nvCxnSpPr>
        <p:spPr>
          <a:xfrm>
            <a:off x="9006838" y="3429007"/>
            <a:ext cx="92400" cy="8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9466138" y="3429007"/>
            <a:ext cx="92400" cy="8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9925443" y="3429007"/>
            <a:ext cx="92400" cy="8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2" name="Google Shape;6592;p67"/>
          <p:cNvCxnSpPr>
            <a:stCxn id="6559" idx="0"/>
            <a:endCxn id="6560" idx="2"/>
          </p:cNvCxnSpPr>
          <p:nvPr/>
        </p:nvCxnSpPr>
        <p:spPr>
          <a:xfrm>
            <a:off x="6262506" y="4698273"/>
            <a:ext cx="92400" cy="8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6721806" y="4698273"/>
            <a:ext cx="92400" cy="8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4" name="Google Shape;6594;p67"/>
          <p:cNvCxnSpPr>
            <a:stCxn id="6562" idx="0"/>
            <a:endCxn id="6564" idx="2"/>
          </p:cNvCxnSpPr>
          <p:nvPr/>
        </p:nvCxnSpPr>
        <p:spPr>
          <a:xfrm>
            <a:off x="7647210" y="4698273"/>
            <a:ext cx="99200" cy="8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5" name="Google Shape;6595;p67"/>
          <p:cNvSpPr txBox="1"/>
          <p:nvPr/>
        </p:nvSpPr>
        <p:spPr>
          <a:xfrm>
            <a:off x="8524334" y="4482467"/>
            <a:ext cx="1962000" cy="4308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Auxiliary Classifier</a:t>
            </a:r>
            <a:endParaRPr sz="1465"/>
          </a:p>
        </p:txBody>
      </p:sp>
      <p:cxnSp>
        <p:nvCxnSpPr>
          <p:cNvPr id="6596" name="Google Shape;6596;p67"/>
          <p:cNvCxnSpPr/>
          <p:nvPr/>
        </p:nvCxnSpPr>
        <p:spPr>
          <a:xfrm flipH="1">
            <a:off x="8250567" y="4697467"/>
            <a:ext cx="373200" cy="8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7" name="Google Shape;6597;p67"/>
          <p:cNvSpPr txBox="1"/>
          <p:nvPr/>
        </p:nvSpPr>
        <p:spPr>
          <a:xfrm>
            <a:off x="9848367" y="1968611"/>
            <a:ext cx="1962000" cy="4308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Auxiliary Classifier</a:t>
            </a:r>
            <a:endParaRPr sz="1465"/>
          </a:p>
        </p:txBody>
      </p:sp>
      <p:cxnSp>
        <p:nvCxnSpPr>
          <p:cNvPr id="6598" name="Google Shape;6598;p67"/>
          <p:cNvCxnSpPr/>
          <p:nvPr/>
        </p:nvCxnSpPr>
        <p:spPr>
          <a:xfrm flipH="1">
            <a:off x="9574600" y="2183611"/>
            <a:ext cx="373200" cy="8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9" name="Google Shape;6599;p67"/>
          <p:cNvSpPr/>
          <p:nvPr/>
        </p:nvSpPr>
        <p:spPr>
          <a:xfrm rot="5400000">
            <a:off x="86016" y="4925267"/>
            <a:ext cx="19380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Input</a:t>
            </a:r>
            <a:endParaRPr sz="1600"/>
          </a:p>
        </p:txBody>
      </p:sp>
      <p:sp>
        <p:nvSpPr>
          <p:cNvPr id="6600" name="Google Shape;6600;p67"/>
          <p:cNvSpPr/>
          <p:nvPr/>
        </p:nvSpPr>
        <p:spPr>
          <a:xfrm rot="5400000">
            <a:off x="734760" y="4925267"/>
            <a:ext cx="1938000" cy="52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ConvTranspose2d</a:t>
            </a:r>
            <a:endParaRPr sz="1600"/>
          </a:p>
        </p:txBody>
      </p:sp>
      <p:sp>
        <p:nvSpPr>
          <p:cNvPr id="6601" name="Google Shape;6601;p67"/>
          <p:cNvSpPr/>
          <p:nvPr/>
        </p:nvSpPr>
        <p:spPr>
          <a:xfrm rot="5400000">
            <a:off x="1383408" y="4925267"/>
            <a:ext cx="1938000" cy="520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602" name="Google Shape;6602;p67"/>
          <p:cNvCxnSpPr>
            <a:stCxn id="6599" idx="0"/>
            <a:endCxn id="6600" idx="2"/>
          </p:cNvCxnSpPr>
          <p:nvPr/>
        </p:nvCxnSpPr>
        <p:spPr>
          <a:xfrm>
            <a:off x="1315416" y="5185667"/>
            <a:ext cx="128000" cy="0"/>
          </a:xfrm>
          <a:prstGeom prst="straightConnector1">
            <a:avLst/>
          </a:prstGeom>
          <a:noFill/>
          <a:ln w="9525" cap="flat" cmpd="sng">
            <a:solidFill>
              <a:schemeClr val="dk2"/>
            </a:solidFill>
            <a:prstDash val="solid"/>
            <a:round/>
            <a:headEnd type="none" w="med" len="med"/>
            <a:tailEnd type="none" w="med" len="med"/>
          </a:ln>
        </p:spPr>
      </p:cxnSp>
      <p:cxnSp>
        <p:nvCxnSpPr>
          <p:cNvPr id="6603" name="Google Shape;6603;p67"/>
          <p:cNvCxnSpPr>
            <a:stCxn id="6601" idx="0"/>
            <a:endCxn id="6601" idx="0"/>
          </p:cNvCxnSpPr>
          <p:nvPr/>
        </p:nvCxnSpPr>
        <p:spPr>
          <a:xfrm>
            <a:off x="2612808" y="5185667"/>
            <a:ext cx="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1" idx="0"/>
            <a:endCxn id="6601" idx="0"/>
          </p:cNvCxnSpPr>
          <p:nvPr/>
        </p:nvCxnSpPr>
        <p:spPr>
          <a:xfrm>
            <a:off x="2612808" y="5185667"/>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1" idx="0"/>
            <a:endCxn id="6601" idx="0"/>
          </p:cNvCxnSpPr>
          <p:nvPr/>
        </p:nvCxnSpPr>
        <p:spPr>
          <a:xfrm>
            <a:off x="2612808" y="5185667"/>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p:nvPr/>
        </p:nvCxnSpPr>
        <p:spPr>
          <a:xfrm>
            <a:off x="2092128" y="5185647"/>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2612903" y="5185647"/>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2092128" y="5185647"/>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a:stCxn id="6601" idx="2"/>
          </p:cNvCxnSpPr>
          <p:nvPr/>
        </p:nvCxnSpPr>
        <p:spPr>
          <a:xfrm rot="10800000">
            <a:off x="1964408" y="5185667"/>
            <a:ext cx="12760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endCxn id="6600" idx="0"/>
          </p:cNvCxnSpPr>
          <p:nvPr/>
        </p:nvCxnSpPr>
        <p:spPr>
          <a:xfrm rot="10800000">
            <a:off x="1964160" y="5185667"/>
            <a:ext cx="127600" cy="0"/>
          </a:xfrm>
          <a:prstGeom prst="straightConnector1">
            <a:avLst/>
          </a:prstGeom>
          <a:noFill/>
          <a:ln w="9525" cap="flat" cmpd="sng">
            <a:solidFill>
              <a:schemeClr val="dk2"/>
            </a:solidFill>
            <a:prstDash val="solid"/>
            <a:round/>
            <a:headEnd type="none" w="med" len="med"/>
            <a:tailEnd type="none" w="med" len="med"/>
          </a:ln>
        </p:spPr>
      </p:cxnSp>
      <p:sp>
        <p:nvSpPr>
          <p:cNvPr id="6611" name="Google Shape;6611;p67"/>
          <p:cNvSpPr/>
          <p:nvPr/>
        </p:nvSpPr>
        <p:spPr>
          <a:xfrm rot="5400000">
            <a:off x="2031772" y="4925267"/>
            <a:ext cx="1938000" cy="52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612" name="Google Shape;6612;p67"/>
          <p:cNvSpPr/>
          <p:nvPr/>
        </p:nvSpPr>
        <p:spPr>
          <a:xfrm rot="5400000">
            <a:off x="2680422" y="4925267"/>
            <a:ext cx="1938000" cy="520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613" name="Google Shape;6613;p67"/>
          <p:cNvCxnSpPr>
            <a:stCxn id="6612" idx="0"/>
            <a:endCxn id="6612" idx="0"/>
          </p:cNvCxnSpPr>
          <p:nvPr/>
        </p:nvCxnSpPr>
        <p:spPr>
          <a:xfrm>
            <a:off x="3909822" y="5185667"/>
            <a:ext cx="0" cy="0"/>
          </a:xfrm>
          <a:prstGeom prst="straightConnector1">
            <a:avLst/>
          </a:prstGeom>
          <a:noFill/>
          <a:ln w="9525" cap="flat" cmpd="sng">
            <a:solidFill>
              <a:schemeClr val="dk2"/>
            </a:solidFill>
            <a:prstDash val="solid"/>
            <a:round/>
            <a:headEnd type="none" w="med" len="med"/>
            <a:tailEnd type="none" w="med" len="med"/>
          </a:ln>
        </p:spPr>
      </p:cxnSp>
      <p:cxnSp>
        <p:nvCxnSpPr>
          <p:cNvPr id="6614" name="Google Shape;6614;p67"/>
          <p:cNvCxnSpPr>
            <a:stCxn id="6612" idx="0"/>
            <a:endCxn id="6612" idx="0"/>
          </p:cNvCxnSpPr>
          <p:nvPr/>
        </p:nvCxnSpPr>
        <p:spPr>
          <a:xfrm>
            <a:off x="3909822" y="5185667"/>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2" idx="0"/>
            <a:endCxn id="6612" idx="0"/>
          </p:cNvCxnSpPr>
          <p:nvPr/>
        </p:nvCxnSpPr>
        <p:spPr>
          <a:xfrm>
            <a:off x="3909822" y="5185667"/>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p:nvPr/>
        </p:nvCxnSpPr>
        <p:spPr>
          <a:xfrm>
            <a:off x="2380627" y="5539649"/>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2901402" y="5539649"/>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2380627" y="5539649"/>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a:stCxn id="6612" idx="2"/>
          </p:cNvCxnSpPr>
          <p:nvPr/>
        </p:nvCxnSpPr>
        <p:spPr>
          <a:xfrm rot="10800000">
            <a:off x="3261422" y="5185667"/>
            <a:ext cx="12760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endCxn id="6611" idx="0"/>
          </p:cNvCxnSpPr>
          <p:nvPr/>
        </p:nvCxnSpPr>
        <p:spPr>
          <a:xfrm rot="10800000">
            <a:off x="3261172" y="5185667"/>
            <a:ext cx="1276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stCxn id="6611" idx="2"/>
            <a:endCxn id="6601" idx="0"/>
          </p:cNvCxnSpPr>
          <p:nvPr/>
        </p:nvCxnSpPr>
        <p:spPr>
          <a:xfrm flipH="1">
            <a:off x="2612772" y="5185667"/>
            <a:ext cx="127600" cy="8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2" name="Google Shape;6622;p67"/>
          <p:cNvCxnSpPr>
            <a:endCxn id="6612" idx="0"/>
          </p:cNvCxnSpPr>
          <p:nvPr/>
        </p:nvCxnSpPr>
        <p:spPr>
          <a:xfrm flipH="1">
            <a:off x="3909822" y="5184067"/>
            <a:ext cx="127600" cy="16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626" name="Shape 6626"/>
        <p:cNvGrpSpPr/>
        <p:nvPr/>
      </p:nvGrpSpPr>
      <p:grpSpPr>
        <a:xfrm>
          <a:off x="0" y="0"/>
          <a:ext cx="0" cy="0"/>
          <a:chOff x="0" y="0"/>
          <a:chExt cx="0" cy="0"/>
        </a:xfrm>
      </p:grpSpPr>
      <p:sp>
        <p:nvSpPr>
          <p:cNvPr id="6627" name="Google Shape;6627;p68"/>
          <p:cNvSpPr/>
          <p:nvPr/>
        </p:nvSpPr>
        <p:spPr>
          <a:xfrm>
            <a:off x="2382467" y="4535300"/>
            <a:ext cx="16536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Previous layer</a:t>
            </a:r>
            <a:endParaRPr sz="1335"/>
          </a:p>
        </p:txBody>
      </p:sp>
      <p:sp>
        <p:nvSpPr>
          <p:cNvPr id="6628" name="Google Shape;6628;p68"/>
          <p:cNvSpPr/>
          <p:nvPr/>
        </p:nvSpPr>
        <p:spPr>
          <a:xfrm>
            <a:off x="1445284" y="3213467"/>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29" name="Google Shape;6629;p68"/>
          <p:cNvSpPr/>
          <p:nvPr/>
        </p:nvSpPr>
        <p:spPr>
          <a:xfrm>
            <a:off x="3300951" y="3602867"/>
            <a:ext cx="745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30" name="Google Shape;6630;p68"/>
          <p:cNvSpPr/>
          <p:nvPr/>
        </p:nvSpPr>
        <p:spPr>
          <a:xfrm>
            <a:off x="3300951" y="2842033"/>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3x3 conv.</a:t>
            </a:r>
            <a:endParaRPr sz="1335"/>
          </a:p>
        </p:txBody>
      </p:sp>
      <p:sp>
        <p:nvSpPr>
          <p:cNvPr id="6631" name="Google Shape;6631;p68"/>
          <p:cNvSpPr/>
          <p:nvPr/>
        </p:nvSpPr>
        <p:spPr>
          <a:xfrm>
            <a:off x="4228784" y="3585051"/>
            <a:ext cx="745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32" name="Google Shape;6632;p68"/>
          <p:cNvSpPr/>
          <p:nvPr/>
        </p:nvSpPr>
        <p:spPr>
          <a:xfrm>
            <a:off x="4228784" y="2842017"/>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3x3 conv.</a:t>
            </a:r>
            <a:endParaRPr sz="1335"/>
          </a:p>
        </p:txBody>
      </p:sp>
      <p:sp>
        <p:nvSpPr>
          <p:cNvPr id="6633" name="Google Shape;6633;p68"/>
          <p:cNvSpPr/>
          <p:nvPr/>
        </p:nvSpPr>
        <p:spPr>
          <a:xfrm>
            <a:off x="2373118" y="3622233"/>
            <a:ext cx="745600" cy="5264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Pool</a:t>
            </a:r>
            <a:endParaRPr sz="1335"/>
          </a:p>
        </p:txBody>
      </p:sp>
      <p:sp>
        <p:nvSpPr>
          <p:cNvPr id="6634" name="Google Shape;6634;p68"/>
          <p:cNvSpPr/>
          <p:nvPr/>
        </p:nvSpPr>
        <p:spPr>
          <a:xfrm>
            <a:off x="2373118" y="2842033"/>
            <a:ext cx="745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35" name="Google Shape;6635;p68"/>
          <p:cNvSpPr/>
          <p:nvPr/>
        </p:nvSpPr>
        <p:spPr>
          <a:xfrm>
            <a:off x="2397003" y="1253633"/>
            <a:ext cx="16536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Filter concatenation</a:t>
            </a:r>
            <a:endParaRPr sz="1335"/>
          </a:p>
        </p:txBody>
      </p:sp>
      <p:cxnSp>
        <p:nvCxnSpPr>
          <p:cNvPr id="6636" name="Google Shape;6636;p68"/>
          <p:cNvCxnSpPr>
            <a:stCxn id="6627" idx="0"/>
            <a:endCxn id="6629" idx="2"/>
          </p:cNvCxnSpPr>
          <p:nvPr/>
        </p:nvCxnSpPr>
        <p:spPr>
          <a:xfrm rot="-5400000">
            <a:off x="3238467" y="4100100"/>
            <a:ext cx="406000" cy="4644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7" name="Google Shape;6637;p68"/>
          <p:cNvCxnSpPr>
            <a:stCxn id="6627" idx="0"/>
            <a:endCxn id="6628" idx="2"/>
          </p:cNvCxnSpPr>
          <p:nvPr/>
        </p:nvCxnSpPr>
        <p:spPr>
          <a:xfrm rot="5400000" flipH="1">
            <a:off x="2115867" y="3441900"/>
            <a:ext cx="795600" cy="13912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8" name="Google Shape;6638;p68"/>
          <p:cNvCxnSpPr>
            <a:stCxn id="6627" idx="0"/>
            <a:endCxn id="6631" idx="2"/>
          </p:cNvCxnSpPr>
          <p:nvPr/>
        </p:nvCxnSpPr>
        <p:spPr>
          <a:xfrm rot="-5400000">
            <a:off x="3693467" y="3627100"/>
            <a:ext cx="424000" cy="13924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39" name="Google Shape;6639;p68"/>
          <p:cNvCxnSpPr>
            <a:stCxn id="6627" idx="0"/>
            <a:endCxn id="6633" idx="2"/>
          </p:cNvCxnSpPr>
          <p:nvPr/>
        </p:nvCxnSpPr>
        <p:spPr>
          <a:xfrm rot="5400000" flipH="1">
            <a:off x="2784267" y="4110300"/>
            <a:ext cx="386800" cy="4632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0" name="Google Shape;6640;p68"/>
          <p:cNvCxnSpPr>
            <a:stCxn id="6629" idx="0"/>
            <a:endCxn id="6630" idx="2"/>
          </p:cNvCxnSpPr>
          <p:nvPr/>
        </p:nvCxnSpPr>
        <p:spPr>
          <a:xfrm rot="-5400000">
            <a:off x="3556951" y="3485267"/>
            <a:ext cx="234400" cy="8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1" name="Google Shape;6641;p68"/>
          <p:cNvCxnSpPr>
            <a:stCxn id="6631" idx="0"/>
            <a:endCxn id="6632" idx="2"/>
          </p:cNvCxnSpPr>
          <p:nvPr/>
        </p:nvCxnSpPr>
        <p:spPr>
          <a:xfrm rot="-5400000">
            <a:off x="4493584" y="3476251"/>
            <a:ext cx="216800" cy="8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2" name="Google Shape;6642;p68"/>
          <p:cNvCxnSpPr>
            <a:stCxn id="6633" idx="0"/>
            <a:endCxn id="6634" idx="2"/>
          </p:cNvCxnSpPr>
          <p:nvPr/>
        </p:nvCxnSpPr>
        <p:spPr>
          <a:xfrm rot="-5400000">
            <a:off x="2619318" y="3494833"/>
            <a:ext cx="254000" cy="8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3" name="Google Shape;6643;p68"/>
          <p:cNvCxnSpPr>
            <a:stCxn id="6628" idx="0"/>
            <a:endCxn id="6635" idx="2"/>
          </p:cNvCxnSpPr>
          <p:nvPr/>
        </p:nvCxnSpPr>
        <p:spPr>
          <a:xfrm rot="-5400000">
            <a:off x="1804084" y="1793867"/>
            <a:ext cx="1433600" cy="14056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4" name="Google Shape;6644;p68"/>
          <p:cNvCxnSpPr>
            <a:stCxn id="6630" idx="0"/>
            <a:endCxn id="6635" idx="2"/>
          </p:cNvCxnSpPr>
          <p:nvPr/>
        </p:nvCxnSpPr>
        <p:spPr>
          <a:xfrm rot="5400000" flipH="1">
            <a:off x="2917751" y="2086033"/>
            <a:ext cx="1062000" cy="4500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5" name="Google Shape;6645;p68"/>
          <p:cNvCxnSpPr>
            <a:stCxn id="6632" idx="0"/>
            <a:endCxn id="6646" idx="2"/>
          </p:cNvCxnSpPr>
          <p:nvPr/>
        </p:nvCxnSpPr>
        <p:spPr>
          <a:xfrm rot="-5400000">
            <a:off x="4504784" y="2730417"/>
            <a:ext cx="208400" cy="148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7" name="Google Shape;6647;p68"/>
          <p:cNvCxnSpPr>
            <a:stCxn id="6634" idx="0"/>
            <a:endCxn id="6635" idx="2"/>
          </p:cNvCxnSpPr>
          <p:nvPr/>
        </p:nvCxnSpPr>
        <p:spPr>
          <a:xfrm rot="-5400000">
            <a:off x="2453918" y="2072033"/>
            <a:ext cx="1062000" cy="4780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6" name="Google Shape;6646;p68"/>
          <p:cNvSpPr/>
          <p:nvPr/>
        </p:nvSpPr>
        <p:spPr>
          <a:xfrm>
            <a:off x="4243451" y="2107111"/>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3x3 conv.</a:t>
            </a:r>
            <a:endParaRPr sz="1335"/>
          </a:p>
        </p:txBody>
      </p:sp>
      <p:cxnSp>
        <p:nvCxnSpPr>
          <p:cNvPr id="6648" name="Google Shape;6648;p68"/>
          <p:cNvCxnSpPr>
            <a:stCxn id="6646" idx="0"/>
            <a:endCxn id="6635" idx="2"/>
          </p:cNvCxnSpPr>
          <p:nvPr/>
        </p:nvCxnSpPr>
        <p:spPr>
          <a:xfrm rot="5400000" flipH="1">
            <a:off x="3756451" y="1247311"/>
            <a:ext cx="327200" cy="13924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49" name="Google Shape;6649;p68"/>
          <p:cNvSpPr/>
          <p:nvPr/>
        </p:nvSpPr>
        <p:spPr>
          <a:xfrm>
            <a:off x="7053534" y="4535300"/>
            <a:ext cx="16536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Previous layer</a:t>
            </a:r>
            <a:endParaRPr sz="1335"/>
          </a:p>
        </p:txBody>
      </p:sp>
      <p:sp>
        <p:nvSpPr>
          <p:cNvPr id="6650" name="Google Shape;6650;p68"/>
          <p:cNvSpPr/>
          <p:nvPr/>
        </p:nvSpPr>
        <p:spPr>
          <a:xfrm>
            <a:off x="5517784" y="3305217"/>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51" name="Google Shape;6651;p68"/>
          <p:cNvSpPr/>
          <p:nvPr/>
        </p:nvSpPr>
        <p:spPr>
          <a:xfrm>
            <a:off x="7761144" y="3694551"/>
            <a:ext cx="745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52" name="Google Shape;6652;p68"/>
          <p:cNvSpPr/>
          <p:nvPr/>
        </p:nvSpPr>
        <p:spPr>
          <a:xfrm>
            <a:off x="9376611" y="3624368"/>
            <a:ext cx="745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53" name="Google Shape;6653;p68"/>
          <p:cNvSpPr/>
          <p:nvPr/>
        </p:nvSpPr>
        <p:spPr>
          <a:xfrm>
            <a:off x="9376611" y="2881335"/>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3x3 conv.</a:t>
            </a:r>
            <a:endParaRPr sz="1335"/>
          </a:p>
        </p:txBody>
      </p:sp>
      <p:sp>
        <p:nvSpPr>
          <p:cNvPr id="6654" name="Google Shape;6654;p68"/>
          <p:cNvSpPr/>
          <p:nvPr/>
        </p:nvSpPr>
        <p:spPr>
          <a:xfrm>
            <a:off x="6445618" y="3713984"/>
            <a:ext cx="745600" cy="5264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Pool</a:t>
            </a:r>
            <a:endParaRPr sz="1335"/>
          </a:p>
        </p:txBody>
      </p:sp>
      <p:sp>
        <p:nvSpPr>
          <p:cNvPr id="6655" name="Google Shape;6655;p68"/>
          <p:cNvSpPr/>
          <p:nvPr/>
        </p:nvSpPr>
        <p:spPr>
          <a:xfrm>
            <a:off x="6445618" y="2933784"/>
            <a:ext cx="745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56" name="Google Shape;6656;p68"/>
          <p:cNvSpPr/>
          <p:nvPr/>
        </p:nvSpPr>
        <p:spPr>
          <a:xfrm>
            <a:off x="7068070" y="1253633"/>
            <a:ext cx="16536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Filter concatenation</a:t>
            </a:r>
            <a:endParaRPr sz="1335"/>
          </a:p>
        </p:txBody>
      </p:sp>
      <p:cxnSp>
        <p:nvCxnSpPr>
          <p:cNvPr id="6657" name="Google Shape;6657;p68"/>
          <p:cNvCxnSpPr>
            <a:stCxn id="6649" idx="0"/>
            <a:endCxn id="6651" idx="2"/>
          </p:cNvCxnSpPr>
          <p:nvPr/>
        </p:nvCxnSpPr>
        <p:spPr>
          <a:xfrm rot="-5400000">
            <a:off x="7849934" y="4251300"/>
            <a:ext cx="314400" cy="2536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8" name="Google Shape;6658;p68"/>
          <p:cNvCxnSpPr>
            <a:stCxn id="6649" idx="0"/>
            <a:endCxn id="6650" idx="2"/>
          </p:cNvCxnSpPr>
          <p:nvPr/>
        </p:nvCxnSpPr>
        <p:spPr>
          <a:xfrm rot="5400000" flipH="1">
            <a:off x="6533734" y="3188700"/>
            <a:ext cx="703600" cy="19896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59" name="Google Shape;6659;p68"/>
          <p:cNvCxnSpPr>
            <a:stCxn id="6649" idx="0"/>
            <a:endCxn id="6652" idx="2"/>
          </p:cNvCxnSpPr>
          <p:nvPr/>
        </p:nvCxnSpPr>
        <p:spPr>
          <a:xfrm rot="-5400000">
            <a:off x="8622734" y="3408500"/>
            <a:ext cx="384400" cy="18692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0" name="Google Shape;6660;p68"/>
          <p:cNvCxnSpPr>
            <a:stCxn id="6649" idx="0"/>
            <a:endCxn id="6654" idx="2"/>
          </p:cNvCxnSpPr>
          <p:nvPr/>
        </p:nvCxnSpPr>
        <p:spPr>
          <a:xfrm rot="5400000" flipH="1">
            <a:off x="7201934" y="3856900"/>
            <a:ext cx="294800" cy="10620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1" name="Google Shape;6661;p68"/>
          <p:cNvCxnSpPr>
            <a:stCxn id="6651" idx="0"/>
            <a:endCxn id="6662" idx="2"/>
          </p:cNvCxnSpPr>
          <p:nvPr/>
        </p:nvCxnSpPr>
        <p:spPr>
          <a:xfrm rot="-5400000">
            <a:off x="8238344" y="3322951"/>
            <a:ext cx="267200" cy="476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3" name="Google Shape;6663;p68"/>
          <p:cNvCxnSpPr>
            <a:stCxn id="6652" idx="0"/>
            <a:endCxn id="6653" idx="2"/>
          </p:cNvCxnSpPr>
          <p:nvPr/>
        </p:nvCxnSpPr>
        <p:spPr>
          <a:xfrm rot="-5400000">
            <a:off x="9641411" y="3515568"/>
            <a:ext cx="216800" cy="8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4" name="Google Shape;6664;p68"/>
          <p:cNvCxnSpPr>
            <a:stCxn id="6654" idx="0"/>
            <a:endCxn id="6655" idx="2"/>
          </p:cNvCxnSpPr>
          <p:nvPr/>
        </p:nvCxnSpPr>
        <p:spPr>
          <a:xfrm rot="-5400000">
            <a:off x="6691818" y="3586584"/>
            <a:ext cx="254000" cy="8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5" name="Google Shape;6665;p68"/>
          <p:cNvCxnSpPr>
            <a:stCxn id="6650" idx="0"/>
            <a:endCxn id="6656" idx="2"/>
          </p:cNvCxnSpPr>
          <p:nvPr/>
        </p:nvCxnSpPr>
        <p:spPr>
          <a:xfrm rot="-5400000">
            <a:off x="6130184" y="1540417"/>
            <a:ext cx="1525200" cy="20044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3" idx="0"/>
            <a:endCxn id="6667" idx="2"/>
          </p:cNvCxnSpPr>
          <p:nvPr/>
        </p:nvCxnSpPr>
        <p:spPr>
          <a:xfrm rot="5400000" flipH="1">
            <a:off x="9382811" y="2514735"/>
            <a:ext cx="247600" cy="4856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8" name="Google Shape;6668;p68"/>
          <p:cNvCxnSpPr>
            <a:stCxn id="6655" idx="0"/>
            <a:endCxn id="6656" idx="2"/>
          </p:cNvCxnSpPr>
          <p:nvPr/>
        </p:nvCxnSpPr>
        <p:spPr>
          <a:xfrm rot="-5400000">
            <a:off x="6779818" y="1818784"/>
            <a:ext cx="1153600" cy="10764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7" name="Google Shape;6667;p68"/>
          <p:cNvSpPr/>
          <p:nvPr/>
        </p:nvSpPr>
        <p:spPr>
          <a:xfrm>
            <a:off x="8891011" y="2107496"/>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1x3 conv.</a:t>
            </a:r>
            <a:endParaRPr sz="1335"/>
          </a:p>
        </p:txBody>
      </p:sp>
      <p:cxnSp>
        <p:nvCxnSpPr>
          <p:cNvPr id="6669" name="Google Shape;6669;p68"/>
          <p:cNvCxnSpPr>
            <a:stCxn id="6667" idx="0"/>
            <a:endCxn id="6656" idx="2"/>
          </p:cNvCxnSpPr>
          <p:nvPr/>
        </p:nvCxnSpPr>
        <p:spPr>
          <a:xfrm rot="5400000" flipH="1">
            <a:off x="8415611" y="1259296"/>
            <a:ext cx="327600" cy="13688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0" name="Google Shape;6670;p68"/>
          <p:cNvSpPr/>
          <p:nvPr/>
        </p:nvSpPr>
        <p:spPr>
          <a:xfrm>
            <a:off x="9810844" y="2110824"/>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3x1 conv.</a:t>
            </a:r>
            <a:endParaRPr sz="1335"/>
          </a:p>
        </p:txBody>
      </p:sp>
      <p:sp>
        <p:nvSpPr>
          <p:cNvPr id="6671" name="Google Shape;6671;p68"/>
          <p:cNvSpPr/>
          <p:nvPr/>
        </p:nvSpPr>
        <p:spPr>
          <a:xfrm>
            <a:off x="7341778" y="2912463"/>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1x3 conv.</a:t>
            </a:r>
            <a:endParaRPr sz="1335"/>
          </a:p>
        </p:txBody>
      </p:sp>
      <p:sp>
        <p:nvSpPr>
          <p:cNvPr id="6662" name="Google Shape;6662;p68"/>
          <p:cNvSpPr/>
          <p:nvPr/>
        </p:nvSpPr>
        <p:spPr>
          <a:xfrm>
            <a:off x="8237216" y="2901020"/>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3x1 conv.</a:t>
            </a:r>
            <a:endParaRPr sz="1335"/>
          </a:p>
        </p:txBody>
      </p:sp>
      <p:cxnSp>
        <p:nvCxnSpPr>
          <p:cNvPr id="6672" name="Google Shape;6672;p68"/>
          <p:cNvCxnSpPr>
            <a:stCxn id="6651" idx="0"/>
            <a:endCxn id="6671" idx="2"/>
          </p:cNvCxnSpPr>
          <p:nvPr/>
        </p:nvCxnSpPr>
        <p:spPr>
          <a:xfrm rot="5400000" flipH="1">
            <a:off x="7796544" y="3357151"/>
            <a:ext cx="255600" cy="4192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3" name="Google Shape;6673;p68"/>
          <p:cNvCxnSpPr>
            <a:stCxn id="6671" idx="0"/>
          </p:cNvCxnSpPr>
          <p:nvPr/>
        </p:nvCxnSpPr>
        <p:spPr>
          <a:xfrm rot="-5400000">
            <a:off x="7284378" y="2301863"/>
            <a:ext cx="1040800" cy="1804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4" name="Google Shape;6674;p68"/>
          <p:cNvCxnSpPr>
            <a:stCxn id="6662" idx="0"/>
            <a:endCxn id="6656" idx="2"/>
          </p:cNvCxnSpPr>
          <p:nvPr/>
        </p:nvCxnSpPr>
        <p:spPr>
          <a:xfrm rot="5400000" flipH="1">
            <a:off x="7692016" y="1983020"/>
            <a:ext cx="1120800" cy="7152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5" name="Google Shape;6675;p68"/>
          <p:cNvCxnSpPr>
            <a:stCxn id="6653" idx="0"/>
            <a:endCxn id="6670" idx="2"/>
          </p:cNvCxnSpPr>
          <p:nvPr/>
        </p:nvCxnSpPr>
        <p:spPr>
          <a:xfrm rot="-5400000">
            <a:off x="9844611" y="2542135"/>
            <a:ext cx="244000" cy="4344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6" name="Google Shape;6676;p68"/>
          <p:cNvCxnSpPr>
            <a:stCxn id="6670" idx="0"/>
            <a:endCxn id="6656" idx="2"/>
          </p:cNvCxnSpPr>
          <p:nvPr/>
        </p:nvCxnSpPr>
        <p:spPr>
          <a:xfrm rot="5400000" flipH="1">
            <a:off x="8873844" y="801024"/>
            <a:ext cx="330800" cy="22888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7" name="Google Shape;6677;p68"/>
          <p:cNvSpPr txBox="1"/>
          <p:nvPr/>
        </p:nvSpPr>
        <p:spPr>
          <a:xfrm>
            <a:off x="2939595" y="4988356"/>
            <a:ext cx="568400" cy="616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latin typeface="Times New Roman" panose="02020603050405020304"/>
                <a:ea typeface="Times New Roman" panose="02020603050405020304"/>
                <a:cs typeface="Times New Roman" panose="02020603050405020304"/>
                <a:sym typeface="Times New Roman" panose="02020603050405020304"/>
              </a:rPr>
              <a:t>(</a:t>
            </a:r>
            <a:r>
              <a:rPr lang="en-GB" sz="1865">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sz="1865">
                <a:latin typeface="Times New Roman" panose="02020603050405020304"/>
                <a:ea typeface="Times New Roman" panose="02020603050405020304"/>
                <a:cs typeface="Times New Roman" panose="02020603050405020304"/>
                <a:sym typeface="Times New Roman" panose="02020603050405020304"/>
              </a:rPr>
              <a:t>)</a:t>
            </a:r>
            <a:endParaRPr sz="1865">
              <a:latin typeface="Times New Roman" panose="02020603050405020304"/>
              <a:ea typeface="Times New Roman" panose="02020603050405020304"/>
              <a:cs typeface="Times New Roman" panose="02020603050405020304"/>
              <a:sym typeface="Times New Roman" panose="02020603050405020304"/>
            </a:endParaRPr>
          </a:p>
        </p:txBody>
      </p:sp>
      <p:sp>
        <p:nvSpPr>
          <p:cNvPr id="6678" name="Google Shape;6678;p68"/>
          <p:cNvSpPr txBox="1"/>
          <p:nvPr/>
        </p:nvSpPr>
        <p:spPr>
          <a:xfrm>
            <a:off x="7696256" y="4970763"/>
            <a:ext cx="568400" cy="616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latin typeface="Times New Roman" panose="02020603050405020304"/>
                <a:ea typeface="Times New Roman" panose="02020603050405020304"/>
                <a:cs typeface="Times New Roman" panose="02020603050405020304"/>
                <a:sym typeface="Times New Roman" panose="02020603050405020304"/>
              </a:rPr>
              <a:t>(</a:t>
            </a:r>
            <a:r>
              <a:rPr lang="en-GB" sz="1865">
                <a:solidFill>
                  <a:schemeClr val="dk1"/>
                </a:solidFill>
                <a:latin typeface="Times New Roman" panose="02020603050405020304"/>
                <a:ea typeface="Times New Roman" panose="02020603050405020304"/>
                <a:cs typeface="Times New Roman" panose="02020603050405020304"/>
                <a:sym typeface="Times New Roman" panose="02020603050405020304"/>
              </a:rPr>
              <a:t>b</a:t>
            </a:r>
            <a:r>
              <a:rPr lang="en-GB" sz="1865">
                <a:latin typeface="Times New Roman" panose="02020603050405020304"/>
                <a:ea typeface="Times New Roman" panose="02020603050405020304"/>
                <a:cs typeface="Times New Roman" panose="02020603050405020304"/>
                <a:sym typeface="Times New Roman" panose="02020603050405020304"/>
              </a:rPr>
              <a:t>)</a:t>
            </a:r>
            <a:endParaRPr sz="1865">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682" name="Shape 6682"/>
        <p:cNvGrpSpPr/>
        <p:nvPr/>
      </p:nvGrpSpPr>
      <p:grpSpPr>
        <a:xfrm>
          <a:off x="0" y="0"/>
          <a:ext cx="0" cy="0"/>
          <a:chOff x="0" y="0"/>
          <a:chExt cx="0" cy="0"/>
        </a:xfrm>
      </p:grpSpPr>
      <p:sp>
        <p:nvSpPr>
          <p:cNvPr id="6683" name="Google Shape;6683;p69"/>
          <p:cNvSpPr/>
          <p:nvPr/>
        </p:nvSpPr>
        <p:spPr>
          <a:xfrm>
            <a:off x="2119800" y="61346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R1</a:t>
            </a:r>
            <a:endParaRPr sz="1335"/>
          </a:p>
        </p:txBody>
      </p:sp>
      <p:sp>
        <p:nvSpPr>
          <p:cNvPr id="6684" name="Google Shape;6684;p69"/>
          <p:cNvSpPr/>
          <p:nvPr/>
        </p:nvSpPr>
        <p:spPr>
          <a:xfrm>
            <a:off x="3102728" y="61346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R2</a:t>
            </a:r>
            <a:endParaRPr sz="1335"/>
          </a:p>
        </p:txBody>
      </p:sp>
      <p:sp>
        <p:nvSpPr>
          <p:cNvPr id="6685" name="Google Shape;6685;p69"/>
          <p:cNvSpPr/>
          <p:nvPr/>
        </p:nvSpPr>
        <p:spPr>
          <a:xfrm>
            <a:off x="4085667" y="61346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R3</a:t>
            </a:r>
            <a:endParaRPr sz="1335"/>
          </a:p>
        </p:txBody>
      </p:sp>
      <p:sp>
        <p:nvSpPr>
          <p:cNvPr id="6686" name="Google Shape;6686;p69"/>
          <p:cNvSpPr/>
          <p:nvPr/>
        </p:nvSpPr>
        <p:spPr>
          <a:xfrm>
            <a:off x="2793447"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87" name="Google Shape;6687;p69"/>
          <p:cNvSpPr/>
          <p:nvPr/>
        </p:nvSpPr>
        <p:spPr>
          <a:xfrm>
            <a:off x="3792154"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88" name="Google Shape;6688;p69"/>
          <p:cNvSpPr/>
          <p:nvPr/>
        </p:nvSpPr>
        <p:spPr>
          <a:xfrm>
            <a:off x="1839000"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689" name="Google Shape;6689;p69"/>
          <p:cNvCxnSpPr>
            <a:stCxn id="6688" idx="0"/>
            <a:endCxn id="6686" idx="0"/>
          </p:cNvCxnSpPr>
          <p:nvPr/>
        </p:nvCxnSpPr>
        <p:spPr>
          <a:xfrm rot="-5400000" flipH="1">
            <a:off x="2384400" y="5764200"/>
            <a:ext cx="800" cy="954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0" name="Google Shape;6690;p69"/>
          <p:cNvCxnSpPr>
            <a:stCxn id="6686" idx="0"/>
            <a:endCxn id="6687" idx="0"/>
          </p:cNvCxnSpPr>
          <p:nvPr/>
        </p:nvCxnSpPr>
        <p:spPr>
          <a:xfrm rot="-5400000" flipH="1">
            <a:off x="3361047" y="5742000"/>
            <a:ext cx="800" cy="9988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1" name="Google Shape;6691;p69"/>
          <p:cNvSpPr/>
          <p:nvPr/>
        </p:nvSpPr>
        <p:spPr>
          <a:xfrm>
            <a:off x="4803400"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692" name="Google Shape;6692;p69"/>
          <p:cNvCxnSpPr>
            <a:stCxn id="6687" idx="0"/>
            <a:endCxn id="6691" idx="0"/>
          </p:cNvCxnSpPr>
          <p:nvPr/>
        </p:nvCxnSpPr>
        <p:spPr>
          <a:xfrm rot="-5400000" flipH="1">
            <a:off x="4365954" y="5735800"/>
            <a:ext cx="800" cy="10112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3" name="Google Shape;6693;p69"/>
          <p:cNvCxnSpPr>
            <a:stCxn id="6688" idx="6"/>
            <a:endCxn id="6683" idx="1"/>
          </p:cNvCxnSpPr>
          <p:nvPr/>
        </p:nvCxnSpPr>
        <p:spPr>
          <a:xfrm>
            <a:off x="1976200" y="6309600"/>
            <a:ext cx="143600" cy="0"/>
          </a:xfrm>
          <a:prstGeom prst="straightConnector1">
            <a:avLst/>
          </a:prstGeom>
          <a:noFill/>
          <a:ln w="9525" cap="flat" cmpd="sng">
            <a:solidFill>
              <a:schemeClr val="dk2"/>
            </a:solidFill>
            <a:prstDash val="solid"/>
            <a:round/>
            <a:headEnd type="none" w="med" len="med"/>
            <a:tailEnd type="none" w="med" len="med"/>
          </a:ln>
        </p:spPr>
      </p:cxnSp>
      <p:cxnSp>
        <p:nvCxnSpPr>
          <p:cNvPr id="6694" name="Google Shape;6694;p69"/>
          <p:cNvCxnSpPr>
            <a:stCxn id="6683" idx="3"/>
            <a:endCxn id="6686" idx="2"/>
          </p:cNvCxnSpPr>
          <p:nvPr/>
        </p:nvCxnSpPr>
        <p:spPr>
          <a:xfrm>
            <a:off x="2657400" y="6309600"/>
            <a:ext cx="1360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6" idx="6"/>
            <a:endCxn id="6684" idx="1"/>
          </p:cNvCxnSpPr>
          <p:nvPr/>
        </p:nvCxnSpPr>
        <p:spPr>
          <a:xfrm>
            <a:off x="2930647" y="6309600"/>
            <a:ext cx="172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4" idx="3"/>
            <a:endCxn id="6687" idx="2"/>
          </p:cNvCxnSpPr>
          <p:nvPr/>
        </p:nvCxnSpPr>
        <p:spPr>
          <a:xfrm>
            <a:off x="3640328" y="6309600"/>
            <a:ext cx="152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7" idx="6"/>
            <a:endCxn id="6685" idx="1"/>
          </p:cNvCxnSpPr>
          <p:nvPr/>
        </p:nvCxnSpPr>
        <p:spPr>
          <a:xfrm>
            <a:off x="3929354" y="6309600"/>
            <a:ext cx="1564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5" idx="3"/>
            <a:endCxn id="6691" idx="2"/>
          </p:cNvCxnSpPr>
          <p:nvPr/>
        </p:nvCxnSpPr>
        <p:spPr>
          <a:xfrm>
            <a:off x="4623267" y="6309600"/>
            <a:ext cx="1800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91" idx="6"/>
          </p:cNvCxnSpPr>
          <p:nvPr/>
        </p:nvCxnSpPr>
        <p:spPr>
          <a:xfrm rot="10800000" flipH="1">
            <a:off x="4940600" y="6299200"/>
            <a:ext cx="336800" cy="10400"/>
          </a:xfrm>
          <a:prstGeom prst="straightConnector1">
            <a:avLst/>
          </a:prstGeom>
          <a:noFill/>
          <a:ln w="9525" cap="flat" cmpd="sng">
            <a:solidFill>
              <a:schemeClr val="dk2"/>
            </a:solidFill>
            <a:prstDash val="solid"/>
            <a:round/>
            <a:headEnd type="none" w="med" len="med"/>
            <a:tailEnd type="triangle" w="med" len="med"/>
          </a:ln>
        </p:spPr>
      </p:cxnSp>
      <p:sp>
        <p:nvSpPr>
          <p:cNvPr id="6700" name="Google Shape;6700;p69"/>
          <p:cNvSpPr/>
          <p:nvPr/>
        </p:nvSpPr>
        <p:spPr>
          <a:xfrm>
            <a:off x="6435667" y="61346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R1</a:t>
            </a:r>
            <a:endParaRPr sz="1335"/>
          </a:p>
        </p:txBody>
      </p:sp>
      <p:sp>
        <p:nvSpPr>
          <p:cNvPr id="6701" name="Google Shape;6701;p69"/>
          <p:cNvSpPr/>
          <p:nvPr/>
        </p:nvSpPr>
        <p:spPr>
          <a:xfrm>
            <a:off x="7418595" y="61346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R2</a:t>
            </a:r>
            <a:endParaRPr sz="1335"/>
          </a:p>
        </p:txBody>
      </p:sp>
      <p:sp>
        <p:nvSpPr>
          <p:cNvPr id="6702" name="Google Shape;6702;p69"/>
          <p:cNvSpPr/>
          <p:nvPr/>
        </p:nvSpPr>
        <p:spPr>
          <a:xfrm>
            <a:off x="8401534" y="61346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R3</a:t>
            </a:r>
            <a:endParaRPr sz="1335"/>
          </a:p>
        </p:txBody>
      </p:sp>
      <p:sp>
        <p:nvSpPr>
          <p:cNvPr id="6703" name="Google Shape;6703;p69"/>
          <p:cNvSpPr/>
          <p:nvPr/>
        </p:nvSpPr>
        <p:spPr>
          <a:xfrm>
            <a:off x="7109314"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04" name="Google Shape;6704;p69"/>
          <p:cNvSpPr/>
          <p:nvPr/>
        </p:nvSpPr>
        <p:spPr>
          <a:xfrm>
            <a:off x="8108020"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05" name="Google Shape;6705;p69"/>
          <p:cNvSpPr/>
          <p:nvPr/>
        </p:nvSpPr>
        <p:spPr>
          <a:xfrm>
            <a:off x="6154867"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06" name="Google Shape;6706;p69"/>
          <p:cNvCxnSpPr>
            <a:stCxn id="6705" idx="0"/>
            <a:endCxn id="6703" idx="0"/>
          </p:cNvCxnSpPr>
          <p:nvPr/>
        </p:nvCxnSpPr>
        <p:spPr>
          <a:xfrm rot="-5400000" flipH="1">
            <a:off x="6700267" y="5764200"/>
            <a:ext cx="800" cy="954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7" name="Google Shape;6707;p69"/>
          <p:cNvCxnSpPr>
            <a:stCxn id="6703" idx="0"/>
            <a:endCxn id="6704" idx="0"/>
          </p:cNvCxnSpPr>
          <p:nvPr/>
        </p:nvCxnSpPr>
        <p:spPr>
          <a:xfrm rot="-5400000" flipH="1">
            <a:off x="7676914" y="5742000"/>
            <a:ext cx="800" cy="9988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8" name="Google Shape;6708;p69"/>
          <p:cNvSpPr/>
          <p:nvPr/>
        </p:nvSpPr>
        <p:spPr>
          <a:xfrm>
            <a:off x="9119267"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09" name="Google Shape;6709;p69"/>
          <p:cNvCxnSpPr>
            <a:stCxn id="6704" idx="0"/>
            <a:endCxn id="6708" idx="0"/>
          </p:cNvCxnSpPr>
          <p:nvPr/>
        </p:nvCxnSpPr>
        <p:spPr>
          <a:xfrm rot="-5400000" flipH="1">
            <a:off x="8681820" y="5735800"/>
            <a:ext cx="800" cy="10112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0" name="Google Shape;6710;p69"/>
          <p:cNvCxnSpPr>
            <a:stCxn id="6705" idx="6"/>
            <a:endCxn id="6700" idx="1"/>
          </p:cNvCxnSpPr>
          <p:nvPr/>
        </p:nvCxnSpPr>
        <p:spPr>
          <a:xfrm>
            <a:off x="6292067" y="6309600"/>
            <a:ext cx="143600" cy="0"/>
          </a:xfrm>
          <a:prstGeom prst="straightConnector1">
            <a:avLst/>
          </a:prstGeom>
          <a:noFill/>
          <a:ln w="9525" cap="flat" cmpd="sng">
            <a:solidFill>
              <a:schemeClr val="dk2"/>
            </a:solidFill>
            <a:prstDash val="solid"/>
            <a:round/>
            <a:headEnd type="none" w="med" len="med"/>
            <a:tailEnd type="none" w="med" len="med"/>
          </a:ln>
        </p:spPr>
      </p:cxnSp>
      <p:cxnSp>
        <p:nvCxnSpPr>
          <p:cNvPr id="6711" name="Google Shape;6711;p69"/>
          <p:cNvCxnSpPr>
            <a:stCxn id="6700" idx="3"/>
            <a:endCxn id="6703" idx="2"/>
          </p:cNvCxnSpPr>
          <p:nvPr/>
        </p:nvCxnSpPr>
        <p:spPr>
          <a:xfrm>
            <a:off x="6973267" y="6309600"/>
            <a:ext cx="1360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3" idx="6"/>
            <a:endCxn id="6701" idx="1"/>
          </p:cNvCxnSpPr>
          <p:nvPr/>
        </p:nvCxnSpPr>
        <p:spPr>
          <a:xfrm>
            <a:off x="7246514" y="6309600"/>
            <a:ext cx="172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1" idx="3"/>
            <a:endCxn id="6704" idx="2"/>
          </p:cNvCxnSpPr>
          <p:nvPr/>
        </p:nvCxnSpPr>
        <p:spPr>
          <a:xfrm>
            <a:off x="7956195" y="6309600"/>
            <a:ext cx="152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4" idx="6"/>
            <a:endCxn id="6702" idx="1"/>
          </p:cNvCxnSpPr>
          <p:nvPr/>
        </p:nvCxnSpPr>
        <p:spPr>
          <a:xfrm>
            <a:off x="8245220" y="6309600"/>
            <a:ext cx="1564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2" idx="3"/>
            <a:endCxn id="6708" idx="2"/>
          </p:cNvCxnSpPr>
          <p:nvPr/>
        </p:nvCxnSpPr>
        <p:spPr>
          <a:xfrm>
            <a:off x="8939134" y="6309600"/>
            <a:ext cx="1800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8" idx="6"/>
          </p:cNvCxnSpPr>
          <p:nvPr/>
        </p:nvCxnSpPr>
        <p:spPr>
          <a:xfrm rot="10800000" flipH="1">
            <a:off x="9256467" y="6299200"/>
            <a:ext cx="336800" cy="10400"/>
          </a:xfrm>
          <a:prstGeom prst="straightConnector1">
            <a:avLst/>
          </a:prstGeom>
          <a:noFill/>
          <a:ln w="9525" cap="flat" cmpd="sng">
            <a:solidFill>
              <a:schemeClr val="dk2"/>
            </a:solidFill>
            <a:prstDash val="solid"/>
            <a:round/>
            <a:headEnd type="none" w="med" len="med"/>
            <a:tailEnd type="triangle" w="med" len="med"/>
          </a:ln>
        </p:spPr>
      </p:cxnSp>
      <p:sp>
        <p:nvSpPr>
          <p:cNvPr id="6717" name="Google Shape;6717;p69"/>
          <p:cNvSpPr/>
          <p:nvPr/>
        </p:nvSpPr>
        <p:spPr>
          <a:xfrm>
            <a:off x="6435667" y="55057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R1</a:t>
            </a:r>
            <a:endParaRPr sz="1335"/>
          </a:p>
        </p:txBody>
      </p:sp>
      <p:sp>
        <p:nvSpPr>
          <p:cNvPr id="6718" name="Google Shape;6718;p69"/>
          <p:cNvSpPr/>
          <p:nvPr/>
        </p:nvSpPr>
        <p:spPr>
          <a:xfrm>
            <a:off x="7109314" y="56121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19" name="Google Shape;6719;p69"/>
          <p:cNvCxnSpPr>
            <a:stCxn id="6717" idx="3"/>
            <a:endCxn id="6718" idx="2"/>
          </p:cNvCxnSpPr>
          <p:nvPr/>
        </p:nvCxnSpPr>
        <p:spPr>
          <a:xfrm>
            <a:off x="6973267" y="5680700"/>
            <a:ext cx="136000" cy="0"/>
          </a:xfrm>
          <a:prstGeom prst="straightConnector1">
            <a:avLst/>
          </a:prstGeom>
          <a:noFill/>
          <a:ln w="9525" cap="flat" cmpd="sng">
            <a:solidFill>
              <a:schemeClr val="dk2"/>
            </a:solidFill>
            <a:prstDash val="solid"/>
            <a:round/>
            <a:headEnd type="none" w="med" len="med"/>
            <a:tailEnd type="none" w="med" len="med"/>
          </a:ln>
        </p:spPr>
      </p:cxnSp>
      <p:sp>
        <p:nvSpPr>
          <p:cNvPr id="6720" name="Google Shape;6720;p69"/>
          <p:cNvSpPr/>
          <p:nvPr/>
        </p:nvSpPr>
        <p:spPr>
          <a:xfrm>
            <a:off x="6435667" y="4940673"/>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R1</a:t>
            </a:r>
            <a:endParaRPr sz="1335"/>
          </a:p>
        </p:txBody>
      </p:sp>
      <p:sp>
        <p:nvSpPr>
          <p:cNvPr id="6721" name="Google Shape;6721;p69"/>
          <p:cNvSpPr/>
          <p:nvPr/>
        </p:nvSpPr>
        <p:spPr>
          <a:xfrm>
            <a:off x="7109314" y="5047073"/>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22" name="Google Shape;6722;p69"/>
          <p:cNvCxnSpPr>
            <a:stCxn id="6720" idx="3"/>
            <a:endCxn id="6721" idx="2"/>
          </p:cNvCxnSpPr>
          <p:nvPr/>
        </p:nvCxnSpPr>
        <p:spPr>
          <a:xfrm>
            <a:off x="6973267" y="5115673"/>
            <a:ext cx="136000" cy="0"/>
          </a:xfrm>
          <a:prstGeom prst="straightConnector1">
            <a:avLst/>
          </a:prstGeom>
          <a:noFill/>
          <a:ln w="9525" cap="flat" cmpd="sng">
            <a:solidFill>
              <a:schemeClr val="dk2"/>
            </a:solidFill>
            <a:prstDash val="solid"/>
            <a:round/>
            <a:headEnd type="none" w="med" len="med"/>
            <a:tailEnd type="none" w="med" len="med"/>
          </a:ln>
        </p:spPr>
      </p:cxnSp>
      <p:sp>
        <p:nvSpPr>
          <p:cNvPr id="6723" name="Google Shape;6723;p69"/>
          <p:cNvSpPr/>
          <p:nvPr/>
        </p:nvSpPr>
        <p:spPr>
          <a:xfrm>
            <a:off x="6435651" y="4286224"/>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R1</a:t>
            </a:r>
            <a:endParaRPr sz="1335"/>
          </a:p>
        </p:txBody>
      </p:sp>
      <p:sp>
        <p:nvSpPr>
          <p:cNvPr id="6724" name="Google Shape;6724;p69"/>
          <p:cNvSpPr/>
          <p:nvPr/>
        </p:nvSpPr>
        <p:spPr>
          <a:xfrm>
            <a:off x="7109298" y="4392624"/>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25" name="Google Shape;6725;p69"/>
          <p:cNvCxnSpPr>
            <a:stCxn id="6723" idx="3"/>
            <a:endCxn id="6724" idx="2"/>
          </p:cNvCxnSpPr>
          <p:nvPr/>
        </p:nvCxnSpPr>
        <p:spPr>
          <a:xfrm>
            <a:off x="6973251" y="4461224"/>
            <a:ext cx="136000" cy="0"/>
          </a:xfrm>
          <a:prstGeom prst="straightConnector1">
            <a:avLst/>
          </a:prstGeom>
          <a:noFill/>
          <a:ln w="9525" cap="flat" cmpd="sng">
            <a:solidFill>
              <a:schemeClr val="dk2"/>
            </a:solidFill>
            <a:prstDash val="solid"/>
            <a:round/>
            <a:headEnd type="none" w="med" len="med"/>
            <a:tailEnd type="none" w="med" len="med"/>
          </a:ln>
        </p:spPr>
      </p:cxnSp>
      <p:cxnSp>
        <p:nvCxnSpPr>
          <p:cNvPr id="6726" name="Google Shape;6726;p69"/>
          <p:cNvCxnSpPr>
            <a:endCxn id="6718" idx="0"/>
          </p:cNvCxnSpPr>
          <p:nvPr/>
        </p:nvCxnSpPr>
        <p:spPr>
          <a:xfrm rot="10800000" flipH="1">
            <a:off x="6220714" y="5612100"/>
            <a:ext cx="957200" cy="636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7" name="Google Shape;6727;p69"/>
          <p:cNvCxnSpPr>
            <a:stCxn id="6705" idx="0"/>
            <a:endCxn id="6721" idx="0"/>
          </p:cNvCxnSpPr>
          <p:nvPr/>
        </p:nvCxnSpPr>
        <p:spPr>
          <a:xfrm rot="-5400000">
            <a:off x="6103667" y="5166800"/>
            <a:ext cx="1194000" cy="9544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8" name="Google Shape;6728;p69"/>
          <p:cNvCxnSpPr>
            <a:stCxn id="6705" idx="0"/>
            <a:endCxn id="6724" idx="0"/>
          </p:cNvCxnSpPr>
          <p:nvPr/>
        </p:nvCxnSpPr>
        <p:spPr>
          <a:xfrm rot="-5400000">
            <a:off x="5776467" y="4839600"/>
            <a:ext cx="1848400" cy="9544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29" name="Google Shape;6729;p69"/>
          <p:cNvSpPr/>
          <p:nvPr/>
        </p:nvSpPr>
        <p:spPr>
          <a:xfrm>
            <a:off x="7418595" y="4940667"/>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R2</a:t>
            </a:r>
            <a:endParaRPr sz="1335"/>
          </a:p>
        </p:txBody>
      </p:sp>
      <p:sp>
        <p:nvSpPr>
          <p:cNvPr id="6730" name="Google Shape;6730;p69"/>
          <p:cNvSpPr/>
          <p:nvPr/>
        </p:nvSpPr>
        <p:spPr>
          <a:xfrm>
            <a:off x="8108020" y="5047067"/>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31" name="Google Shape;6731;p69"/>
          <p:cNvCxnSpPr>
            <a:stCxn id="6718" idx="6"/>
            <a:endCxn id="6704" idx="0"/>
          </p:cNvCxnSpPr>
          <p:nvPr/>
        </p:nvCxnSpPr>
        <p:spPr>
          <a:xfrm>
            <a:off x="7246514" y="5680700"/>
            <a:ext cx="930000" cy="560400"/>
          </a:xfrm>
          <a:prstGeom prst="curvedConnector2">
            <a:avLst/>
          </a:prstGeom>
          <a:noFill/>
          <a:ln w="9525" cap="flat" cmpd="sng">
            <a:solidFill>
              <a:schemeClr val="dk2"/>
            </a:solidFill>
            <a:prstDash val="solid"/>
            <a:round/>
            <a:headEnd type="none" w="med" len="med"/>
            <a:tailEnd type="none" w="med" len="med"/>
          </a:ln>
        </p:spPr>
      </p:cxnSp>
      <p:cxnSp>
        <p:nvCxnSpPr>
          <p:cNvPr id="6732" name="Google Shape;6732;p69"/>
          <p:cNvCxnSpPr>
            <a:stCxn id="6721" idx="6"/>
            <a:endCxn id="6729" idx="1"/>
          </p:cNvCxnSpPr>
          <p:nvPr/>
        </p:nvCxnSpPr>
        <p:spPr>
          <a:xfrm>
            <a:off x="7246514" y="5115673"/>
            <a:ext cx="172000" cy="0"/>
          </a:xfrm>
          <a:prstGeom prst="straightConnector1">
            <a:avLst/>
          </a:prstGeom>
          <a:noFill/>
          <a:ln w="9525" cap="flat" cmpd="sng">
            <a:solidFill>
              <a:schemeClr val="dk2"/>
            </a:solidFill>
            <a:prstDash val="solid"/>
            <a:round/>
            <a:headEnd type="none" w="med" len="med"/>
            <a:tailEnd type="none" w="med" len="med"/>
          </a:ln>
        </p:spPr>
      </p:cxnSp>
      <p:cxnSp>
        <p:nvCxnSpPr>
          <p:cNvPr id="6733" name="Google Shape;6733;p69"/>
          <p:cNvCxnSpPr>
            <a:stCxn id="6729" idx="3"/>
            <a:endCxn id="6730" idx="2"/>
          </p:cNvCxnSpPr>
          <p:nvPr/>
        </p:nvCxnSpPr>
        <p:spPr>
          <a:xfrm>
            <a:off x="7956195" y="5115667"/>
            <a:ext cx="152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24" idx="6"/>
            <a:endCxn id="6730" idx="0"/>
          </p:cNvCxnSpPr>
          <p:nvPr/>
        </p:nvCxnSpPr>
        <p:spPr>
          <a:xfrm>
            <a:off x="7246498" y="4461224"/>
            <a:ext cx="930000" cy="586000"/>
          </a:xfrm>
          <a:prstGeom prst="curvedConnector2">
            <a:avLst/>
          </a:prstGeom>
          <a:noFill/>
          <a:ln w="9525" cap="flat" cmpd="sng">
            <a:solidFill>
              <a:schemeClr val="dk2"/>
            </a:solidFill>
            <a:prstDash val="solid"/>
            <a:round/>
            <a:headEnd type="none" w="med" len="med"/>
            <a:tailEnd type="none" w="med" len="med"/>
          </a:ln>
        </p:spPr>
      </p:cxnSp>
      <p:cxnSp>
        <p:nvCxnSpPr>
          <p:cNvPr id="6735" name="Google Shape;6735;p69"/>
          <p:cNvCxnSpPr>
            <a:stCxn id="6730" idx="6"/>
            <a:endCxn id="6708" idx="0"/>
          </p:cNvCxnSpPr>
          <p:nvPr/>
        </p:nvCxnSpPr>
        <p:spPr>
          <a:xfrm>
            <a:off x="8245220" y="5115667"/>
            <a:ext cx="942800" cy="11252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05" idx="0"/>
            <a:endCxn id="6717" idx="1"/>
          </p:cNvCxnSpPr>
          <p:nvPr/>
        </p:nvCxnSpPr>
        <p:spPr>
          <a:xfrm rot="-5400000">
            <a:off x="6049467" y="5854600"/>
            <a:ext cx="560400" cy="2124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5" idx="0"/>
            <a:endCxn id="6720" idx="1"/>
          </p:cNvCxnSpPr>
          <p:nvPr/>
        </p:nvCxnSpPr>
        <p:spPr>
          <a:xfrm rot="-5400000">
            <a:off x="5767067" y="5572200"/>
            <a:ext cx="1125200" cy="2124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5" idx="0"/>
            <a:endCxn id="6723" idx="1"/>
          </p:cNvCxnSpPr>
          <p:nvPr/>
        </p:nvCxnSpPr>
        <p:spPr>
          <a:xfrm rot="-5400000">
            <a:off x="5439667" y="5245200"/>
            <a:ext cx="1779600" cy="212000"/>
          </a:xfrm>
          <a:prstGeom prst="curvedConnector2">
            <a:avLst/>
          </a:prstGeom>
          <a:noFill/>
          <a:ln w="9525" cap="flat" cmpd="sng">
            <a:solidFill>
              <a:schemeClr val="dk2"/>
            </a:solidFill>
            <a:prstDash val="solid"/>
            <a:round/>
            <a:headEnd type="none" w="med" len="med"/>
            <a:tailEnd type="none" w="med" len="med"/>
          </a:ln>
        </p:spPr>
      </p:cxnSp>
      <p:sp>
        <p:nvSpPr>
          <p:cNvPr id="6739" name="Google Shape;6739;p69"/>
          <p:cNvSpPr/>
          <p:nvPr/>
        </p:nvSpPr>
        <p:spPr>
          <a:xfrm>
            <a:off x="2400766" y="1436656"/>
            <a:ext cx="14672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Stacked layers</a:t>
            </a:r>
            <a:endParaRPr sz="1335"/>
          </a:p>
        </p:txBody>
      </p:sp>
      <p:cxnSp>
        <p:nvCxnSpPr>
          <p:cNvPr id="6740" name="Google Shape;6740;p69"/>
          <p:cNvCxnSpPr>
            <a:endCxn id="6739" idx="0"/>
          </p:cNvCxnSpPr>
          <p:nvPr/>
        </p:nvCxnSpPr>
        <p:spPr>
          <a:xfrm>
            <a:off x="3134366" y="961856"/>
            <a:ext cx="0" cy="474800"/>
          </a:xfrm>
          <a:prstGeom prst="straightConnector1">
            <a:avLst/>
          </a:prstGeom>
          <a:noFill/>
          <a:ln w="9525" cap="flat" cmpd="sng">
            <a:solidFill>
              <a:schemeClr val="dk2"/>
            </a:solidFill>
            <a:prstDash val="solid"/>
            <a:round/>
            <a:headEnd type="none" w="med" len="med"/>
            <a:tailEnd type="triangle" w="med" len="med"/>
          </a:ln>
        </p:spPr>
      </p:cxnSp>
      <p:sp>
        <p:nvSpPr>
          <p:cNvPr id="6741" name="Google Shape;6741;p69"/>
          <p:cNvSpPr/>
          <p:nvPr/>
        </p:nvSpPr>
        <p:spPr>
          <a:xfrm>
            <a:off x="2361351" y="435389"/>
            <a:ext cx="15460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Previous input</a:t>
            </a:r>
            <a:endParaRPr sz="1335"/>
          </a:p>
        </p:txBody>
      </p:sp>
      <p:sp>
        <p:nvSpPr>
          <p:cNvPr id="6742" name="Google Shape;6742;p69"/>
          <p:cNvSpPr txBox="1"/>
          <p:nvPr/>
        </p:nvSpPr>
        <p:spPr>
          <a:xfrm>
            <a:off x="2806027" y="899456"/>
            <a:ext cx="274800" cy="659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x</a:t>
            </a:r>
            <a:endParaRPr sz="1600"/>
          </a:p>
        </p:txBody>
      </p:sp>
      <p:sp>
        <p:nvSpPr>
          <p:cNvPr id="6743" name="Google Shape;6743;p69"/>
          <p:cNvSpPr txBox="1"/>
          <p:nvPr/>
        </p:nvSpPr>
        <p:spPr>
          <a:xfrm>
            <a:off x="1832750" y="1427077"/>
            <a:ext cx="1199600" cy="526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F(x)</a:t>
            </a:r>
            <a:endParaRPr sz="1600"/>
          </a:p>
        </p:txBody>
      </p:sp>
      <p:cxnSp>
        <p:nvCxnSpPr>
          <p:cNvPr id="6744" name="Google Shape;6744;p69"/>
          <p:cNvCxnSpPr/>
          <p:nvPr/>
        </p:nvCxnSpPr>
        <p:spPr>
          <a:xfrm>
            <a:off x="3134351" y="1968011"/>
            <a:ext cx="0" cy="474800"/>
          </a:xfrm>
          <a:prstGeom prst="straightConnector1">
            <a:avLst/>
          </a:prstGeom>
          <a:noFill/>
          <a:ln w="9525" cap="flat" cmpd="sng">
            <a:solidFill>
              <a:schemeClr val="dk2"/>
            </a:solidFill>
            <a:prstDash val="solid"/>
            <a:round/>
            <a:headEnd type="none" w="med" len="med"/>
            <a:tailEnd type="triangle" w="med" len="med"/>
          </a:ln>
        </p:spPr>
      </p:cxnSp>
      <p:sp>
        <p:nvSpPr>
          <p:cNvPr id="6745" name="Google Shape;6745;p69"/>
          <p:cNvSpPr txBox="1"/>
          <p:nvPr/>
        </p:nvSpPr>
        <p:spPr>
          <a:xfrm>
            <a:off x="2534550" y="2336311"/>
            <a:ext cx="1199600" cy="5264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t>y=F(x)</a:t>
            </a:r>
            <a:endParaRPr sz="1600"/>
          </a:p>
        </p:txBody>
      </p:sp>
      <p:sp>
        <p:nvSpPr>
          <p:cNvPr id="6746" name="Google Shape;6746;p69"/>
          <p:cNvSpPr/>
          <p:nvPr/>
        </p:nvSpPr>
        <p:spPr>
          <a:xfrm>
            <a:off x="5973587" y="1422467"/>
            <a:ext cx="14672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Stacked layers</a:t>
            </a:r>
            <a:endParaRPr sz="1335"/>
          </a:p>
        </p:txBody>
      </p:sp>
      <p:cxnSp>
        <p:nvCxnSpPr>
          <p:cNvPr id="6747" name="Google Shape;6747;p69"/>
          <p:cNvCxnSpPr>
            <a:endCxn id="6746" idx="0"/>
          </p:cNvCxnSpPr>
          <p:nvPr/>
        </p:nvCxnSpPr>
        <p:spPr>
          <a:xfrm>
            <a:off x="6707187" y="947667"/>
            <a:ext cx="0" cy="474800"/>
          </a:xfrm>
          <a:prstGeom prst="straightConnector1">
            <a:avLst/>
          </a:prstGeom>
          <a:noFill/>
          <a:ln w="9525" cap="flat" cmpd="sng">
            <a:solidFill>
              <a:schemeClr val="dk2"/>
            </a:solidFill>
            <a:prstDash val="solid"/>
            <a:round/>
            <a:headEnd type="none" w="med" len="med"/>
            <a:tailEnd type="triangle" w="med" len="med"/>
          </a:ln>
        </p:spPr>
      </p:cxnSp>
      <p:sp>
        <p:nvSpPr>
          <p:cNvPr id="6748" name="Google Shape;6748;p69"/>
          <p:cNvSpPr/>
          <p:nvPr/>
        </p:nvSpPr>
        <p:spPr>
          <a:xfrm>
            <a:off x="5934172" y="421200"/>
            <a:ext cx="15460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Previous input</a:t>
            </a:r>
            <a:endParaRPr sz="1335"/>
          </a:p>
        </p:txBody>
      </p:sp>
      <p:sp>
        <p:nvSpPr>
          <p:cNvPr id="6749" name="Google Shape;6749;p69"/>
          <p:cNvSpPr txBox="1"/>
          <p:nvPr/>
        </p:nvSpPr>
        <p:spPr>
          <a:xfrm>
            <a:off x="6378850" y="904889"/>
            <a:ext cx="274800" cy="659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x</a:t>
            </a:r>
            <a:endParaRPr sz="1600"/>
          </a:p>
        </p:txBody>
      </p:sp>
      <p:sp>
        <p:nvSpPr>
          <p:cNvPr id="6750" name="Google Shape;6750;p69"/>
          <p:cNvSpPr txBox="1"/>
          <p:nvPr/>
        </p:nvSpPr>
        <p:spPr>
          <a:xfrm>
            <a:off x="5405572" y="1412889"/>
            <a:ext cx="1199600" cy="526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F(x)</a:t>
            </a:r>
            <a:endParaRPr sz="1600"/>
          </a:p>
        </p:txBody>
      </p:sp>
      <p:cxnSp>
        <p:nvCxnSpPr>
          <p:cNvPr id="6751" name="Google Shape;6751;p69"/>
          <p:cNvCxnSpPr/>
          <p:nvPr/>
        </p:nvCxnSpPr>
        <p:spPr>
          <a:xfrm flipH="1">
            <a:off x="6705572" y="1953823"/>
            <a:ext cx="1600" cy="218400"/>
          </a:xfrm>
          <a:prstGeom prst="straightConnector1">
            <a:avLst/>
          </a:prstGeom>
          <a:noFill/>
          <a:ln w="9525" cap="flat" cmpd="sng">
            <a:solidFill>
              <a:schemeClr val="dk2"/>
            </a:solidFill>
            <a:prstDash val="solid"/>
            <a:round/>
            <a:headEnd type="none" w="med" len="med"/>
            <a:tailEnd type="triangle" w="med" len="med"/>
          </a:ln>
        </p:spPr>
      </p:cxnSp>
      <p:sp>
        <p:nvSpPr>
          <p:cNvPr id="6752" name="Google Shape;6752;p69"/>
          <p:cNvSpPr txBox="1"/>
          <p:nvPr/>
        </p:nvSpPr>
        <p:spPr>
          <a:xfrm>
            <a:off x="6107372" y="2659200"/>
            <a:ext cx="1199600" cy="5264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t>y=F(x)+x</a:t>
            </a:r>
            <a:endParaRPr sz="1600"/>
          </a:p>
        </p:txBody>
      </p:sp>
      <p:sp>
        <p:nvSpPr>
          <p:cNvPr id="6753" name="Google Shape;6753;p69"/>
          <p:cNvSpPr/>
          <p:nvPr/>
        </p:nvSpPr>
        <p:spPr>
          <a:xfrm>
            <a:off x="6546684" y="2169467"/>
            <a:ext cx="336000" cy="336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54" name="Google Shape;6754;p69"/>
          <p:cNvCxnSpPr/>
          <p:nvPr/>
        </p:nvCxnSpPr>
        <p:spPr>
          <a:xfrm>
            <a:off x="6725251" y="1151733"/>
            <a:ext cx="1157600" cy="0"/>
          </a:xfrm>
          <a:prstGeom prst="straightConnector1">
            <a:avLst/>
          </a:prstGeom>
          <a:noFill/>
          <a:ln w="9525" cap="flat" cmpd="sng">
            <a:solidFill>
              <a:schemeClr val="dk2"/>
            </a:solidFill>
            <a:prstDash val="solid"/>
            <a:round/>
            <a:headEnd type="none" w="med" len="med"/>
            <a:tailEnd type="none" w="med" len="med"/>
          </a:ln>
        </p:spPr>
      </p:cxnSp>
      <p:cxnSp>
        <p:nvCxnSpPr>
          <p:cNvPr id="6755" name="Google Shape;6755;p69"/>
          <p:cNvCxnSpPr/>
          <p:nvPr/>
        </p:nvCxnSpPr>
        <p:spPr>
          <a:xfrm>
            <a:off x="7882972" y="1141911"/>
            <a:ext cx="0" cy="120320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6882684" y="2346267"/>
            <a:ext cx="1008800" cy="0"/>
          </a:xfrm>
          <a:prstGeom prst="straightConnector1">
            <a:avLst/>
          </a:prstGeom>
          <a:noFill/>
          <a:ln w="9525" cap="flat" cmpd="sng">
            <a:solidFill>
              <a:schemeClr val="dk2"/>
            </a:solidFill>
            <a:prstDash val="solid"/>
            <a:round/>
            <a:headEnd type="triangle" w="med" len="med"/>
            <a:tailEnd type="none" w="med" len="med"/>
          </a:ln>
        </p:spPr>
      </p:cxnSp>
      <p:sp>
        <p:nvSpPr>
          <p:cNvPr id="6757" name="Google Shape;6757;p69"/>
          <p:cNvSpPr txBox="1"/>
          <p:nvPr/>
        </p:nvSpPr>
        <p:spPr>
          <a:xfrm>
            <a:off x="7807456" y="1443333"/>
            <a:ext cx="2567600" cy="659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x </a:t>
            </a:r>
            <a:endParaRPr sz="1600"/>
          </a:p>
          <a:p>
            <a:pPr marL="0" lvl="0" indent="0" algn="l" rtl="0">
              <a:spcBef>
                <a:spcPts val="0"/>
              </a:spcBef>
              <a:spcAft>
                <a:spcPts val="0"/>
              </a:spcAft>
              <a:buNone/>
            </a:pPr>
            <a:r>
              <a:rPr lang="en-GB" sz="1600"/>
              <a:t>identity</a:t>
            </a:r>
            <a:endParaRPr sz="1600"/>
          </a:p>
        </p:txBody>
      </p:sp>
      <p:cxnSp>
        <p:nvCxnSpPr>
          <p:cNvPr id="6758" name="Google Shape;6758;p69"/>
          <p:cNvCxnSpPr>
            <a:stCxn id="6753" idx="4"/>
          </p:cNvCxnSpPr>
          <p:nvPr/>
        </p:nvCxnSpPr>
        <p:spPr>
          <a:xfrm>
            <a:off x="6714684" y="2505467"/>
            <a:ext cx="0" cy="265200"/>
          </a:xfrm>
          <a:prstGeom prst="straightConnector1">
            <a:avLst/>
          </a:prstGeom>
          <a:noFill/>
          <a:ln w="9525" cap="flat" cmpd="sng">
            <a:solidFill>
              <a:schemeClr val="dk2"/>
            </a:solidFill>
            <a:prstDash val="solid"/>
            <a:round/>
            <a:headEnd type="none" w="med" len="med"/>
            <a:tailEnd type="triangle" w="med" len="med"/>
          </a:ln>
        </p:spPr>
      </p:cxnSp>
      <p:sp>
        <p:nvSpPr>
          <p:cNvPr id="6759" name="Google Shape;6759;p69"/>
          <p:cNvSpPr txBox="1"/>
          <p:nvPr/>
        </p:nvSpPr>
        <p:spPr>
          <a:xfrm>
            <a:off x="6336268" y="2092973"/>
            <a:ext cx="765600" cy="336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t>+</a:t>
            </a:r>
            <a:endParaRPr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763" name="Shape 6763"/>
        <p:cNvGrpSpPr/>
        <p:nvPr/>
      </p:nvGrpSpPr>
      <p:grpSpPr>
        <a:xfrm>
          <a:off x="0" y="0"/>
          <a:ext cx="0" cy="0"/>
          <a:chOff x="0" y="0"/>
          <a:chExt cx="0" cy="0"/>
        </a:xfrm>
      </p:grpSpPr>
      <p:sp>
        <p:nvSpPr>
          <p:cNvPr id="6764" name="Google Shape;6764;p70"/>
          <p:cNvSpPr/>
          <p:nvPr/>
        </p:nvSpPr>
        <p:spPr>
          <a:xfrm rot="5400000">
            <a:off x="603367" y="3269773"/>
            <a:ext cx="1112400" cy="36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Input</a:t>
            </a:r>
            <a:endParaRPr sz="1600"/>
          </a:p>
        </p:txBody>
      </p:sp>
      <p:sp>
        <p:nvSpPr>
          <p:cNvPr id="6765" name="Google Shape;6765;p70"/>
          <p:cNvSpPr/>
          <p:nvPr/>
        </p:nvSpPr>
        <p:spPr>
          <a:xfrm rot="5400000">
            <a:off x="1089834" y="3271107"/>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766" name="Google Shape;6766;p70"/>
          <p:cNvSpPr/>
          <p:nvPr/>
        </p:nvSpPr>
        <p:spPr>
          <a:xfrm rot="5400000">
            <a:off x="4149528" y="3259207"/>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Avg-Pool</a:t>
            </a:r>
            <a:endParaRPr sz="1600"/>
          </a:p>
        </p:txBody>
      </p:sp>
      <p:cxnSp>
        <p:nvCxnSpPr>
          <p:cNvPr id="6767" name="Google Shape;6767;p70"/>
          <p:cNvCxnSpPr>
            <a:stCxn id="6764" idx="0"/>
            <a:endCxn id="6765" idx="2"/>
          </p:cNvCxnSpPr>
          <p:nvPr/>
        </p:nvCxnSpPr>
        <p:spPr>
          <a:xfrm>
            <a:off x="1342967" y="3453173"/>
            <a:ext cx="119600" cy="1200"/>
          </a:xfrm>
          <a:prstGeom prst="straightConnector1">
            <a:avLst/>
          </a:prstGeom>
          <a:noFill/>
          <a:ln w="9525" cap="flat" cmpd="sng">
            <a:solidFill>
              <a:schemeClr val="dk2"/>
            </a:solidFill>
            <a:prstDash val="solid"/>
            <a:round/>
            <a:headEnd type="none" w="med" len="med"/>
            <a:tailEnd type="none" w="med" len="med"/>
          </a:ln>
        </p:spPr>
      </p:cxnSp>
      <p:cxnSp>
        <p:nvCxnSpPr>
          <p:cNvPr id="6768" name="Google Shape;6768;p70"/>
          <p:cNvCxnSpPr>
            <a:stCxn id="6766" idx="0"/>
            <a:endCxn id="6766" idx="0"/>
          </p:cNvCxnSpPr>
          <p:nvPr/>
        </p:nvCxnSpPr>
        <p:spPr>
          <a:xfrm>
            <a:off x="4889128" y="3442607"/>
            <a:ext cx="0" cy="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6" idx="0"/>
            <a:endCxn id="6766" idx="0"/>
          </p:cNvCxnSpPr>
          <p:nvPr/>
        </p:nvCxnSpPr>
        <p:spPr>
          <a:xfrm>
            <a:off x="4889128" y="3442607"/>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6" idx="0"/>
            <a:endCxn id="6766" idx="0"/>
          </p:cNvCxnSpPr>
          <p:nvPr/>
        </p:nvCxnSpPr>
        <p:spPr>
          <a:xfrm>
            <a:off x="4889128" y="3442607"/>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p:nvPr/>
        </p:nvCxnSpPr>
        <p:spPr>
          <a:xfrm>
            <a:off x="4172967" y="3413373"/>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4172967" y="3413373"/>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a:stCxn id="6766" idx="2"/>
          </p:cNvCxnSpPr>
          <p:nvPr/>
        </p:nvCxnSpPr>
        <p:spPr>
          <a:xfrm rot="10800000">
            <a:off x="4432328" y="34426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endCxn id="6765" idx="0"/>
          </p:cNvCxnSpPr>
          <p:nvPr/>
        </p:nvCxnSpPr>
        <p:spPr>
          <a:xfrm rot="10800000">
            <a:off x="1829434" y="34545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p:nvPr/>
        </p:nvCxnSpPr>
        <p:spPr>
          <a:xfrm>
            <a:off x="4376167" y="3616573"/>
            <a:ext cx="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4376167" y="3616573"/>
            <a:ext cx="0" cy="0"/>
          </a:xfrm>
          <a:prstGeom prst="straightConnector1">
            <a:avLst/>
          </a:prstGeom>
          <a:noFill/>
          <a:ln w="9525" cap="flat" cmpd="sng">
            <a:solidFill>
              <a:schemeClr val="dk2"/>
            </a:solidFill>
            <a:prstDash val="solid"/>
            <a:round/>
            <a:headEnd type="none" w="med" len="med"/>
            <a:tailEnd type="none" w="med" len="med"/>
          </a:ln>
        </p:spPr>
      </p:cxnSp>
      <p:sp>
        <p:nvSpPr>
          <p:cNvPr id="6777" name="Google Shape;6777;p70"/>
          <p:cNvSpPr/>
          <p:nvPr/>
        </p:nvSpPr>
        <p:spPr>
          <a:xfrm>
            <a:off x="5000563" y="2886400"/>
            <a:ext cx="2016000" cy="11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Dense Block 2</a:t>
            </a:r>
            <a:endParaRPr sz="1600"/>
          </a:p>
          <a:p>
            <a:pPr marL="0" lvl="0" indent="0" algn="ctr" rtl="0">
              <a:spcBef>
                <a:spcPts val="0"/>
              </a:spcBef>
              <a:spcAft>
                <a:spcPts val="0"/>
              </a:spcAft>
              <a:buNone/>
            </a:pPr>
            <a:endParaRPr sz="1600"/>
          </a:p>
          <a:p>
            <a:pPr marL="0" lvl="0" indent="0" algn="ctr" rtl="0">
              <a:spcBef>
                <a:spcPts val="0"/>
              </a:spcBef>
              <a:spcAft>
                <a:spcPts val="0"/>
              </a:spcAft>
              <a:buNone/>
            </a:pPr>
            <a:endParaRPr sz="1600"/>
          </a:p>
          <a:p>
            <a:pPr marL="0" lvl="0" indent="0" algn="ctr" rtl="0">
              <a:spcBef>
                <a:spcPts val="0"/>
              </a:spcBef>
              <a:spcAft>
                <a:spcPts val="0"/>
              </a:spcAft>
              <a:buNone/>
            </a:pPr>
            <a:endParaRPr sz="1600"/>
          </a:p>
        </p:txBody>
      </p:sp>
      <p:sp>
        <p:nvSpPr>
          <p:cNvPr id="6778" name="Google Shape;6778;p70"/>
          <p:cNvSpPr/>
          <p:nvPr/>
        </p:nvSpPr>
        <p:spPr>
          <a:xfrm>
            <a:off x="5100911" y="3290103"/>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79" name="Google Shape;6779;p70"/>
          <p:cNvSpPr/>
          <p:nvPr/>
        </p:nvSpPr>
        <p:spPr>
          <a:xfrm>
            <a:off x="5522975"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80" name="Google Shape;6780;p70"/>
          <p:cNvSpPr/>
          <p:nvPr/>
        </p:nvSpPr>
        <p:spPr>
          <a:xfrm>
            <a:off x="5945038"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81" name="Google Shape;6781;p70"/>
          <p:cNvSpPr/>
          <p:nvPr/>
        </p:nvSpPr>
        <p:spPr>
          <a:xfrm>
            <a:off x="6367102"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82" name="Google Shape;6782;p70"/>
          <p:cNvSpPr/>
          <p:nvPr/>
        </p:nvSpPr>
        <p:spPr>
          <a:xfrm>
            <a:off x="6789166"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83" name="Google Shape;6783;p70"/>
          <p:cNvCxnSpPr>
            <a:stCxn id="6778" idx="6"/>
            <a:endCxn id="6779" idx="2"/>
          </p:cNvCxnSpPr>
          <p:nvPr/>
        </p:nvCxnSpPr>
        <p:spPr>
          <a:xfrm>
            <a:off x="5226511" y="3352903"/>
            <a:ext cx="296400" cy="1200"/>
          </a:xfrm>
          <a:prstGeom prst="straightConnector1">
            <a:avLst/>
          </a:prstGeom>
          <a:noFill/>
          <a:ln w="9525" cap="flat" cmpd="sng">
            <a:solidFill>
              <a:schemeClr val="dk2"/>
            </a:solidFill>
            <a:prstDash val="solid"/>
            <a:round/>
            <a:headEnd type="none" w="med" len="med"/>
            <a:tailEnd type="stealth" w="med" len="med"/>
          </a:ln>
        </p:spPr>
      </p:cxnSp>
      <p:cxnSp>
        <p:nvCxnSpPr>
          <p:cNvPr id="6784" name="Google Shape;6784;p70"/>
          <p:cNvCxnSpPr>
            <a:stCxn id="6779" idx="6"/>
            <a:endCxn id="6780" idx="2"/>
          </p:cNvCxnSpPr>
          <p:nvPr/>
        </p:nvCxnSpPr>
        <p:spPr>
          <a:xfrm>
            <a:off x="5648575" y="3354247"/>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6070638" y="3354247"/>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6492702" y="3354247"/>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78" idx="4"/>
            <a:endCxn id="6780" idx="2"/>
          </p:cNvCxnSpPr>
          <p:nvPr/>
        </p:nvCxnSpPr>
        <p:spPr>
          <a:xfrm rot="-5400000">
            <a:off x="5523511" y="2994303"/>
            <a:ext cx="61600" cy="7812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8" name="Google Shape;6788;p70"/>
          <p:cNvCxnSpPr>
            <a:stCxn id="6778" idx="4"/>
            <a:endCxn id="6781" idx="2"/>
          </p:cNvCxnSpPr>
          <p:nvPr/>
        </p:nvCxnSpPr>
        <p:spPr>
          <a:xfrm rot="-5400000">
            <a:off x="5734511" y="2783303"/>
            <a:ext cx="61600" cy="12032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89" name="Google Shape;6789;p70"/>
          <p:cNvCxnSpPr>
            <a:stCxn id="6778" idx="4"/>
            <a:endCxn id="6782" idx="2"/>
          </p:cNvCxnSpPr>
          <p:nvPr/>
        </p:nvCxnSpPr>
        <p:spPr>
          <a:xfrm rot="-5400000">
            <a:off x="5945711" y="2572103"/>
            <a:ext cx="61600" cy="16256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1" idx="2"/>
          </p:cNvCxnSpPr>
          <p:nvPr/>
        </p:nvCxnSpPr>
        <p:spPr>
          <a:xfrm rot="-5400000">
            <a:off x="5944975" y="2995047"/>
            <a:ext cx="62800" cy="7812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1" name="Google Shape;6791;p70"/>
          <p:cNvCxnSpPr>
            <a:stCxn id="6779" idx="4"/>
            <a:endCxn id="6782" idx="2"/>
          </p:cNvCxnSpPr>
          <p:nvPr/>
        </p:nvCxnSpPr>
        <p:spPr>
          <a:xfrm rot="-5400000">
            <a:off x="6155975" y="2784047"/>
            <a:ext cx="62800" cy="12032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2" idx="2"/>
          </p:cNvCxnSpPr>
          <p:nvPr/>
        </p:nvCxnSpPr>
        <p:spPr>
          <a:xfrm rot="-5400000">
            <a:off x="6367038" y="2995047"/>
            <a:ext cx="62800" cy="7812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3" name="Google Shape;6793;p70"/>
          <p:cNvSpPr/>
          <p:nvPr/>
        </p:nvSpPr>
        <p:spPr>
          <a:xfrm>
            <a:off x="8057343" y="2880752"/>
            <a:ext cx="2016000" cy="11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Dense Block 3</a:t>
            </a:r>
            <a:endParaRPr sz="1600"/>
          </a:p>
          <a:p>
            <a:pPr marL="0" lvl="0" indent="0" algn="ctr" rtl="0">
              <a:spcBef>
                <a:spcPts val="0"/>
              </a:spcBef>
              <a:spcAft>
                <a:spcPts val="0"/>
              </a:spcAft>
              <a:buNone/>
            </a:pPr>
            <a:endParaRPr sz="1600"/>
          </a:p>
          <a:p>
            <a:pPr marL="0" lvl="0" indent="0" algn="ctr" rtl="0">
              <a:spcBef>
                <a:spcPts val="0"/>
              </a:spcBef>
              <a:spcAft>
                <a:spcPts val="0"/>
              </a:spcAft>
              <a:buNone/>
            </a:pPr>
            <a:endParaRPr sz="1600"/>
          </a:p>
          <a:p>
            <a:pPr marL="0" lvl="0" indent="0" algn="ctr" rtl="0">
              <a:spcBef>
                <a:spcPts val="0"/>
              </a:spcBef>
              <a:spcAft>
                <a:spcPts val="0"/>
              </a:spcAft>
              <a:buNone/>
            </a:pPr>
            <a:endParaRPr sz="1600"/>
          </a:p>
        </p:txBody>
      </p:sp>
      <p:sp>
        <p:nvSpPr>
          <p:cNvPr id="6794" name="Google Shape;6794;p70"/>
          <p:cNvSpPr/>
          <p:nvPr/>
        </p:nvSpPr>
        <p:spPr>
          <a:xfrm>
            <a:off x="8157690" y="3284456"/>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95" name="Google Shape;6795;p70"/>
          <p:cNvSpPr/>
          <p:nvPr/>
        </p:nvSpPr>
        <p:spPr>
          <a:xfrm>
            <a:off x="8579754" y="3285800"/>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96" name="Google Shape;6796;p70"/>
          <p:cNvSpPr/>
          <p:nvPr/>
        </p:nvSpPr>
        <p:spPr>
          <a:xfrm>
            <a:off x="9001818" y="3285800"/>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97" name="Google Shape;6797;p70"/>
          <p:cNvSpPr/>
          <p:nvPr/>
        </p:nvSpPr>
        <p:spPr>
          <a:xfrm>
            <a:off x="9423882" y="3285800"/>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98" name="Google Shape;6798;p70"/>
          <p:cNvSpPr/>
          <p:nvPr/>
        </p:nvSpPr>
        <p:spPr>
          <a:xfrm>
            <a:off x="9845944" y="3285800"/>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99" name="Google Shape;6799;p70"/>
          <p:cNvCxnSpPr>
            <a:stCxn id="6794" idx="6"/>
            <a:endCxn id="6795" idx="2"/>
          </p:cNvCxnSpPr>
          <p:nvPr/>
        </p:nvCxnSpPr>
        <p:spPr>
          <a:xfrm>
            <a:off x="8283290" y="3347256"/>
            <a:ext cx="296400" cy="1200"/>
          </a:xfrm>
          <a:prstGeom prst="straightConnector1">
            <a:avLst/>
          </a:prstGeom>
          <a:noFill/>
          <a:ln w="9525" cap="flat" cmpd="sng">
            <a:solidFill>
              <a:schemeClr val="dk2"/>
            </a:solidFill>
            <a:prstDash val="solid"/>
            <a:round/>
            <a:headEnd type="none" w="med" len="med"/>
            <a:tailEnd type="stealth" w="med" len="med"/>
          </a:ln>
        </p:spPr>
      </p:cxnSp>
      <p:cxnSp>
        <p:nvCxnSpPr>
          <p:cNvPr id="6800" name="Google Shape;6800;p70"/>
          <p:cNvCxnSpPr>
            <a:stCxn id="6795" idx="6"/>
            <a:endCxn id="6796" idx="2"/>
          </p:cNvCxnSpPr>
          <p:nvPr/>
        </p:nvCxnSpPr>
        <p:spPr>
          <a:xfrm>
            <a:off x="8705354" y="3348600"/>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9127418" y="3348600"/>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9549482" y="3348600"/>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4" idx="4"/>
            <a:endCxn id="6796" idx="2"/>
          </p:cNvCxnSpPr>
          <p:nvPr/>
        </p:nvCxnSpPr>
        <p:spPr>
          <a:xfrm rot="-5400000">
            <a:off x="8580290" y="2988656"/>
            <a:ext cx="61600" cy="7812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4" name="Google Shape;6804;p70"/>
          <p:cNvCxnSpPr>
            <a:stCxn id="6794" idx="4"/>
            <a:endCxn id="6797" idx="2"/>
          </p:cNvCxnSpPr>
          <p:nvPr/>
        </p:nvCxnSpPr>
        <p:spPr>
          <a:xfrm rot="-5400000">
            <a:off x="8791290" y="2777656"/>
            <a:ext cx="61600" cy="12032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5" name="Google Shape;6805;p70"/>
          <p:cNvCxnSpPr>
            <a:stCxn id="6794" idx="4"/>
            <a:endCxn id="6798" idx="2"/>
          </p:cNvCxnSpPr>
          <p:nvPr/>
        </p:nvCxnSpPr>
        <p:spPr>
          <a:xfrm rot="-5400000">
            <a:off x="9002490" y="2566456"/>
            <a:ext cx="61600" cy="16256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7" idx="2"/>
          </p:cNvCxnSpPr>
          <p:nvPr/>
        </p:nvCxnSpPr>
        <p:spPr>
          <a:xfrm rot="-5400000">
            <a:off x="9001754" y="2989400"/>
            <a:ext cx="62800" cy="7812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7" name="Google Shape;6807;p70"/>
          <p:cNvCxnSpPr>
            <a:stCxn id="6795" idx="4"/>
            <a:endCxn id="6798" idx="2"/>
          </p:cNvCxnSpPr>
          <p:nvPr/>
        </p:nvCxnSpPr>
        <p:spPr>
          <a:xfrm rot="-5400000">
            <a:off x="9212754" y="2778400"/>
            <a:ext cx="62800" cy="12032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8" idx="2"/>
          </p:cNvCxnSpPr>
          <p:nvPr/>
        </p:nvCxnSpPr>
        <p:spPr>
          <a:xfrm rot="-5400000">
            <a:off x="9423818" y="2989400"/>
            <a:ext cx="62800" cy="7812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09" name="Google Shape;6809;p70"/>
          <p:cNvSpPr/>
          <p:nvPr/>
        </p:nvSpPr>
        <p:spPr>
          <a:xfrm rot="5400000">
            <a:off x="3696800" y="3259207"/>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810" name="Google Shape;6810;p70"/>
          <p:cNvSpPr/>
          <p:nvPr/>
        </p:nvSpPr>
        <p:spPr>
          <a:xfrm rot="5400000">
            <a:off x="7204624" y="3254363"/>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Avg-Pool</a:t>
            </a:r>
            <a:endParaRPr sz="1600"/>
          </a:p>
        </p:txBody>
      </p:sp>
      <p:cxnSp>
        <p:nvCxnSpPr>
          <p:cNvPr id="6811" name="Google Shape;6811;p70"/>
          <p:cNvCxnSpPr/>
          <p:nvPr/>
        </p:nvCxnSpPr>
        <p:spPr>
          <a:xfrm>
            <a:off x="7228063" y="3384140"/>
            <a:ext cx="0" cy="0"/>
          </a:xfrm>
          <a:prstGeom prst="straightConnector1">
            <a:avLst/>
          </a:prstGeom>
          <a:noFill/>
          <a:ln w="9525" cap="flat" cmpd="sng">
            <a:solidFill>
              <a:schemeClr val="dk2"/>
            </a:solidFill>
            <a:prstDash val="solid"/>
            <a:round/>
            <a:headEnd type="none" w="med" len="med"/>
            <a:tailEnd type="none" w="med" len="med"/>
          </a:ln>
        </p:spPr>
      </p:cxnSp>
      <p:cxnSp>
        <p:nvCxnSpPr>
          <p:cNvPr id="6812" name="Google Shape;6812;p70"/>
          <p:cNvCxnSpPr/>
          <p:nvPr/>
        </p:nvCxnSpPr>
        <p:spPr>
          <a:xfrm>
            <a:off x="7228063" y="3384140"/>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a:stCxn id="6810" idx="2"/>
            <a:endCxn id="6814" idx="0"/>
          </p:cNvCxnSpPr>
          <p:nvPr/>
        </p:nvCxnSpPr>
        <p:spPr>
          <a:xfrm flipH="1">
            <a:off x="7491424" y="3437763"/>
            <a:ext cx="86000" cy="1600"/>
          </a:xfrm>
          <a:prstGeom prst="straightConnector1">
            <a:avLst/>
          </a:prstGeom>
          <a:noFill/>
          <a:ln w="9525" cap="flat" cmpd="sng">
            <a:solidFill>
              <a:schemeClr val="dk2"/>
            </a:solidFill>
            <a:prstDash val="solid"/>
            <a:round/>
            <a:headEnd type="none" w="med" len="med"/>
            <a:tailEnd type="none" w="med" len="med"/>
          </a:ln>
        </p:spPr>
      </p:cxnSp>
      <p:cxnSp>
        <p:nvCxnSpPr>
          <p:cNvPr id="6815" name="Google Shape;6815;p70"/>
          <p:cNvCxnSpPr/>
          <p:nvPr/>
        </p:nvCxnSpPr>
        <p:spPr>
          <a:xfrm>
            <a:off x="7449600" y="3587340"/>
            <a:ext cx="0" cy="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7449600" y="3587340"/>
            <a:ext cx="0" cy="0"/>
          </a:xfrm>
          <a:prstGeom prst="straightConnector1">
            <a:avLst/>
          </a:prstGeom>
          <a:noFill/>
          <a:ln w="9525" cap="flat" cmpd="sng">
            <a:solidFill>
              <a:schemeClr val="dk2"/>
            </a:solidFill>
            <a:prstDash val="solid"/>
            <a:round/>
            <a:headEnd type="none" w="med" len="med"/>
            <a:tailEnd type="none" w="med" len="med"/>
          </a:ln>
        </p:spPr>
      </p:cxnSp>
      <p:sp>
        <p:nvSpPr>
          <p:cNvPr id="6814" name="Google Shape;6814;p70"/>
          <p:cNvSpPr/>
          <p:nvPr/>
        </p:nvSpPr>
        <p:spPr>
          <a:xfrm rot="5400000">
            <a:off x="6751896" y="3255989"/>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817" name="Google Shape;6817;p70"/>
          <p:cNvSpPr/>
          <p:nvPr/>
        </p:nvSpPr>
        <p:spPr>
          <a:xfrm>
            <a:off x="1911363" y="2886400"/>
            <a:ext cx="2016000" cy="11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Dense Block 1</a:t>
            </a:r>
            <a:endParaRPr sz="1600"/>
          </a:p>
          <a:p>
            <a:pPr marL="0" lvl="0" indent="0" algn="ctr" rtl="0">
              <a:spcBef>
                <a:spcPts val="0"/>
              </a:spcBef>
              <a:spcAft>
                <a:spcPts val="0"/>
              </a:spcAft>
              <a:buNone/>
            </a:pPr>
            <a:endParaRPr sz="1600"/>
          </a:p>
          <a:p>
            <a:pPr marL="0" lvl="0" indent="0" algn="ctr" rtl="0">
              <a:spcBef>
                <a:spcPts val="0"/>
              </a:spcBef>
              <a:spcAft>
                <a:spcPts val="0"/>
              </a:spcAft>
              <a:buNone/>
            </a:pPr>
            <a:endParaRPr sz="1600"/>
          </a:p>
          <a:p>
            <a:pPr marL="0" lvl="0" indent="0" algn="ctr" rtl="0">
              <a:spcBef>
                <a:spcPts val="0"/>
              </a:spcBef>
              <a:spcAft>
                <a:spcPts val="0"/>
              </a:spcAft>
              <a:buNone/>
            </a:pPr>
            <a:endParaRPr sz="1600"/>
          </a:p>
        </p:txBody>
      </p:sp>
      <p:sp>
        <p:nvSpPr>
          <p:cNvPr id="6818" name="Google Shape;6818;p70"/>
          <p:cNvSpPr/>
          <p:nvPr/>
        </p:nvSpPr>
        <p:spPr>
          <a:xfrm>
            <a:off x="2011711" y="3290103"/>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19" name="Google Shape;6819;p70"/>
          <p:cNvSpPr/>
          <p:nvPr/>
        </p:nvSpPr>
        <p:spPr>
          <a:xfrm>
            <a:off x="2433775"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20" name="Google Shape;6820;p70"/>
          <p:cNvSpPr/>
          <p:nvPr/>
        </p:nvSpPr>
        <p:spPr>
          <a:xfrm>
            <a:off x="2855838"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21" name="Google Shape;6821;p70"/>
          <p:cNvSpPr/>
          <p:nvPr/>
        </p:nvSpPr>
        <p:spPr>
          <a:xfrm>
            <a:off x="3277902"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22" name="Google Shape;6822;p70"/>
          <p:cNvSpPr/>
          <p:nvPr/>
        </p:nvSpPr>
        <p:spPr>
          <a:xfrm>
            <a:off x="3699966"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823" name="Google Shape;6823;p70"/>
          <p:cNvCxnSpPr>
            <a:stCxn id="6818" idx="6"/>
            <a:endCxn id="6819" idx="2"/>
          </p:cNvCxnSpPr>
          <p:nvPr/>
        </p:nvCxnSpPr>
        <p:spPr>
          <a:xfrm>
            <a:off x="2137311" y="3352903"/>
            <a:ext cx="296400" cy="1200"/>
          </a:xfrm>
          <a:prstGeom prst="straightConnector1">
            <a:avLst/>
          </a:prstGeom>
          <a:noFill/>
          <a:ln w="9525" cap="flat" cmpd="sng">
            <a:solidFill>
              <a:schemeClr val="dk2"/>
            </a:solidFill>
            <a:prstDash val="solid"/>
            <a:round/>
            <a:headEnd type="none" w="med" len="med"/>
            <a:tailEnd type="stealth" w="med" len="med"/>
          </a:ln>
        </p:spPr>
      </p:cxnSp>
      <p:cxnSp>
        <p:nvCxnSpPr>
          <p:cNvPr id="6824" name="Google Shape;6824;p70"/>
          <p:cNvCxnSpPr>
            <a:stCxn id="6819" idx="6"/>
            <a:endCxn id="6820" idx="2"/>
          </p:cNvCxnSpPr>
          <p:nvPr/>
        </p:nvCxnSpPr>
        <p:spPr>
          <a:xfrm>
            <a:off x="2559375" y="3354247"/>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2981438" y="3354247"/>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3403502" y="3354247"/>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18" idx="4"/>
            <a:endCxn id="6820" idx="2"/>
          </p:cNvCxnSpPr>
          <p:nvPr/>
        </p:nvCxnSpPr>
        <p:spPr>
          <a:xfrm rot="-5400000">
            <a:off x="2434311" y="2994303"/>
            <a:ext cx="61600" cy="7812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8" name="Google Shape;6828;p70"/>
          <p:cNvCxnSpPr>
            <a:stCxn id="6818" idx="4"/>
            <a:endCxn id="6821" idx="2"/>
          </p:cNvCxnSpPr>
          <p:nvPr/>
        </p:nvCxnSpPr>
        <p:spPr>
          <a:xfrm rot="-5400000">
            <a:off x="2645311" y="2783303"/>
            <a:ext cx="61600" cy="12032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29" name="Google Shape;6829;p70"/>
          <p:cNvCxnSpPr>
            <a:stCxn id="6818" idx="4"/>
            <a:endCxn id="6822" idx="2"/>
          </p:cNvCxnSpPr>
          <p:nvPr/>
        </p:nvCxnSpPr>
        <p:spPr>
          <a:xfrm rot="-5400000">
            <a:off x="2856511" y="2572103"/>
            <a:ext cx="61600" cy="16256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1" idx="2"/>
          </p:cNvCxnSpPr>
          <p:nvPr/>
        </p:nvCxnSpPr>
        <p:spPr>
          <a:xfrm rot="-5400000">
            <a:off x="2855775" y="2995047"/>
            <a:ext cx="62800" cy="7812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1" name="Google Shape;6831;p70"/>
          <p:cNvCxnSpPr>
            <a:stCxn id="6819" idx="4"/>
            <a:endCxn id="6822" idx="2"/>
          </p:cNvCxnSpPr>
          <p:nvPr/>
        </p:nvCxnSpPr>
        <p:spPr>
          <a:xfrm rot="-5400000">
            <a:off x="3066775" y="2784047"/>
            <a:ext cx="62800" cy="12032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2" idx="2"/>
          </p:cNvCxnSpPr>
          <p:nvPr/>
        </p:nvCxnSpPr>
        <p:spPr>
          <a:xfrm rot="-5400000">
            <a:off x="3277838" y="2995047"/>
            <a:ext cx="62800" cy="7812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3" name="Google Shape;6833;p70"/>
          <p:cNvCxnSpPr>
            <a:stCxn id="6817" idx="3"/>
            <a:endCxn id="6809" idx="2"/>
          </p:cNvCxnSpPr>
          <p:nvPr/>
        </p:nvCxnSpPr>
        <p:spPr>
          <a:xfrm>
            <a:off x="3927363" y="3442600"/>
            <a:ext cx="142400" cy="0"/>
          </a:xfrm>
          <a:prstGeom prst="straightConnector1">
            <a:avLst/>
          </a:prstGeom>
          <a:noFill/>
          <a:ln w="9525" cap="flat" cmpd="sng">
            <a:solidFill>
              <a:schemeClr val="dk2"/>
            </a:solidFill>
            <a:prstDash val="solid"/>
            <a:round/>
            <a:headEnd type="none" w="med" len="med"/>
            <a:tailEnd type="none" w="med" len="med"/>
          </a:ln>
        </p:spPr>
      </p:cxnSp>
      <p:cxnSp>
        <p:nvCxnSpPr>
          <p:cNvPr id="6834" name="Google Shape;6834;p70"/>
          <p:cNvCxnSpPr>
            <a:stCxn id="6777" idx="1"/>
            <a:endCxn id="6777" idx="1"/>
          </p:cNvCxnSpPr>
          <p:nvPr/>
        </p:nvCxnSpPr>
        <p:spPr>
          <a:xfrm>
            <a:off x="5000563" y="3442600"/>
            <a:ext cx="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66" idx="0"/>
            <a:endCxn id="6777" idx="1"/>
          </p:cNvCxnSpPr>
          <p:nvPr/>
        </p:nvCxnSpPr>
        <p:spPr>
          <a:xfrm>
            <a:off x="4889128" y="3442607"/>
            <a:ext cx="11160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814" idx="2"/>
            <a:endCxn id="6777" idx="3"/>
          </p:cNvCxnSpPr>
          <p:nvPr/>
        </p:nvCxnSpPr>
        <p:spPr>
          <a:xfrm flipH="1">
            <a:off x="7016696" y="3439389"/>
            <a:ext cx="108000" cy="320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0" idx="0"/>
            <a:endCxn id="6793" idx="1"/>
          </p:cNvCxnSpPr>
          <p:nvPr/>
        </p:nvCxnSpPr>
        <p:spPr>
          <a:xfrm rot="10800000" flipH="1">
            <a:off x="7944224" y="3436963"/>
            <a:ext cx="113200" cy="800"/>
          </a:xfrm>
          <a:prstGeom prst="straightConnector1">
            <a:avLst/>
          </a:prstGeom>
          <a:noFill/>
          <a:ln w="9525" cap="flat" cmpd="sng">
            <a:solidFill>
              <a:schemeClr val="dk2"/>
            </a:solidFill>
            <a:prstDash val="solid"/>
            <a:round/>
            <a:headEnd type="none" w="med" len="med"/>
            <a:tailEnd type="none" w="med" len="med"/>
          </a:ln>
        </p:spPr>
      </p:cxnSp>
      <p:sp>
        <p:nvSpPr>
          <p:cNvPr id="6838" name="Google Shape;6838;p70"/>
          <p:cNvSpPr/>
          <p:nvPr/>
        </p:nvSpPr>
        <p:spPr>
          <a:xfrm rot="5400000">
            <a:off x="9813624" y="3251793"/>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Avg-Pool</a:t>
            </a:r>
            <a:endParaRPr sz="1600"/>
          </a:p>
        </p:txBody>
      </p:sp>
      <p:sp>
        <p:nvSpPr>
          <p:cNvPr id="6839" name="Google Shape;6839;p70"/>
          <p:cNvSpPr/>
          <p:nvPr/>
        </p:nvSpPr>
        <p:spPr>
          <a:xfrm rot="5400000">
            <a:off x="10293543" y="3249872"/>
            <a:ext cx="1112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a:t>
            </a:r>
            <a:endParaRPr sz="1600"/>
          </a:p>
        </p:txBody>
      </p:sp>
      <p:sp>
        <p:nvSpPr>
          <p:cNvPr id="6840" name="Google Shape;6840;p70"/>
          <p:cNvSpPr/>
          <p:nvPr/>
        </p:nvSpPr>
        <p:spPr>
          <a:xfrm rot="5400000">
            <a:off x="10773438" y="3249309"/>
            <a:ext cx="11124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Softmax</a:t>
            </a:r>
            <a:endParaRPr sz="1600"/>
          </a:p>
        </p:txBody>
      </p:sp>
      <p:cxnSp>
        <p:nvCxnSpPr>
          <p:cNvPr id="6841" name="Google Shape;6841;p70"/>
          <p:cNvCxnSpPr>
            <a:stCxn id="6793" idx="3"/>
            <a:endCxn id="6838" idx="2"/>
          </p:cNvCxnSpPr>
          <p:nvPr/>
        </p:nvCxnSpPr>
        <p:spPr>
          <a:xfrm rot="10800000" flipH="1">
            <a:off x="10073343" y="3435352"/>
            <a:ext cx="113200" cy="1600"/>
          </a:xfrm>
          <a:prstGeom prst="straightConnector1">
            <a:avLst/>
          </a:prstGeom>
          <a:noFill/>
          <a:ln w="9525" cap="flat" cmpd="sng">
            <a:solidFill>
              <a:schemeClr val="dk2"/>
            </a:solidFill>
            <a:prstDash val="solid"/>
            <a:round/>
            <a:headEnd type="none" w="med" len="med"/>
            <a:tailEnd type="none" w="med" len="med"/>
          </a:ln>
        </p:spPr>
      </p:cxnSp>
      <p:cxnSp>
        <p:nvCxnSpPr>
          <p:cNvPr id="6842" name="Google Shape;6842;p70"/>
          <p:cNvCxnSpPr>
            <a:stCxn id="6838" idx="0"/>
            <a:endCxn id="6839" idx="2"/>
          </p:cNvCxnSpPr>
          <p:nvPr/>
        </p:nvCxnSpPr>
        <p:spPr>
          <a:xfrm rot="10800000" flipH="1">
            <a:off x="10553224" y="3433193"/>
            <a:ext cx="113200" cy="20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11033143" y="3432872"/>
            <a:ext cx="113200" cy="4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p:nvPr/>
        </p:nvCxnSpPr>
        <p:spPr>
          <a:xfrm>
            <a:off x="4004867" y="4160133"/>
            <a:ext cx="943600" cy="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rot="10800000">
            <a:off x="4010339" y="3971567"/>
            <a:ext cx="0" cy="19040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4942882" y="3971567"/>
            <a:ext cx="0" cy="1904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a:off x="7065140" y="4160139"/>
            <a:ext cx="943600" cy="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rot="10800000">
            <a:off x="7070612" y="3971572"/>
            <a:ext cx="0" cy="19040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8003155" y="3971572"/>
            <a:ext cx="0" cy="1904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a:off x="4494600" y="4154724"/>
            <a:ext cx="0" cy="1272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7542600" y="4154724"/>
            <a:ext cx="0" cy="1272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4485524" y="4281700"/>
            <a:ext cx="3057200" cy="0"/>
          </a:xfrm>
          <a:prstGeom prst="straightConnector1">
            <a:avLst/>
          </a:prstGeom>
          <a:noFill/>
          <a:ln w="9525" cap="flat" cmpd="sng">
            <a:solidFill>
              <a:schemeClr val="dk2"/>
            </a:solidFill>
            <a:prstDash val="solid"/>
            <a:round/>
            <a:headEnd type="none" w="med" len="med"/>
            <a:tailEnd type="none" w="med" len="med"/>
          </a:ln>
        </p:spPr>
      </p:cxnSp>
      <p:sp>
        <p:nvSpPr>
          <p:cNvPr id="6853" name="Google Shape;6853;p70"/>
          <p:cNvSpPr txBox="1"/>
          <p:nvPr/>
        </p:nvSpPr>
        <p:spPr>
          <a:xfrm>
            <a:off x="5165867" y="4172857"/>
            <a:ext cx="5225200" cy="609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335"/>
              <a:t>Transition layers</a:t>
            </a:r>
            <a:endParaRPr sz="1335"/>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6857" name="Shape 6857"/>
        <p:cNvGrpSpPr/>
        <p:nvPr/>
      </p:nvGrpSpPr>
      <p:grpSpPr>
        <a:xfrm>
          <a:off x="0" y="0"/>
          <a:ext cx="0" cy="0"/>
          <a:chOff x="0" y="0"/>
          <a:chExt cx="0" cy="0"/>
        </a:xfrm>
      </p:grpSpPr>
      <p:sp>
        <p:nvSpPr>
          <p:cNvPr id="6858" name="Google Shape;6858;p71"/>
          <p:cNvSpPr/>
          <p:nvPr/>
        </p:nvSpPr>
        <p:spPr>
          <a:xfrm>
            <a:off x="1236100" y="3395600"/>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conv</a:t>
            </a:r>
            <a:endParaRPr sz="1200"/>
          </a:p>
        </p:txBody>
      </p:sp>
      <p:sp>
        <p:nvSpPr>
          <p:cNvPr id="6859" name="Google Shape;6859;p71"/>
          <p:cNvSpPr txBox="1"/>
          <p:nvPr/>
        </p:nvSpPr>
        <p:spPr>
          <a:xfrm>
            <a:off x="3380020" y="5271981"/>
            <a:ext cx="512000" cy="554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latin typeface="Times New Roman" panose="02020603050405020304"/>
                <a:ea typeface="Times New Roman" panose="02020603050405020304"/>
                <a:cs typeface="Times New Roman" panose="02020603050405020304"/>
                <a:sym typeface="Times New Roman" panose="02020603050405020304"/>
              </a:rPr>
              <a:t>(</a:t>
            </a:r>
            <a:r>
              <a:rPr lang="en-GB" sz="1865">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sz="1865">
                <a:latin typeface="Times New Roman" panose="02020603050405020304"/>
                <a:ea typeface="Times New Roman" panose="02020603050405020304"/>
                <a:cs typeface="Times New Roman" panose="02020603050405020304"/>
                <a:sym typeface="Times New Roman" panose="02020603050405020304"/>
              </a:rPr>
              <a:t>)</a:t>
            </a:r>
            <a:endParaRPr sz="1865">
              <a:latin typeface="Times New Roman" panose="02020603050405020304"/>
              <a:ea typeface="Times New Roman" panose="02020603050405020304"/>
              <a:cs typeface="Times New Roman" panose="02020603050405020304"/>
              <a:sym typeface="Times New Roman" panose="02020603050405020304"/>
            </a:endParaRPr>
          </a:p>
        </p:txBody>
      </p:sp>
      <p:sp>
        <p:nvSpPr>
          <p:cNvPr id="6860" name="Google Shape;6860;p71"/>
          <p:cNvSpPr/>
          <p:nvPr/>
        </p:nvSpPr>
        <p:spPr>
          <a:xfrm>
            <a:off x="1462083" y="2870781"/>
            <a:ext cx="330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861" name="Google Shape;6861;p71"/>
          <p:cNvSpPr/>
          <p:nvPr/>
        </p:nvSpPr>
        <p:spPr>
          <a:xfrm>
            <a:off x="1670516" y="3395600"/>
            <a:ext cx="512000" cy="381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120000" rIns="0" bIns="121900" anchor="ctr" anchorCtr="0">
            <a:noAutofit/>
          </a:bodyPr>
          <a:lstStyle/>
          <a:p>
            <a:pPr marL="0" lvl="0" indent="0" algn="ctr" rtl="0">
              <a:spcBef>
                <a:spcPts val="0"/>
              </a:spcBef>
              <a:spcAft>
                <a:spcPts val="0"/>
              </a:spcAft>
              <a:buNone/>
            </a:pPr>
            <a:r>
              <a:rPr lang="en-GB" sz="1200"/>
              <a:t>identity</a:t>
            </a:r>
            <a:endParaRPr sz="1200"/>
          </a:p>
        </p:txBody>
      </p:sp>
      <p:sp>
        <p:nvSpPr>
          <p:cNvPr id="6862" name="Google Shape;6862;p71"/>
          <p:cNvSpPr/>
          <p:nvPr/>
        </p:nvSpPr>
        <p:spPr>
          <a:xfrm>
            <a:off x="2270099" y="3395600"/>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conv</a:t>
            </a:r>
            <a:endParaRPr sz="1200"/>
          </a:p>
        </p:txBody>
      </p:sp>
      <p:sp>
        <p:nvSpPr>
          <p:cNvPr id="6863" name="Google Shape;6863;p71"/>
          <p:cNvSpPr/>
          <p:nvPr/>
        </p:nvSpPr>
        <p:spPr>
          <a:xfrm>
            <a:off x="2701368" y="3395600"/>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5x5 conv</a:t>
            </a:r>
            <a:endParaRPr sz="1200"/>
          </a:p>
        </p:txBody>
      </p:sp>
      <p:sp>
        <p:nvSpPr>
          <p:cNvPr id="6864" name="Google Shape;6864;p71"/>
          <p:cNvSpPr/>
          <p:nvPr/>
        </p:nvSpPr>
        <p:spPr>
          <a:xfrm>
            <a:off x="3167400" y="3395600"/>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avg</a:t>
            </a:r>
            <a:endParaRPr sz="1200"/>
          </a:p>
        </p:txBody>
      </p:sp>
      <p:sp>
        <p:nvSpPr>
          <p:cNvPr id="6865" name="Google Shape;6865;p71"/>
          <p:cNvSpPr/>
          <p:nvPr/>
        </p:nvSpPr>
        <p:spPr>
          <a:xfrm>
            <a:off x="3634767" y="3395600"/>
            <a:ext cx="512000" cy="381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121900" rIns="0" bIns="121900" anchor="ctr" anchorCtr="0">
            <a:noAutofit/>
          </a:bodyPr>
          <a:lstStyle/>
          <a:p>
            <a:pPr marL="0" lvl="0" indent="0" algn="ctr" rtl="0">
              <a:spcBef>
                <a:spcPts val="0"/>
              </a:spcBef>
              <a:spcAft>
                <a:spcPts val="0"/>
              </a:spcAft>
              <a:buNone/>
            </a:pPr>
            <a:r>
              <a:rPr lang="en-GB" sz="1200"/>
              <a:t>identity</a:t>
            </a:r>
            <a:endParaRPr sz="1200"/>
          </a:p>
        </p:txBody>
      </p:sp>
      <p:sp>
        <p:nvSpPr>
          <p:cNvPr id="6866" name="Google Shape;6866;p71"/>
          <p:cNvSpPr/>
          <p:nvPr/>
        </p:nvSpPr>
        <p:spPr>
          <a:xfrm>
            <a:off x="4259223" y="3394384"/>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avg</a:t>
            </a:r>
            <a:endParaRPr sz="1200"/>
          </a:p>
        </p:txBody>
      </p:sp>
      <p:sp>
        <p:nvSpPr>
          <p:cNvPr id="6867" name="Google Shape;6867;p71"/>
          <p:cNvSpPr/>
          <p:nvPr/>
        </p:nvSpPr>
        <p:spPr>
          <a:xfrm>
            <a:off x="4680854" y="3394384"/>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avg</a:t>
            </a:r>
            <a:endParaRPr sz="1200"/>
          </a:p>
        </p:txBody>
      </p:sp>
      <p:sp>
        <p:nvSpPr>
          <p:cNvPr id="6868" name="Google Shape;6868;p71"/>
          <p:cNvSpPr/>
          <p:nvPr/>
        </p:nvSpPr>
        <p:spPr>
          <a:xfrm>
            <a:off x="5153280" y="3394400"/>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conv</a:t>
            </a:r>
            <a:endParaRPr sz="1200"/>
          </a:p>
        </p:txBody>
      </p:sp>
      <p:sp>
        <p:nvSpPr>
          <p:cNvPr id="6869" name="Google Shape;6869;p71"/>
          <p:cNvSpPr/>
          <p:nvPr/>
        </p:nvSpPr>
        <p:spPr>
          <a:xfrm>
            <a:off x="5579783" y="3394400"/>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5x5 conv</a:t>
            </a:r>
            <a:endParaRPr sz="1200"/>
          </a:p>
        </p:txBody>
      </p:sp>
      <p:sp>
        <p:nvSpPr>
          <p:cNvPr id="6870" name="Google Shape;6870;p71"/>
          <p:cNvSpPr/>
          <p:nvPr/>
        </p:nvSpPr>
        <p:spPr>
          <a:xfrm>
            <a:off x="2456100" y="2870781"/>
            <a:ext cx="330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065"/>
              <a:t>add</a:t>
            </a:r>
            <a:endParaRPr sz="1065"/>
          </a:p>
        </p:txBody>
      </p:sp>
      <p:sp>
        <p:nvSpPr>
          <p:cNvPr id="6871" name="Google Shape;6871;p71"/>
          <p:cNvSpPr/>
          <p:nvPr/>
        </p:nvSpPr>
        <p:spPr>
          <a:xfrm>
            <a:off x="3422256" y="2870781"/>
            <a:ext cx="330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872" name="Google Shape;6872;p71"/>
          <p:cNvSpPr/>
          <p:nvPr/>
        </p:nvSpPr>
        <p:spPr>
          <a:xfrm>
            <a:off x="4479615" y="2869564"/>
            <a:ext cx="330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873" name="Google Shape;6873;p71"/>
          <p:cNvSpPr/>
          <p:nvPr/>
        </p:nvSpPr>
        <p:spPr>
          <a:xfrm>
            <a:off x="5387100" y="2870781"/>
            <a:ext cx="330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874" name="Google Shape;6874;p71"/>
          <p:cNvSpPr/>
          <p:nvPr/>
        </p:nvSpPr>
        <p:spPr>
          <a:xfrm>
            <a:off x="3079391" y="2350513"/>
            <a:ext cx="1021600" cy="38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Filter concatenation</a:t>
            </a:r>
            <a:endParaRPr sz="1200"/>
          </a:p>
        </p:txBody>
      </p:sp>
      <p:sp>
        <p:nvSpPr>
          <p:cNvPr id="6875" name="Google Shape;6875;p71"/>
          <p:cNvSpPr/>
          <p:nvPr/>
        </p:nvSpPr>
        <p:spPr>
          <a:xfrm>
            <a:off x="3425067" y="4040500"/>
            <a:ext cx="380400" cy="28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48000" anchor="ctr" anchorCtr="0">
            <a:noAutofit/>
          </a:bodyPr>
          <a:lstStyle/>
          <a:p>
            <a:pPr marL="0" lvl="0" indent="0" algn="ctr" rtl="0">
              <a:spcBef>
                <a:spcPts val="0"/>
              </a:spcBef>
              <a:spcAft>
                <a:spcPts val="0"/>
              </a:spcAft>
              <a:buNone/>
            </a:pPr>
            <a:r>
              <a:rPr lang="en-GB" sz="1335"/>
              <a:t>h</a:t>
            </a:r>
            <a:r>
              <a:rPr lang="en-GB" sz="1335" baseline="-25000"/>
              <a:t>i</a:t>
            </a:r>
            <a:endParaRPr sz="1335" baseline="-25000"/>
          </a:p>
        </p:txBody>
      </p:sp>
      <p:sp>
        <p:nvSpPr>
          <p:cNvPr id="6876" name="Google Shape;6876;p71"/>
          <p:cNvSpPr/>
          <p:nvPr/>
        </p:nvSpPr>
        <p:spPr>
          <a:xfrm>
            <a:off x="3432132" y="5075200"/>
            <a:ext cx="380400" cy="28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48000" anchor="ctr" anchorCtr="0">
            <a:noAutofit/>
          </a:bodyPr>
          <a:lstStyle/>
          <a:p>
            <a:pPr marL="0" lvl="0" indent="0" algn="ctr" rtl="0">
              <a:spcBef>
                <a:spcPts val="0"/>
              </a:spcBef>
              <a:spcAft>
                <a:spcPts val="0"/>
              </a:spcAft>
              <a:buNone/>
            </a:pPr>
            <a:r>
              <a:rPr lang="en-GB" sz="1335"/>
              <a:t>h</a:t>
            </a:r>
            <a:r>
              <a:rPr lang="en-GB" sz="1335" baseline="-25000"/>
              <a:t>i-1</a:t>
            </a:r>
            <a:endParaRPr sz="1335" baseline="-25000"/>
          </a:p>
        </p:txBody>
      </p:sp>
      <p:sp>
        <p:nvSpPr>
          <p:cNvPr id="6877" name="Google Shape;6877;p71"/>
          <p:cNvSpPr/>
          <p:nvPr/>
        </p:nvSpPr>
        <p:spPr>
          <a:xfrm>
            <a:off x="3418110" y="4539097"/>
            <a:ext cx="405216" cy="320688"/>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065"/>
          </a:p>
        </p:txBody>
      </p:sp>
      <p:sp>
        <p:nvSpPr>
          <p:cNvPr id="6878" name="Google Shape;6878;p71"/>
          <p:cNvSpPr txBox="1"/>
          <p:nvPr/>
        </p:nvSpPr>
        <p:spPr>
          <a:xfrm>
            <a:off x="3395391" y="4357961"/>
            <a:ext cx="681600" cy="24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a:t>
            </a:r>
            <a:endParaRPr sz="1065"/>
          </a:p>
        </p:txBody>
      </p:sp>
      <p:cxnSp>
        <p:nvCxnSpPr>
          <p:cNvPr id="6879" name="Google Shape;6879;p71"/>
          <p:cNvCxnSpPr>
            <a:stCxn id="6876" idx="3"/>
            <a:endCxn id="6869" idx="2"/>
          </p:cNvCxnSpPr>
          <p:nvPr/>
        </p:nvCxnSpPr>
        <p:spPr>
          <a:xfrm rot="10800000" flipH="1">
            <a:off x="3812532" y="3776000"/>
            <a:ext cx="1940800" cy="1440800"/>
          </a:xfrm>
          <a:prstGeom prst="curvedConnector2">
            <a:avLst/>
          </a:prstGeom>
          <a:noFill/>
          <a:ln w="9525" cap="flat" cmpd="sng">
            <a:solidFill>
              <a:schemeClr val="dk2"/>
            </a:solidFill>
            <a:prstDash val="dot"/>
            <a:round/>
            <a:headEnd type="none" w="med" len="med"/>
            <a:tailEnd type="triangle" w="med" len="med"/>
          </a:ln>
        </p:spPr>
      </p:cxnSp>
      <p:cxnSp>
        <p:nvCxnSpPr>
          <p:cNvPr id="6880" name="Google Shape;6880;p71"/>
          <p:cNvCxnSpPr>
            <a:stCxn id="6876" idx="3"/>
            <a:endCxn id="6868" idx="2"/>
          </p:cNvCxnSpPr>
          <p:nvPr/>
        </p:nvCxnSpPr>
        <p:spPr>
          <a:xfrm rot="10800000" flipH="1">
            <a:off x="3812532" y="3776000"/>
            <a:ext cx="1514000" cy="14408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6" idx="3"/>
            <a:endCxn id="6867" idx="2"/>
          </p:cNvCxnSpPr>
          <p:nvPr/>
        </p:nvCxnSpPr>
        <p:spPr>
          <a:xfrm rot="10800000" flipH="1">
            <a:off x="3812532" y="3776000"/>
            <a:ext cx="1041600" cy="14408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6" idx="3"/>
            <a:endCxn id="6866" idx="2"/>
          </p:cNvCxnSpPr>
          <p:nvPr/>
        </p:nvCxnSpPr>
        <p:spPr>
          <a:xfrm rot="10800000" flipH="1">
            <a:off x="3812532" y="3776000"/>
            <a:ext cx="620000" cy="14408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6" idx="3"/>
            <a:endCxn id="6865" idx="2"/>
          </p:cNvCxnSpPr>
          <p:nvPr/>
        </p:nvCxnSpPr>
        <p:spPr>
          <a:xfrm rot="10800000" flipH="1">
            <a:off x="3812532" y="3777200"/>
            <a:ext cx="78400" cy="14396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6" idx="1"/>
            <a:endCxn id="6862" idx="2"/>
          </p:cNvCxnSpPr>
          <p:nvPr/>
        </p:nvCxnSpPr>
        <p:spPr>
          <a:xfrm rot="10800000">
            <a:off x="2443332" y="3777200"/>
            <a:ext cx="988800" cy="14396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6" idx="0"/>
            <a:endCxn id="6877" idx="1"/>
          </p:cNvCxnSpPr>
          <p:nvPr/>
        </p:nvCxnSpPr>
        <p:spPr>
          <a:xfrm rot="5400000" flipH="1">
            <a:off x="3513732" y="4966600"/>
            <a:ext cx="215600" cy="16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3"/>
            <a:endCxn id="6875" idx="2"/>
          </p:cNvCxnSpPr>
          <p:nvPr/>
        </p:nvCxnSpPr>
        <p:spPr>
          <a:xfrm rot="5400000" flipH="1">
            <a:off x="3501118" y="4437832"/>
            <a:ext cx="233600" cy="56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7" name="Google Shape;6887;p71"/>
          <p:cNvCxnSpPr>
            <a:stCxn id="6875" idx="1"/>
            <a:endCxn id="6864" idx="2"/>
          </p:cNvCxnSpPr>
          <p:nvPr/>
        </p:nvCxnSpPr>
        <p:spPr>
          <a:xfrm rot="10800000">
            <a:off x="3340667" y="3777300"/>
            <a:ext cx="84400" cy="404800"/>
          </a:xfrm>
          <a:prstGeom prst="curvedConnector2">
            <a:avLst/>
          </a:prstGeom>
          <a:noFill/>
          <a:ln w="9525" cap="flat" cmpd="sng">
            <a:solidFill>
              <a:schemeClr val="dk2"/>
            </a:solidFill>
            <a:prstDash val="solid"/>
            <a:round/>
            <a:headEnd type="none" w="med" len="med"/>
            <a:tailEnd type="triangle" w="med" len="med"/>
          </a:ln>
        </p:spPr>
      </p:cxnSp>
      <p:cxnSp>
        <p:nvCxnSpPr>
          <p:cNvPr id="6888" name="Google Shape;6888;p71"/>
          <p:cNvCxnSpPr>
            <a:stCxn id="6875" idx="1"/>
            <a:endCxn id="6863" idx="2"/>
          </p:cNvCxnSpPr>
          <p:nvPr/>
        </p:nvCxnSpPr>
        <p:spPr>
          <a:xfrm rot="10800000">
            <a:off x="2874667" y="3777300"/>
            <a:ext cx="550400" cy="4048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5" idx="1"/>
            <a:endCxn id="6861" idx="2"/>
          </p:cNvCxnSpPr>
          <p:nvPr/>
        </p:nvCxnSpPr>
        <p:spPr>
          <a:xfrm rot="10800000">
            <a:off x="1926667" y="3777300"/>
            <a:ext cx="1498400" cy="4048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5" idx="1"/>
            <a:endCxn id="6858" idx="2"/>
          </p:cNvCxnSpPr>
          <p:nvPr/>
        </p:nvCxnSpPr>
        <p:spPr>
          <a:xfrm rot="10800000">
            <a:off x="1409467" y="3777300"/>
            <a:ext cx="2015600" cy="4048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58" idx="0"/>
            <a:endCxn id="6860" idx="2"/>
          </p:cNvCxnSpPr>
          <p:nvPr/>
        </p:nvCxnSpPr>
        <p:spPr>
          <a:xfrm rot="-5400000">
            <a:off x="1403500" y="3171600"/>
            <a:ext cx="230000" cy="2180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2" name="Google Shape;6892;p71"/>
          <p:cNvCxnSpPr>
            <a:stCxn id="6861" idx="0"/>
            <a:endCxn id="6860" idx="2"/>
          </p:cNvCxnSpPr>
          <p:nvPr/>
        </p:nvCxnSpPr>
        <p:spPr>
          <a:xfrm rot="5400000" flipH="1">
            <a:off x="1661916" y="3131000"/>
            <a:ext cx="230000" cy="2992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3" idx="0"/>
            <a:endCxn id="6870" idx="2"/>
          </p:cNvCxnSpPr>
          <p:nvPr/>
        </p:nvCxnSpPr>
        <p:spPr>
          <a:xfrm rot="5400000" flipH="1">
            <a:off x="2633168" y="3154000"/>
            <a:ext cx="230000" cy="2532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a:off x="3349200" y="3157200"/>
            <a:ext cx="230000" cy="2468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2" idx="0"/>
            <a:endCxn id="6870" idx="2"/>
          </p:cNvCxnSpPr>
          <p:nvPr/>
        </p:nvCxnSpPr>
        <p:spPr>
          <a:xfrm rot="-5400000">
            <a:off x="2417499" y="3191600"/>
            <a:ext cx="230000" cy="1780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6" name="Google Shape;6896;p71"/>
          <p:cNvCxnSpPr>
            <a:stCxn id="6865" idx="0"/>
            <a:endCxn id="6871" idx="2"/>
          </p:cNvCxnSpPr>
          <p:nvPr/>
        </p:nvCxnSpPr>
        <p:spPr>
          <a:xfrm rot="5400000" flipH="1">
            <a:off x="3624167" y="3129000"/>
            <a:ext cx="230000" cy="3032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a:off x="4423823" y="3173184"/>
            <a:ext cx="230000" cy="2124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2" idx="2"/>
          </p:cNvCxnSpPr>
          <p:nvPr/>
        </p:nvCxnSpPr>
        <p:spPr>
          <a:xfrm rot="5400000" flipH="1">
            <a:off x="4634654" y="3174784"/>
            <a:ext cx="230000" cy="2092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a:off x="5325280" y="3167000"/>
            <a:ext cx="228800" cy="2260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3" idx="2"/>
          </p:cNvCxnSpPr>
          <p:nvPr/>
        </p:nvCxnSpPr>
        <p:spPr>
          <a:xfrm rot="5400000" flipH="1">
            <a:off x="5538383" y="3179600"/>
            <a:ext cx="228800" cy="2008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60" idx="0"/>
            <a:endCxn id="6874" idx="2"/>
          </p:cNvCxnSpPr>
          <p:nvPr/>
        </p:nvCxnSpPr>
        <p:spPr>
          <a:xfrm rot="10800000" flipH="1">
            <a:off x="1627483" y="2731981"/>
            <a:ext cx="1962800" cy="138800"/>
          </a:xfrm>
          <a:prstGeom prst="straightConnector1">
            <a:avLst/>
          </a:prstGeom>
          <a:noFill/>
          <a:ln w="9525" cap="flat" cmpd="sng">
            <a:solidFill>
              <a:schemeClr val="dk2"/>
            </a:solidFill>
            <a:prstDash val="solid"/>
            <a:round/>
            <a:headEnd type="none" w="med" len="med"/>
            <a:tailEnd type="none" w="med" len="med"/>
          </a:ln>
        </p:spPr>
      </p:cxnSp>
      <p:cxnSp>
        <p:nvCxnSpPr>
          <p:cNvPr id="6902" name="Google Shape;6902;p71"/>
          <p:cNvCxnSpPr>
            <a:stCxn id="6870" idx="0"/>
            <a:endCxn id="6874" idx="2"/>
          </p:cNvCxnSpPr>
          <p:nvPr/>
        </p:nvCxnSpPr>
        <p:spPr>
          <a:xfrm rot="10800000" flipH="1">
            <a:off x="2621500" y="2731981"/>
            <a:ext cx="968800" cy="1388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4" idx="2"/>
          </p:cNvCxnSpPr>
          <p:nvPr/>
        </p:nvCxnSpPr>
        <p:spPr>
          <a:xfrm rot="10800000" flipH="1">
            <a:off x="3587656" y="2731981"/>
            <a:ext cx="2400" cy="1388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4" idx="2"/>
          </p:cNvCxnSpPr>
          <p:nvPr/>
        </p:nvCxnSpPr>
        <p:spPr>
          <a:xfrm rot="10800000">
            <a:off x="3590215" y="2731964"/>
            <a:ext cx="1054800" cy="1376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4" idx="2"/>
          </p:cNvCxnSpPr>
          <p:nvPr/>
        </p:nvCxnSpPr>
        <p:spPr>
          <a:xfrm rot="10800000">
            <a:off x="3590100" y="2731981"/>
            <a:ext cx="1962400" cy="1388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907" idx="2"/>
          </p:cNvCxnSpPr>
          <p:nvPr/>
        </p:nvCxnSpPr>
        <p:spPr>
          <a:xfrm rot="10800000" flipH="1">
            <a:off x="3590191" y="2170113"/>
            <a:ext cx="6400" cy="180400"/>
          </a:xfrm>
          <a:prstGeom prst="straightConnector1">
            <a:avLst/>
          </a:prstGeom>
          <a:noFill/>
          <a:ln w="9525" cap="flat" cmpd="sng">
            <a:solidFill>
              <a:schemeClr val="dk2"/>
            </a:solidFill>
            <a:prstDash val="solid"/>
            <a:round/>
            <a:headEnd type="none" w="med" len="med"/>
            <a:tailEnd type="triangle" w="med" len="med"/>
          </a:ln>
        </p:spPr>
      </p:cxnSp>
      <p:sp>
        <p:nvSpPr>
          <p:cNvPr id="6907" name="Google Shape;6907;p71"/>
          <p:cNvSpPr/>
          <p:nvPr/>
        </p:nvSpPr>
        <p:spPr>
          <a:xfrm>
            <a:off x="3406462" y="1886796"/>
            <a:ext cx="380400" cy="28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48000" anchor="ctr" anchorCtr="0">
            <a:noAutofit/>
          </a:bodyPr>
          <a:lstStyle/>
          <a:p>
            <a:pPr marL="0" lvl="0" indent="0" algn="ctr" rtl="0">
              <a:spcBef>
                <a:spcPts val="0"/>
              </a:spcBef>
              <a:spcAft>
                <a:spcPts val="0"/>
              </a:spcAft>
              <a:buNone/>
            </a:pPr>
            <a:r>
              <a:rPr lang="en-GB" sz="1335"/>
              <a:t>h</a:t>
            </a:r>
            <a:r>
              <a:rPr lang="en-GB" sz="1335" baseline="-25000"/>
              <a:t>i+1</a:t>
            </a:r>
            <a:endParaRPr sz="1335" baseline="-25000"/>
          </a:p>
        </p:txBody>
      </p:sp>
      <p:sp>
        <p:nvSpPr>
          <p:cNvPr id="6908" name="Google Shape;6908;p71"/>
          <p:cNvSpPr/>
          <p:nvPr/>
        </p:nvSpPr>
        <p:spPr>
          <a:xfrm>
            <a:off x="8752506" y="4040500"/>
            <a:ext cx="346800" cy="28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48000" anchor="ctr" anchorCtr="0">
            <a:noAutofit/>
          </a:bodyPr>
          <a:lstStyle/>
          <a:p>
            <a:pPr marL="0" lvl="0" indent="0" algn="ctr" rtl="0">
              <a:spcBef>
                <a:spcPts val="0"/>
              </a:spcBef>
              <a:spcAft>
                <a:spcPts val="0"/>
              </a:spcAft>
              <a:buNone/>
            </a:pPr>
            <a:r>
              <a:rPr lang="en-GB" sz="1200"/>
              <a:t>h</a:t>
            </a:r>
            <a:r>
              <a:rPr lang="en-GB" sz="1200" baseline="-25000"/>
              <a:t>i</a:t>
            </a:r>
            <a:endParaRPr sz="1200" baseline="-25000"/>
          </a:p>
        </p:txBody>
      </p:sp>
      <p:sp>
        <p:nvSpPr>
          <p:cNvPr id="6909" name="Google Shape;6909;p71"/>
          <p:cNvSpPr/>
          <p:nvPr/>
        </p:nvSpPr>
        <p:spPr>
          <a:xfrm>
            <a:off x="8741232" y="5075200"/>
            <a:ext cx="346800" cy="28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48000" anchor="ctr" anchorCtr="0">
            <a:noAutofit/>
          </a:bodyPr>
          <a:lstStyle/>
          <a:p>
            <a:pPr marL="0" lvl="0" indent="0" algn="ctr" rtl="0">
              <a:spcBef>
                <a:spcPts val="0"/>
              </a:spcBef>
              <a:spcAft>
                <a:spcPts val="0"/>
              </a:spcAft>
              <a:buNone/>
            </a:pPr>
            <a:r>
              <a:rPr lang="en-GB" sz="1200"/>
              <a:t>h</a:t>
            </a:r>
            <a:r>
              <a:rPr lang="en-GB" sz="1200" baseline="-25000"/>
              <a:t>i-1</a:t>
            </a:r>
            <a:endParaRPr sz="1200" baseline="-25000"/>
          </a:p>
        </p:txBody>
      </p:sp>
      <p:sp>
        <p:nvSpPr>
          <p:cNvPr id="6910" name="Google Shape;6910;p71"/>
          <p:cNvSpPr/>
          <p:nvPr/>
        </p:nvSpPr>
        <p:spPr>
          <a:xfrm>
            <a:off x="8721283" y="4539097"/>
            <a:ext cx="405216" cy="320688"/>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065"/>
          </a:p>
        </p:txBody>
      </p:sp>
      <p:sp>
        <p:nvSpPr>
          <p:cNvPr id="6911" name="Google Shape;6911;p71"/>
          <p:cNvSpPr txBox="1"/>
          <p:nvPr/>
        </p:nvSpPr>
        <p:spPr>
          <a:xfrm>
            <a:off x="8698564" y="4357961"/>
            <a:ext cx="681600" cy="24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a:t>
            </a:r>
            <a:endParaRPr sz="1065"/>
          </a:p>
        </p:txBody>
      </p:sp>
      <p:cxnSp>
        <p:nvCxnSpPr>
          <p:cNvPr id="6912" name="Google Shape;6912;p71"/>
          <p:cNvCxnSpPr>
            <a:stCxn id="6909" idx="0"/>
            <a:endCxn id="6910" idx="1"/>
          </p:cNvCxnSpPr>
          <p:nvPr/>
        </p:nvCxnSpPr>
        <p:spPr>
          <a:xfrm rot="-5400000">
            <a:off x="8811432" y="4962800"/>
            <a:ext cx="215600" cy="9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3" name="Google Shape;6913;p71"/>
          <p:cNvCxnSpPr>
            <a:stCxn id="6910" idx="3"/>
            <a:endCxn id="6908" idx="2"/>
          </p:cNvCxnSpPr>
          <p:nvPr/>
        </p:nvCxnSpPr>
        <p:spPr>
          <a:xfrm rot="-5400000">
            <a:off x="8808091" y="4439632"/>
            <a:ext cx="233600" cy="20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4" name="Google Shape;6914;p71"/>
          <p:cNvSpPr/>
          <p:nvPr/>
        </p:nvSpPr>
        <p:spPr>
          <a:xfrm>
            <a:off x="8134562" y="3419032"/>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7x7 conv</a:t>
            </a:r>
            <a:endParaRPr sz="1200"/>
          </a:p>
        </p:txBody>
      </p:sp>
      <p:sp>
        <p:nvSpPr>
          <p:cNvPr id="6915" name="Google Shape;6915;p71"/>
          <p:cNvSpPr/>
          <p:nvPr/>
        </p:nvSpPr>
        <p:spPr>
          <a:xfrm>
            <a:off x="8551063" y="3419032"/>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5x5 conv</a:t>
            </a:r>
            <a:endParaRPr sz="1200"/>
          </a:p>
        </p:txBody>
      </p:sp>
      <p:sp>
        <p:nvSpPr>
          <p:cNvPr id="6916" name="Google Shape;6916;p71"/>
          <p:cNvSpPr/>
          <p:nvPr/>
        </p:nvSpPr>
        <p:spPr>
          <a:xfrm>
            <a:off x="9408244" y="3417657"/>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7x7 conv</a:t>
            </a:r>
            <a:endParaRPr sz="1200"/>
          </a:p>
        </p:txBody>
      </p:sp>
      <p:sp>
        <p:nvSpPr>
          <p:cNvPr id="6917" name="Google Shape;6917;p71"/>
          <p:cNvSpPr/>
          <p:nvPr/>
        </p:nvSpPr>
        <p:spPr>
          <a:xfrm>
            <a:off x="8981746" y="3417657"/>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max</a:t>
            </a:r>
            <a:endParaRPr sz="1200"/>
          </a:p>
        </p:txBody>
      </p:sp>
      <p:sp>
        <p:nvSpPr>
          <p:cNvPr id="6918" name="Google Shape;6918;p71"/>
          <p:cNvSpPr/>
          <p:nvPr/>
        </p:nvSpPr>
        <p:spPr>
          <a:xfrm>
            <a:off x="10278039" y="3429127"/>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5x5 conv</a:t>
            </a:r>
            <a:endParaRPr sz="1200"/>
          </a:p>
        </p:txBody>
      </p:sp>
      <p:sp>
        <p:nvSpPr>
          <p:cNvPr id="6919" name="Google Shape;6919;p71"/>
          <p:cNvSpPr/>
          <p:nvPr/>
        </p:nvSpPr>
        <p:spPr>
          <a:xfrm>
            <a:off x="9843146" y="3419033"/>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avg</a:t>
            </a:r>
            <a:endParaRPr sz="1200"/>
          </a:p>
        </p:txBody>
      </p:sp>
      <p:sp>
        <p:nvSpPr>
          <p:cNvPr id="6920" name="Google Shape;6920;p71"/>
          <p:cNvSpPr/>
          <p:nvPr/>
        </p:nvSpPr>
        <p:spPr>
          <a:xfrm>
            <a:off x="8328016" y="2921717"/>
            <a:ext cx="346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921" name="Google Shape;6921;p71"/>
          <p:cNvSpPr/>
          <p:nvPr/>
        </p:nvSpPr>
        <p:spPr>
          <a:xfrm>
            <a:off x="9205159" y="2928947"/>
            <a:ext cx="346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922" name="Google Shape;6922;p71"/>
          <p:cNvSpPr/>
          <p:nvPr/>
        </p:nvSpPr>
        <p:spPr>
          <a:xfrm>
            <a:off x="10082339" y="2910596"/>
            <a:ext cx="346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923" name="Google Shape;6923;p71"/>
          <p:cNvSpPr/>
          <p:nvPr/>
        </p:nvSpPr>
        <p:spPr>
          <a:xfrm>
            <a:off x="8957314" y="2313367"/>
            <a:ext cx="550400" cy="381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identity</a:t>
            </a:r>
            <a:endParaRPr sz="1200"/>
          </a:p>
        </p:txBody>
      </p:sp>
      <p:sp>
        <p:nvSpPr>
          <p:cNvPr id="6924" name="Google Shape;6924;p71"/>
          <p:cNvSpPr/>
          <p:nvPr/>
        </p:nvSpPr>
        <p:spPr>
          <a:xfrm>
            <a:off x="8529314" y="2313367"/>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avg</a:t>
            </a:r>
            <a:endParaRPr sz="1200"/>
          </a:p>
        </p:txBody>
      </p:sp>
      <p:sp>
        <p:nvSpPr>
          <p:cNvPr id="6925" name="Google Shape;6925;p71"/>
          <p:cNvSpPr/>
          <p:nvPr/>
        </p:nvSpPr>
        <p:spPr>
          <a:xfrm>
            <a:off x="7526871" y="2304199"/>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max</a:t>
            </a:r>
            <a:endParaRPr sz="1200"/>
          </a:p>
        </p:txBody>
      </p:sp>
      <p:sp>
        <p:nvSpPr>
          <p:cNvPr id="6926" name="Google Shape;6926;p71"/>
          <p:cNvSpPr/>
          <p:nvPr/>
        </p:nvSpPr>
        <p:spPr>
          <a:xfrm>
            <a:off x="8101439" y="2313367"/>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conv</a:t>
            </a:r>
            <a:endParaRPr sz="1200"/>
          </a:p>
        </p:txBody>
      </p:sp>
      <p:sp>
        <p:nvSpPr>
          <p:cNvPr id="6927" name="Google Shape;6927;p71"/>
          <p:cNvSpPr/>
          <p:nvPr/>
        </p:nvSpPr>
        <p:spPr>
          <a:xfrm>
            <a:off x="7788911" y="1830300"/>
            <a:ext cx="346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928" name="Google Shape;6928;p71"/>
          <p:cNvSpPr/>
          <p:nvPr/>
        </p:nvSpPr>
        <p:spPr>
          <a:xfrm>
            <a:off x="8772916" y="1830300"/>
            <a:ext cx="346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929" name="Google Shape;6929;p71"/>
          <p:cNvSpPr/>
          <p:nvPr/>
        </p:nvSpPr>
        <p:spPr>
          <a:xfrm>
            <a:off x="9271572" y="1216912"/>
            <a:ext cx="1021600" cy="38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Filter concatenation</a:t>
            </a:r>
            <a:endParaRPr sz="1200"/>
          </a:p>
        </p:txBody>
      </p:sp>
      <p:cxnSp>
        <p:nvCxnSpPr>
          <p:cNvPr id="6930" name="Google Shape;6930;p71"/>
          <p:cNvCxnSpPr>
            <a:stCxn id="6929" idx="0"/>
            <a:endCxn id="6931" idx="2"/>
          </p:cNvCxnSpPr>
          <p:nvPr/>
        </p:nvCxnSpPr>
        <p:spPr>
          <a:xfrm rot="10800000">
            <a:off x="9782372" y="1027312"/>
            <a:ext cx="0" cy="189600"/>
          </a:xfrm>
          <a:prstGeom prst="straightConnector1">
            <a:avLst/>
          </a:prstGeom>
          <a:noFill/>
          <a:ln w="9525" cap="flat" cmpd="sng">
            <a:solidFill>
              <a:schemeClr val="dk2"/>
            </a:solidFill>
            <a:prstDash val="solid"/>
            <a:round/>
            <a:headEnd type="none" w="med" len="med"/>
            <a:tailEnd type="triangle" w="med" len="med"/>
          </a:ln>
        </p:spPr>
      </p:cxnSp>
      <p:sp>
        <p:nvSpPr>
          <p:cNvPr id="6931" name="Google Shape;6931;p71"/>
          <p:cNvSpPr/>
          <p:nvPr/>
        </p:nvSpPr>
        <p:spPr>
          <a:xfrm>
            <a:off x="9609156" y="744027"/>
            <a:ext cx="346800" cy="28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48000" anchor="ctr" anchorCtr="0">
            <a:noAutofit/>
          </a:bodyPr>
          <a:lstStyle/>
          <a:p>
            <a:pPr marL="0" lvl="0" indent="0" algn="ctr" rtl="0">
              <a:spcBef>
                <a:spcPts val="0"/>
              </a:spcBef>
              <a:spcAft>
                <a:spcPts val="0"/>
              </a:spcAft>
              <a:buNone/>
            </a:pPr>
            <a:r>
              <a:rPr lang="en-GB" sz="1200"/>
              <a:t>h</a:t>
            </a:r>
            <a:r>
              <a:rPr lang="en-GB" sz="1200" baseline="-25000"/>
              <a:t>i+1</a:t>
            </a:r>
            <a:endParaRPr sz="1200" baseline="-25000"/>
          </a:p>
        </p:txBody>
      </p:sp>
      <p:cxnSp>
        <p:nvCxnSpPr>
          <p:cNvPr id="6932" name="Google Shape;6932;p71"/>
          <p:cNvCxnSpPr>
            <a:stCxn id="6909" idx="3"/>
            <a:endCxn id="6918" idx="2"/>
          </p:cNvCxnSpPr>
          <p:nvPr/>
        </p:nvCxnSpPr>
        <p:spPr>
          <a:xfrm rot="10800000" flipH="1">
            <a:off x="9088032" y="3810800"/>
            <a:ext cx="1363600" cy="1406000"/>
          </a:xfrm>
          <a:prstGeom prst="curvedConnector2">
            <a:avLst/>
          </a:prstGeom>
          <a:noFill/>
          <a:ln w="9525" cap="flat" cmpd="sng">
            <a:solidFill>
              <a:schemeClr val="dk2"/>
            </a:solidFill>
            <a:prstDash val="dot"/>
            <a:round/>
            <a:headEnd type="none" w="med" len="med"/>
            <a:tailEnd type="triangle" w="med" len="med"/>
          </a:ln>
        </p:spPr>
      </p:cxnSp>
      <p:cxnSp>
        <p:nvCxnSpPr>
          <p:cNvPr id="6933" name="Google Shape;6933;p71"/>
          <p:cNvCxnSpPr>
            <a:stCxn id="6909" idx="3"/>
            <a:endCxn id="6916" idx="2"/>
          </p:cNvCxnSpPr>
          <p:nvPr/>
        </p:nvCxnSpPr>
        <p:spPr>
          <a:xfrm rot="10800000" flipH="1">
            <a:off x="9088032" y="3799200"/>
            <a:ext cx="493600" cy="14176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8" idx="0"/>
            <a:endCxn id="6922" idx="2"/>
          </p:cNvCxnSpPr>
          <p:nvPr/>
        </p:nvCxnSpPr>
        <p:spPr>
          <a:xfrm rot="5400000" flipH="1">
            <a:off x="10241839" y="3219527"/>
            <a:ext cx="223600" cy="1956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5" name="Google Shape;6935;p71"/>
          <p:cNvCxnSpPr>
            <a:stCxn id="6916" idx="0"/>
            <a:endCxn id="6921" idx="2"/>
          </p:cNvCxnSpPr>
          <p:nvPr/>
        </p:nvCxnSpPr>
        <p:spPr>
          <a:xfrm rot="5400000" flipH="1">
            <a:off x="9383044" y="3219057"/>
            <a:ext cx="194000" cy="2032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6" name="Google Shape;6936;p71"/>
          <p:cNvCxnSpPr>
            <a:stCxn id="6909" idx="1"/>
            <a:endCxn id="6914" idx="2"/>
          </p:cNvCxnSpPr>
          <p:nvPr/>
        </p:nvCxnSpPr>
        <p:spPr>
          <a:xfrm rot="10800000">
            <a:off x="8308032" y="3800800"/>
            <a:ext cx="433200" cy="1416000"/>
          </a:xfrm>
          <a:prstGeom prst="curvedConnector2">
            <a:avLst/>
          </a:prstGeom>
          <a:noFill/>
          <a:ln w="9525" cap="flat" cmpd="sng">
            <a:solidFill>
              <a:schemeClr val="dk2"/>
            </a:solidFill>
            <a:prstDash val="dot"/>
            <a:round/>
            <a:headEnd type="none" w="med" len="med"/>
            <a:tailEnd type="triangle" w="med" len="med"/>
          </a:ln>
        </p:spPr>
      </p:cxnSp>
      <p:cxnSp>
        <p:nvCxnSpPr>
          <p:cNvPr id="6937" name="Google Shape;6937;p71"/>
          <p:cNvCxnSpPr>
            <a:stCxn id="6914" idx="0"/>
            <a:endCxn id="6920" idx="2"/>
          </p:cNvCxnSpPr>
          <p:nvPr/>
        </p:nvCxnSpPr>
        <p:spPr>
          <a:xfrm rot="-5400000">
            <a:off x="8303562" y="3221032"/>
            <a:ext cx="202400" cy="1936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8" name="Google Shape;6938;p71"/>
          <p:cNvCxnSpPr>
            <a:stCxn id="6908" idx="0"/>
            <a:endCxn id="6917" idx="2"/>
          </p:cNvCxnSpPr>
          <p:nvPr/>
        </p:nvCxnSpPr>
        <p:spPr>
          <a:xfrm rot="-5400000">
            <a:off x="8919906" y="3805300"/>
            <a:ext cx="241200" cy="2292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39" name="Google Shape;6939;p71"/>
          <p:cNvCxnSpPr>
            <a:stCxn id="6908" idx="0"/>
            <a:endCxn id="6915" idx="2"/>
          </p:cNvCxnSpPr>
          <p:nvPr/>
        </p:nvCxnSpPr>
        <p:spPr>
          <a:xfrm rot="5400000" flipH="1">
            <a:off x="8705106" y="3819700"/>
            <a:ext cx="240000" cy="2016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0" name="Google Shape;6940;p71"/>
          <p:cNvCxnSpPr>
            <a:stCxn id="6908" idx="3"/>
            <a:endCxn id="6919" idx="2"/>
          </p:cNvCxnSpPr>
          <p:nvPr/>
        </p:nvCxnSpPr>
        <p:spPr>
          <a:xfrm rot="10800000" flipH="1">
            <a:off x="9099306" y="3800500"/>
            <a:ext cx="917200" cy="381600"/>
          </a:xfrm>
          <a:prstGeom prst="curvedConnector2">
            <a:avLst/>
          </a:prstGeom>
          <a:noFill/>
          <a:ln w="9525" cap="flat" cmpd="sng">
            <a:solidFill>
              <a:schemeClr val="dk2"/>
            </a:solidFill>
            <a:prstDash val="solid"/>
            <a:round/>
            <a:headEnd type="none" w="med" len="med"/>
            <a:tailEnd type="triangle" w="med" len="med"/>
          </a:ln>
        </p:spPr>
      </p:cxnSp>
      <p:cxnSp>
        <p:nvCxnSpPr>
          <p:cNvPr id="6941" name="Google Shape;6941;p71"/>
          <p:cNvCxnSpPr>
            <a:stCxn id="6915" idx="0"/>
            <a:endCxn id="6920" idx="2"/>
          </p:cNvCxnSpPr>
          <p:nvPr/>
        </p:nvCxnSpPr>
        <p:spPr>
          <a:xfrm rot="5400000" flipH="1">
            <a:off x="8511663" y="3206232"/>
            <a:ext cx="202400" cy="2232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2" name="Google Shape;6942;p71"/>
          <p:cNvCxnSpPr>
            <a:stCxn id="6917" idx="0"/>
            <a:endCxn id="6921" idx="2"/>
          </p:cNvCxnSpPr>
          <p:nvPr/>
        </p:nvCxnSpPr>
        <p:spPr>
          <a:xfrm rot="-5400000">
            <a:off x="9169946" y="3208857"/>
            <a:ext cx="194000" cy="2236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3" name="Google Shape;6943;p71"/>
          <p:cNvCxnSpPr>
            <a:stCxn id="6919" idx="0"/>
            <a:endCxn id="6922" idx="2"/>
          </p:cNvCxnSpPr>
          <p:nvPr/>
        </p:nvCxnSpPr>
        <p:spPr>
          <a:xfrm rot="-5400000">
            <a:off x="10029346" y="3192633"/>
            <a:ext cx="213600" cy="2392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4" name="Google Shape;6944;p71"/>
          <p:cNvCxnSpPr>
            <a:stCxn id="6921" idx="0"/>
            <a:endCxn id="6923" idx="2"/>
          </p:cNvCxnSpPr>
          <p:nvPr/>
        </p:nvCxnSpPr>
        <p:spPr>
          <a:xfrm rot="5400000" flipH="1">
            <a:off x="9188559" y="2738947"/>
            <a:ext cx="234000" cy="1460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5" name="Google Shape;6945;p71"/>
          <p:cNvCxnSpPr>
            <a:stCxn id="6923" idx="0"/>
            <a:endCxn id="6928" idx="2"/>
          </p:cNvCxnSpPr>
          <p:nvPr/>
        </p:nvCxnSpPr>
        <p:spPr>
          <a:xfrm rot="5400000" flipH="1">
            <a:off x="8995314" y="2076167"/>
            <a:ext cx="188400" cy="2860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8" idx="2"/>
          </p:cNvCxnSpPr>
          <p:nvPr/>
        </p:nvCxnSpPr>
        <p:spPr>
          <a:xfrm rot="-5400000">
            <a:off x="8730314" y="2097367"/>
            <a:ext cx="188400" cy="2436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6" idx="0"/>
            <a:endCxn id="6927" idx="2"/>
          </p:cNvCxnSpPr>
          <p:nvPr/>
        </p:nvCxnSpPr>
        <p:spPr>
          <a:xfrm rot="5400000" flipH="1">
            <a:off x="8024439" y="2062967"/>
            <a:ext cx="188400" cy="3124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5" idx="0"/>
            <a:endCxn id="6927" idx="2"/>
          </p:cNvCxnSpPr>
          <p:nvPr/>
        </p:nvCxnSpPr>
        <p:spPr>
          <a:xfrm rot="-5400000">
            <a:off x="7741671" y="2083599"/>
            <a:ext cx="179200" cy="2620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9" name="Google Shape;6949;p71"/>
          <p:cNvCxnSpPr>
            <a:stCxn id="6920" idx="0"/>
            <a:endCxn id="6924" idx="2"/>
          </p:cNvCxnSpPr>
          <p:nvPr/>
        </p:nvCxnSpPr>
        <p:spPr>
          <a:xfrm rot="-5400000">
            <a:off x="8488616" y="2707717"/>
            <a:ext cx="226800" cy="2012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0" name="Google Shape;6950;p71"/>
          <p:cNvCxnSpPr>
            <a:stCxn id="6920" idx="0"/>
            <a:endCxn id="6926" idx="2"/>
          </p:cNvCxnSpPr>
          <p:nvPr/>
        </p:nvCxnSpPr>
        <p:spPr>
          <a:xfrm rot="5400000" flipH="1">
            <a:off x="8274816" y="2695117"/>
            <a:ext cx="226800" cy="2264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7" idx="0"/>
            <a:endCxn id="6929" idx="2"/>
          </p:cNvCxnSpPr>
          <p:nvPr/>
        </p:nvCxnSpPr>
        <p:spPr>
          <a:xfrm rot="10800000" flipH="1">
            <a:off x="7962311" y="1598700"/>
            <a:ext cx="1820000" cy="231600"/>
          </a:xfrm>
          <a:prstGeom prst="straightConnector1">
            <a:avLst/>
          </a:prstGeom>
          <a:noFill/>
          <a:ln w="9525" cap="flat" cmpd="sng">
            <a:solidFill>
              <a:schemeClr val="dk2"/>
            </a:solidFill>
            <a:prstDash val="solid"/>
            <a:round/>
            <a:headEnd type="none" w="med" len="med"/>
            <a:tailEnd type="none" w="med" len="med"/>
          </a:ln>
        </p:spPr>
      </p:cxnSp>
      <p:cxnSp>
        <p:nvCxnSpPr>
          <p:cNvPr id="6952" name="Google Shape;6952;p71"/>
          <p:cNvCxnSpPr>
            <a:stCxn id="6928" idx="0"/>
            <a:endCxn id="6929" idx="2"/>
          </p:cNvCxnSpPr>
          <p:nvPr/>
        </p:nvCxnSpPr>
        <p:spPr>
          <a:xfrm rot="10800000" flipH="1">
            <a:off x="8946316" y="1598700"/>
            <a:ext cx="836000" cy="2316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2" idx="0"/>
            <a:endCxn id="6929" idx="2"/>
          </p:cNvCxnSpPr>
          <p:nvPr/>
        </p:nvCxnSpPr>
        <p:spPr>
          <a:xfrm rot="10800000">
            <a:off x="9782539" y="1598596"/>
            <a:ext cx="473200" cy="1312000"/>
          </a:xfrm>
          <a:prstGeom prst="straightConnector1">
            <a:avLst/>
          </a:prstGeom>
          <a:noFill/>
          <a:ln w="9525" cap="flat" cmpd="sng">
            <a:solidFill>
              <a:schemeClr val="dk2"/>
            </a:solidFill>
            <a:prstDash val="solid"/>
            <a:round/>
            <a:headEnd type="none" w="med" len="med"/>
            <a:tailEnd type="none" w="med" len="med"/>
          </a:ln>
        </p:spPr>
      </p:cxnSp>
      <p:sp>
        <p:nvSpPr>
          <p:cNvPr id="6954" name="Google Shape;6954;p71"/>
          <p:cNvSpPr txBox="1"/>
          <p:nvPr/>
        </p:nvSpPr>
        <p:spPr>
          <a:xfrm>
            <a:off x="8658004" y="5271952"/>
            <a:ext cx="1021600" cy="554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latin typeface="Times New Roman" panose="02020603050405020304"/>
                <a:ea typeface="Times New Roman" panose="02020603050405020304"/>
                <a:cs typeface="Times New Roman" panose="02020603050405020304"/>
                <a:sym typeface="Times New Roman" panose="02020603050405020304"/>
              </a:rPr>
              <a:t>(</a:t>
            </a:r>
            <a:r>
              <a:rPr lang="en-GB" sz="1865">
                <a:solidFill>
                  <a:schemeClr val="dk1"/>
                </a:solidFill>
                <a:latin typeface="Times New Roman" panose="02020603050405020304"/>
                <a:ea typeface="Times New Roman" panose="02020603050405020304"/>
                <a:cs typeface="Times New Roman" panose="02020603050405020304"/>
                <a:sym typeface="Times New Roman" panose="02020603050405020304"/>
              </a:rPr>
              <a:t>b</a:t>
            </a:r>
            <a:r>
              <a:rPr lang="en-GB" sz="1865">
                <a:latin typeface="Times New Roman" panose="02020603050405020304"/>
                <a:ea typeface="Times New Roman" panose="02020603050405020304"/>
                <a:cs typeface="Times New Roman" panose="02020603050405020304"/>
                <a:sym typeface="Times New Roman" panose="02020603050405020304"/>
              </a:rPr>
              <a:t>)</a:t>
            </a:r>
            <a:endParaRPr sz="1865">
              <a:latin typeface="Times New Roman" panose="02020603050405020304"/>
              <a:ea typeface="Times New Roman" panose="02020603050405020304"/>
              <a:cs typeface="Times New Roman" panose="02020603050405020304"/>
              <a:sym typeface="Times New Roman" panose="02020603050405020304"/>
            </a:endParaRPr>
          </a:p>
        </p:txBody>
      </p:sp>
      <p:cxnSp>
        <p:nvCxnSpPr>
          <p:cNvPr id="6955" name="Google Shape;6955;p71"/>
          <p:cNvCxnSpPr>
            <a:stCxn id="6908" idx="1"/>
            <a:endCxn id="6925" idx="2"/>
          </p:cNvCxnSpPr>
          <p:nvPr/>
        </p:nvCxnSpPr>
        <p:spPr>
          <a:xfrm rot="10800000">
            <a:off x="7700106" y="2685700"/>
            <a:ext cx="1052400" cy="14964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98" name="Shape 98"/>
        <p:cNvGrpSpPr/>
        <p:nvPr/>
      </p:nvGrpSpPr>
      <p:grpSpPr>
        <a:xfrm>
          <a:off x="0" y="0"/>
          <a:ext cx="0" cy="0"/>
          <a:chOff x="0" y="0"/>
          <a:chExt cx="0" cy="0"/>
        </a:xfrm>
      </p:grpSpPr>
      <p:sp>
        <p:nvSpPr>
          <p:cNvPr id="99" name="Google Shape;99;p18"/>
          <p:cNvSpPr/>
          <p:nvPr/>
        </p:nvSpPr>
        <p:spPr>
          <a:xfrm>
            <a:off x="525134" y="214933"/>
            <a:ext cx="1082000" cy="1040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0" name="Google Shape;100;p18"/>
          <p:cNvSpPr/>
          <p:nvPr/>
        </p:nvSpPr>
        <p:spPr>
          <a:xfrm>
            <a:off x="1756200" y="214933"/>
            <a:ext cx="1082000" cy="1040800"/>
          </a:xfrm>
          <a:prstGeom prst="ellipse">
            <a:avLst/>
          </a:prstGeom>
          <a:gradFill>
            <a:gsLst>
              <a:gs pos="0">
                <a:srgbClr val="E9D4F7"/>
              </a:gs>
              <a:gs pos="100000">
                <a:srgbClr val="E8B7EA"/>
              </a:gs>
            </a:gsLst>
            <a:lin ang="0"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1" name="Google Shape;101;p18"/>
          <p:cNvSpPr/>
          <p:nvPr/>
        </p:nvSpPr>
        <p:spPr>
          <a:xfrm>
            <a:off x="2987267" y="214933"/>
            <a:ext cx="1082000" cy="10408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2" name="Google Shape;102;p18"/>
          <p:cNvSpPr/>
          <p:nvPr/>
        </p:nvSpPr>
        <p:spPr>
          <a:xfrm>
            <a:off x="4276467" y="214933"/>
            <a:ext cx="1082000" cy="1040800"/>
          </a:xfrm>
          <a:prstGeom prst="ellipse">
            <a:avLst/>
          </a:prstGeom>
          <a:gradFill>
            <a:gsLst>
              <a:gs pos="0">
                <a:srgbClr val="E0EDBA">
                  <a:alpha val="70980"/>
                </a:srgbClr>
              </a:gs>
              <a:gs pos="100000">
                <a:srgbClr val="B6D7A8"/>
              </a:gs>
            </a:gsLst>
            <a:lin ang="13500032"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3" name="Google Shape;103;p18"/>
          <p:cNvSpPr/>
          <p:nvPr/>
        </p:nvSpPr>
        <p:spPr>
          <a:xfrm>
            <a:off x="5565667" y="214933"/>
            <a:ext cx="1082000" cy="1040800"/>
          </a:xfrm>
          <a:prstGeom prst="ellipse">
            <a:avLst/>
          </a:prstGeom>
          <a:gradFill>
            <a:gsLst>
              <a:gs pos="0">
                <a:srgbClr val="00FFFF"/>
              </a:gs>
              <a:gs pos="100000">
                <a:srgbClr val="B0DAF1"/>
              </a:gs>
            </a:gsLst>
            <a:lin ang="0"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4" name="Google Shape;104;p18"/>
          <p:cNvSpPr/>
          <p:nvPr/>
        </p:nvSpPr>
        <p:spPr>
          <a:xfrm>
            <a:off x="6854867" y="214933"/>
            <a:ext cx="1082000" cy="10408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5" name="Google Shape;105;p18"/>
          <p:cNvSpPr/>
          <p:nvPr/>
        </p:nvSpPr>
        <p:spPr>
          <a:xfrm>
            <a:off x="8144067" y="214933"/>
            <a:ext cx="1082000" cy="1040800"/>
          </a:xfrm>
          <a:prstGeom prst="ellipse">
            <a:avLst/>
          </a:prstGeom>
          <a:gradFill>
            <a:gsLst>
              <a:gs pos="0">
                <a:srgbClr val="A8C0FF"/>
              </a:gs>
              <a:gs pos="100000">
                <a:srgbClr val="3F2B96"/>
              </a:gs>
            </a:gsLst>
            <a:lin ang="0"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6" name="Google Shape;106;p18"/>
          <p:cNvSpPr/>
          <p:nvPr/>
        </p:nvSpPr>
        <p:spPr>
          <a:xfrm>
            <a:off x="9433267" y="214933"/>
            <a:ext cx="1082000" cy="1040800"/>
          </a:xfrm>
          <a:prstGeom prst="ellipse">
            <a:avLst/>
          </a:prstGeom>
          <a:gradFill>
            <a:gsLst>
              <a:gs pos="0">
                <a:srgbClr val="DE87F1">
                  <a:alpha val="39607"/>
                </a:srgbClr>
              </a:gs>
              <a:gs pos="100000">
                <a:srgbClr val="F1DD87"/>
              </a:gs>
            </a:gsLst>
            <a:lin ang="13500032"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7" name="Google Shape;107;p18"/>
          <p:cNvSpPr/>
          <p:nvPr/>
        </p:nvSpPr>
        <p:spPr>
          <a:xfrm>
            <a:off x="10722467" y="214933"/>
            <a:ext cx="1082000" cy="10408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8" name="Google Shape;108;p18"/>
          <p:cNvSpPr/>
          <p:nvPr/>
        </p:nvSpPr>
        <p:spPr>
          <a:xfrm>
            <a:off x="525134" y="1442700"/>
            <a:ext cx="1082000" cy="10408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9" name="Google Shape;109;p18"/>
          <p:cNvSpPr/>
          <p:nvPr/>
        </p:nvSpPr>
        <p:spPr>
          <a:xfrm>
            <a:off x="525134" y="2670467"/>
            <a:ext cx="1082000" cy="10408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10" name="Google Shape;110;p18"/>
          <p:cNvSpPr/>
          <p:nvPr/>
        </p:nvSpPr>
        <p:spPr>
          <a:xfrm>
            <a:off x="525134" y="3969933"/>
            <a:ext cx="1082000" cy="10408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11" name="Google Shape;111;p18"/>
          <p:cNvSpPr/>
          <p:nvPr/>
        </p:nvSpPr>
        <p:spPr>
          <a:xfrm>
            <a:off x="525134" y="5197733"/>
            <a:ext cx="1082000" cy="10408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6959" name="Shape 6959"/>
        <p:cNvGrpSpPr/>
        <p:nvPr/>
      </p:nvGrpSpPr>
      <p:grpSpPr>
        <a:xfrm>
          <a:off x="0" y="0"/>
          <a:ext cx="0" cy="0"/>
          <a:chOff x="0" y="0"/>
          <a:chExt cx="0" cy="0"/>
        </a:xfrm>
      </p:grpSpPr>
      <p:sp>
        <p:nvSpPr>
          <p:cNvPr id="6960" name="Google Shape;6960;p72"/>
          <p:cNvSpPr/>
          <p:nvPr/>
        </p:nvSpPr>
        <p:spPr>
          <a:xfrm>
            <a:off x="9345696" y="4318767"/>
            <a:ext cx="1462000" cy="14948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1" name="Google Shape;6961;p72"/>
          <p:cNvSpPr/>
          <p:nvPr/>
        </p:nvSpPr>
        <p:spPr>
          <a:xfrm>
            <a:off x="4109334" y="3153400"/>
            <a:ext cx="614000" cy="5512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2" name="Google Shape;6962;p72"/>
          <p:cNvSpPr/>
          <p:nvPr/>
        </p:nvSpPr>
        <p:spPr>
          <a:xfrm>
            <a:off x="5054068" y="4140915"/>
            <a:ext cx="878000" cy="21804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3" name="Google Shape;6963;p72"/>
          <p:cNvSpPr/>
          <p:nvPr/>
        </p:nvSpPr>
        <p:spPr>
          <a:xfrm>
            <a:off x="5058047" y="4506804"/>
            <a:ext cx="507200" cy="5512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4" name="Google Shape;6964;p72"/>
          <p:cNvSpPr/>
          <p:nvPr/>
        </p:nvSpPr>
        <p:spPr>
          <a:xfrm>
            <a:off x="5181416" y="4639596"/>
            <a:ext cx="124400" cy="418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5" name="Google Shape;6965;p72"/>
          <p:cNvSpPr/>
          <p:nvPr/>
        </p:nvSpPr>
        <p:spPr>
          <a:xfrm>
            <a:off x="5305758" y="4639596"/>
            <a:ext cx="124400" cy="418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6" name="Google Shape;6966;p72"/>
          <p:cNvSpPr/>
          <p:nvPr/>
        </p:nvSpPr>
        <p:spPr>
          <a:xfrm>
            <a:off x="5057074" y="4639596"/>
            <a:ext cx="124400" cy="4184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7" name="Google Shape;6967;p72"/>
          <p:cNvSpPr/>
          <p:nvPr/>
        </p:nvSpPr>
        <p:spPr>
          <a:xfrm>
            <a:off x="5059447" y="4506804"/>
            <a:ext cx="254000" cy="1272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8" name="Google Shape;6968;p72"/>
          <p:cNvSpPr/>
          <p:nvPr/>
        </p:nvSpPr>
        <p:spPr>
          <a:xfrm>
            <a:off x="5184747" y="4506804"/>
            <a:ext cx="254000" cy="1272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9" name="Google Shape;6969;p72"/>
          <p:cNvSpPr/>
          <p:nvPr/>
        </p:nvSpPr>
        <p:spPr>
          <a:xfrm>
            <a:off x="5311442" y="4506804"/>
            <a:ext cx="254000" cy="1272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970" name="Google Shape;6970;p72"/>
          <p:cNvCxnSpPr/>
          <p:nvPr/>
        </p:nvCxnSpPr>
        <p:spPr>
          <a:xfrm>
            <a:off x="5105971" y="4588652"/>
            <a:ext cx="376400" cy="0"/>
          </a:xfrm>
          <a:prstGeom prst="straightConnector1">
            <a:avLst/>
          </a:prstGeom>
          <a:noFill/>
          <a:ln w="9525" cap="flat" cmpd="sng">
            <a:solidFill>
              <a:schemeClr val="dk2"/>
            </a:solidFill>
            <a:prstDash val="solid"/>
            <a:round/>
            <a:headEnd type="none" w="med" len="med"/>
            <a:tailEnd type="none" w="med" len="med"/>
          </a:ln>
        </p:spPr>
      </p:cxnSp>
      <p:cxnSp>
        <p:nvCxnSpPr>
          <p:cNvPr id="6971" name="Google Shape;6971;p72"/>
          <p:cNvCxnSpPr/>
          <p:nvPr/>
        </p:nvCxnSpPr>
        <p:spPr>
          <a:xfrm>
            <a:off x="5148416" y="4544159"/>
            <a:ext cx="381200" cy="160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5055592" y="4770949"/>
            <a:ext cx="376400" cy="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5055592" y="4927240"/>
            <a:ext cx="376400" cy="0"/>
          </a:xfrm>
          <a:prstGeom prst="straightConnector1">
            <a:avLst/>
          </a:prstGeom>
          <a:noFill/>
          <a:ln w="9525" cap="flat" cmpd="sng">
            <a:solidFill>
              <a:schemeClr val="dk2"/>
            </a:solidFill>
            <a:prstDash val="solid"/>
            <a:round/>
            <a:headEnd type="none" w="med" len="med"/>
            <a:tailEnd type="none" w="med" len="med"/>
          </a:ln>
        </p:spPr>
      </p:cxnSp>
      <p:sp>
        <p:nvSpPr>
          <p:cNvPr id="6974" name="Google Shape;6974;p72"/>
          <p:cNvSpPr/>
          <p:nvPr/>
        </p:nvSpPr>
        <p:spPr>
          <a:xfrm>
            <a:off x="5436242" y="4592079"/>
            <a:ext cx="46188" cy="462971"/>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5" name="Google Shape;6975;p72"/>
          <p:cNvSpPr/>
          <p:nvPr/>
        </p:nvSpPr>
        <p:spPr>
          <a:xfrm>
            <a:off x="5484835" y="4546217"/>
            <a:ext cx="40715" cy="462288"/>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5524872" y="4510624"/>
            <a:ext cx="39697" cy="454417"/>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7" name="Google Shape;6977;p72"/>
          <p:cNvCxnSpPr/>
          <p:nvPr/>
        </p:nvCxnSpPr>
        <p:spPr>
          <a:xfrm rot="10800000" flipH="1">
            <a:off x="5433148" y="4637001"/>
            <a:ext cx="133200" cy="134400"/>
          </a:xfrm>
          <a:prstGeom prst="straightConnector1">
            <a:avLst/>
          </a:prstGeom>
          <a:noFill/>
          <a:ln w="9525" cap="flat" cmpd="sng">
            <a:solidFill>
              <a:schemeClr val="dk2"/>
            </a:solidFill>
            <a:prstDash val="solid"/>
            <a:round/>
            <a:headEnd type="none" w="med" len="med"/>
            <a:tailEnd type="none" w="med" len="med"/>
          </a:ln>
        </p:spPr>
      </p:cxnSp>
      <p:cxnSp>
        <p:nvCxnSpPr>
          <p:cNvPr id="6978" name="Google Shape;6978;p72"/>
          <p:cNvCxnSpPr/>
          <p:nvPr/>
        </p:nvCxnSpPr>
        <p:spPr>
          <a:xfrm rot="10800000" flipH="1">
            <a:off x="5433148" y="4788957"/>
            <a:ext cx="133200" cy="134400"/>
          </a:xfrm>
          <a:prstGeom prst="straightConnector1">
            <a:avLst/>
          </a:prstGeom>
          <a:noFill/>
          <a:ln w="9525" cap="flat" cmpd="sng">
            <a:solidFill>
              <a:schemeClr val="dk2"/>
            </a:solidFill>
            <a:prstDash val="solid"/>
            <a:round/>
            <a:headEnd type="none" w="med" len="med"/>
            <a:tailEnd type="none" w="med" len="med"/>
          </a:ln>
        </p:spPr>
      </p:cxnSp>
      <p:sp>
        <p:nvSpPr>
          <p:cNvPr id="6979" name="Google Shape;6979;p72"/>
          <p:cNvSpPr/>
          <p:nvPr/>
        </p:nvSpPr>
        <p:spPr>
          <a:xfrm>
            <a:off x="6023555" y="4145560"/>
            <a:ext cx="878000" cy="21804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80" name="Google Shape;6980;p72"/>
          <p:cNvSpPr/>
          <p:nvPr/>
        </p:nvSpPr>
        <p:spPr>
          <a:xfrm>
            <a:off x="6124986" y="4644241"/>
            <a:ext cx="124400" cy="134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81" name="Google Shape;6981;p72"/>
          <p:cNvSpPr/>
          <p:nvPr/>
        </p:nvSpPr>
        <p:spPr>
          <a:xfrm>
            <a:off x="6249328" y="4644241"/>
            <a:ext cx="124400" cy="134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82" name="Google Shape;6982;p72"/>
          <p:cNvSpPr/>
          <p:nvPr/>
        </p:nvSpPr>
        <p:spPr>
          <a:xfrm>
            <a:off x="6005087" y="4594393"/>
            <a:ext cx="254000" cy="448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83" name="Google Shape;6983;p72"/>
          <p:cNvSpPr/>
          <p:nvPr/>
        </p:nvSpPr>
        <p:spPr>
          <a:xfrm>
            <a:off x="6128312" y="4593989"/>
            <a:ext cx="172000" cy="448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84" name="Google Shape;6984;p72"/>
          <p:cNvSpPr/>
          <p:nvPr/>
        </p:nvSpPr>
        <p:spPr>
          <a:xfrm>
            <a:off x="6252058" y="4593936"/>
            <a:ext cx="172000" cy="448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985" name="Google Shape;6985;p72"/>
          <p:cNvCxnSpPr/>
          <p:nvPr/>
        </p:nvCxnSpPr>
        <p:spPr>
          <a:xfrm>
            <a:off x="6049542" y="4593297"/>
            <a:ext cx="376400" cy="0"/>
          </a:xfrm>
          <a:prstGeom prst="straightConnector1">
            <a:avLst/>
          </a:prstGeom>
          <a:noFill/>
          <a:ln w="9525" cap="flat" cmpd="sng">
            <a:solidFill>
              <a:schemeClr val="dk2"/>
            </a:solidFill>
            <a:prstDash val="solid"/>
            <a:round/>
            <a:headEnd type="none" w="med" len="med"/>
            <a:tailEnd type="none" w="med" len="med"/>
          </a:ln>
        </p:spPr>
      </p:cxnSp>
      <p:cxnSp>
        <p:nvCxnSpPr>
          <p:cNvPr id="6986" name="Google Shape;6986;p72"/>
          <p:cNvCxnSpPr/>
          <p:nvPr/>
        </p:nvCxnSpPr>
        <p:spPr>
          <a:xfrm>
            <a:off x="5999163" y="4775595"/>
            <a:ext cx="3764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rot="10800000" flipH="1">
            <a:off x="6376027" y="4725537"/>
            <a:ext cx="51200" cy="51200"/>
          </a:xfrm>
          <a:prstGeom prst="straightConnector1">
            <a:avLst/>
          </a:prstGeom>
          <a:noFill/>
          <a:ln w="9525" cap="flat" cmpd="sng">
            <a:solidFill>
              <a:schemeClr val="dk2"/>
            </a:solidFill>
            <a:prstDash val="solid"/>
            <a:round/>
            <a:headEnd type="none" w="med" len="med"/>
            <a:tailEnd type="none" w="med" len="med"/>
          </a:ln>
        </p:spPr>
      </p:cxnSp>
      <p:sp>
        <p:nvSpPr>
          <p:cNvPr id="6988" name="Google Shape;6988;p72"/>
          <p:cNvSpPr/>
          <p:nvPr/>
        </p:nvSpPr>
        <p:spPr>
          <a:xfrm>
            <a:off x="6375558" y="4595185"/>
            <a:ext cx="50835" cy="179787"/>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89" name="Google Shape;6989;p72"/>
          <p:cNvCxnSpPr/>
          <p:nvPr/>
        </p:nvCxnSpPr>
        <p:spPr>
          <a:xfrm rot="10800000" flipH="1">
            <a:off x="5504774" y="4711369"/>
            <a:ext cx="512000" cy="8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0" name="Google Shape;6990;p72"/>
          <p:cNvSpPr/>
          <p:nvPr/>
        </p:nvSpPr>
        <p:spPr>
          <a:xfrm>
            <a:off x="6000644" y="4644241"/>
            <a:ext cx="124400" cy="1344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91" name="Google Shape;6991;p72"/>
          <p:cNvSpPr/>
          <p:nvPr/>
        </p:nvSpPr>
        <p:spPr>
          <a:xfrm>
            <a:off x="6993067" y="4140900"/>
            <a:ext cx="614000" cy="21804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92" name="Google Shape;6992;p72"/>
          <p:cNvSpPr/>
          <p:nvPr/>
        </p:nvSpPr>
        <p:spPr>
          <a:xfrm>
            <a:off x="6993068" y="4569700"/>
            <a:ext cx="184000" cy="1784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993" name="Google Shape;6993;p72"/>
          <p:cNvCxnSpPr/>
          <p:nvPr/>
        </p:nvCxnSpPr>
        <p:spPr>
          <a:xfrm rot="10800000" flipH="1">
            <a:off x="6417950" y="4684045"/>
            <a:ext cx="583200" cy="20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4" name="Google Shape;6994;p72"/>
          <p:cNvPicPr preferRelativeResize="0"/>
          <p:nvPr/>
        </p:nvPicPr>
        <p:blipFill>
          <a:blip r:embed="rId1"/>
          <a:stretch>
            <a:fillRect/>
          </a:stretch>
        </p:blipFill>
        <p:spPr>
          <a:xfrm flipH="1">
            <a:off x="1875703" y="1449251"/>
            <a:ext cx="1681664" cy="1804331"/>
          </a:xfrm>
          <a:prstGeom prst="rect">
            <a:avLst/>
          </a:prstGeom>
          <a:noFill/>
          <a:ln>
            <a:noFill/>
          </a:ln>
        </p:spPr>
      </p:pic>
      <p:pic>
        <p:nvPicPr>
          <p:cNvPr id="6995" name="Google Shape;6995;p72"/>
          <p:cNvPicPr preferRelativeResize="0"/>
          <p:nvPr/>
        </p:nvPicPr>
        <p:blipFill>
          <a:blip r:embed="rId1"/>
          <a:stretch>
            <a:fillRect/>
          </a:stretch>
        </p:blipFill>
        <p:spPr>
          <a:xfrm flipH="1">
            <a:off x="1048334" y="2297352"/>
            <a:ext cx="1681664" cy="1804331"/>
          </a:xfrm>
          <a:prstGeom prst="rect">
            <a:avLst/>
          </a:prstGeom>
          <a:noFill/>
          <a:ln>
            <a:noFill/>
          </a:ln>
        </p:spPr>
      </p:pic>
      <p:grpSp>
        <p:nvGrpSpPr>
          <p:cNvPr id="6996" name="Google Shape;6996;p72"/>
          <p:cNvGrpSpPr/>
          <p:nvPr/>
        </p:nvGrpSpPr>
        <p:grpSpPr>
          <a:xfrm>
            <a:off x="1121676" y="2923905"/>
            <a:ext cx="510756" cy="551200"/>
            <a:chOff x="2476982" y="2030254"/>
            <a:chExt cx="383067" cy="413400"/>
          </a:xfrm>
        </p:grpSpPr>
        <p:sp>
          <p:nvSpPr>
            <p:cNvPr id="6997" name="Google Shape;6997;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98" name="Google Shape;6998;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99" name="Google Shape;6999;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00" name="Google Shape;7000;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01" name="Google Shape;7001;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02" name="Google Shape;7002;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03" name="Google Shape;7003;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004" name="Google Shape;7004;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5" name="Google Shape;7005;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8" name="Google Shape;7008;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09" name="Google Shape;7009;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1" name="Google Shape;7011;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2" name="Google Shape;7012;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3" name="Google Shape;7013;p72"/>
          <p:cNvCxnSpPr/>
          <p:nvPr/>
        </p:nvCxnSpPr>
        <p:spPr>
          <a:xfrm>
            <a:off x="1671416" y="3197700"/>
            <a:ext cx="1808000" cy="2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4" name="Google Shape;7014;p72"/>
          <p:cNvSpPr/>
          <p:nvPr/>
        </p:nvSpPr>
        <p:spPr>
          <a:xfrm>
            <a:off x="4363639" y="2249433"/>
            <a:ext cx="507200" cy="4104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7015" name="Google Shape;7015;p72"/>
          <p:cNvGrpSpPr/>
          <p:nvPr/>
        </p:nvGrpSpPr>
        <p:grpSpPr>
          <a:xfrm>
            <a:off x="5631851" y="1018600"/>
            <a:ext cx="5422751" cy="1850868"/>
            <a:chOff x="4223438" y="763950"/>
            <a:chExt cx="4067063" cy="1388151"/>
          </a:xfrm>
        </p:grpSpPr>
        <p:grpSp>
          <p:nvGrpSpPr>
            <p:cNvPr id="7016" name="Google Shape;7016;p72"/>
            <p:cNvGrpSpPr/>
            <p:nvPr/>
          </p:nvGrpSpPr>
          <p:grpSpPr>
            <a:xfrm>
              <a:off x="5175725" y="763950"/>
              <a:ext cx="3114776" cy="1388151"/>
              <a:chOff x="3894100" y="1012700"/>
              <a:chExt cx="3114776" cy="1388151"/>
            </a:xfrm>
          </p:grpSpPr>
          <p:sp>
            <p:nvSpPr>
              <p:cNvPr id="7017" name="Google Shape;7017;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18" name="Google Shape;7018;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19" name="Google Shape;7019;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20" name="Google Shape;7020;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021" name="Google Shape;7021;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2" name="Google Shape;7022;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4" name="Google Shape;7024;p72"/>
              <p:cNvSpPr txBox="1"/>
              <p:nvPr/>
            </p:nvSpPr>
            <p:spPr>
              <a:xfrm>
                <a:off x="3894100" y="1598991"/>
                <a:ext cx="487200" cy="304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065"/>
                  <a:t>14*14</a:t>
                </a:r>
                <a:endParaRPr sz="800"/>
              </a:p>
            </p:txBody>
          </p:sp>
          <p:sp>
            <p:nvSpPr>
              <p:cNvPr id="7025" name="Google Shape;7025;p72"/>
              <p:cNvSpPr txBox="1"/>
              <p:nvPr/>
            </p:nvSpPr>
            <p:spPr>
              <a:xfrm>
                <a:off x="4315301" y="1683755"/>
                <a:ext cx="487200" cy="304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065"/>
                  <a:t>28*28</a:t>
                </a:r>
                <a:endParaRPr sz="800"/>
              </a:p>
            </p:txBody>
          </p:sp>
          <p:sp>
            <p:nvSpPr>
              <p:cNvPr id="7026" name="Google Shape;7026;p72"/>
              <p:cNvSpPr txBox="1"/>
              <p:nvPr/>
            </p:nvSpPr>
            <p:spPr>
              <a:xfrm>
                <a:off x="4935087" y="1802903"/>
                <a:ext cx="487200" cy="304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065"/>
                  <a:t>56*56</a:t>
                </a:r>
                <a:endParaRPr sz="800"/>
              </a:p>
            </p:txBody>
          </p:sp>
          <p:sp>
            <p:nvSpPr>
              <p:cNvPr id="7027" name="Google Shape;7027;p72"/>
              <p:cNvSpPr txBox="1"/>
              <p:nvPr/>
            </p:nvSpPr>
            <p:spPr>
              <a:xfrm>
                <a:off x="5468860" y="1936327"/>
                <a:ext cx="697200" cy="304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065"/>
                  <a:t>112*112</a:t>
                </a:r>
                <a:endParaRPr sz="800"/>
              </a:p>
            </p:txBody>
          </p:sp>
          <p:sp>
            <p:nvSpPr>
              <p:cNvPr id="7028" name="Google Shape;7028;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029" name="Google Shape;7029;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0" name="Google Shape;7030;p72"/>
              <p:cNvSpPr txBox="1"/>
              <p:nvPr/>
            </p:nvSpPr>
            <p:spPr>
              <a:xfrm>
                <a:off x="6206746" y="2096051"/>
                <a:ext cx="697200" cy="304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065"/>
                  <a:t>224*224</a:t>
                </a:r>
                <a:endParaRPr sz="800"/>
              </a:p>
            </p:txBody>
          </p:sp>
        </p:grpSp>
        <p:pic>
          <p:nvPicPr>
            <p:cNvPr id="7031" name="Google Shape;7031;p72"/>
            <p:cNvPicPr preferRelativeResize="0"/>
            <p:nvPr/>
          </p:nvPicPr>
          <p:blipFill>
            <a:blip r:embed="rId2"/>
            <a:stretch>
              <a:fillRect/>
            </a:stretch>
          </p:blipFill>
          <p:spPr>
            <a:xfrm>
              <a:off x="4223438" y="950525"/>
              <a:ext cx="833025" cy="736550"/>
            </a:xfrm>
            <a:prstGeom prst="rect">
              <a:avLst/>
            </a:prstGeom>
            <a:noFill/>
            <a:ln>
              <a:noFill/>
            </a:ln>
          </p:spPr>
        </p:pic>
        <p:sp>
          <p:nvSpPr>
            <p:cNvPr id="7032" name="Google Shape;7032;p72"/>
            <p:cNvSpPr txBox="1"/>
            <p:nvPr/>
          </p:nvSpPr>
          <p:spPr>
            <a:xfrm>
              <a:off x="5056475" y="1118700"/>
              <a:ext cx="282300" cy="397193"/>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a:t>
              </a:r>
              <a:endParaRPr lang="en-GB" sz="1865"/>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7036" name="Shape 7036"/>
        <p:cNvGrpSpPr/>
        <p:nvPr/>
      </p:nvGrpSpPr>
      <p:grpSpPr>
        <a:xfrm>
          <a:off x="0" y="0"/>
          <a:ext cx="0" cy="0"/>
          <a:chOff x="0" y="0"/>
          <a:chExt cx="0" cy="0"/>
        </a:xfrm>
      </p:grpSpPr>
      <p:sp>
        <p:nvSpPr>
          <p:cNvPr id="7037" name="Google Shape;7037;p73"/>
          <p:cNvSpPr/>
          <p:nvPr/>
        </p:nvSpPr>
        <p:spPr>
          <a:xfrm>
            <a:off x="2498834" y="1638619"/>
            <a:ext cx="1260000" cy="35884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38" name="Google Shape;7038;p73"/>
          <p:cNvSpPr/>
          <p:nvPr/>
        </p:nvSpPr>
        <p:spPr>
          <a:xfrm>
            <a:off x="4003552" y="1638667"/>
            <a:ext cx="880800" cy="35884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39" name="Google Shape;7039;p73"/>
          <p:cNvSpPr/>
          <p:nvPr/>
        </p:nvSpPr>
        <p:spPr>
          <a:xfrm>
            <a:off x="4003552" y="2247053"/>
            <a:ext cx="264000" cy="2936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40" name="Google Shape;7040;p73"/>
          <p:cNvSpPr/>
          <p:nvPr/>
        </p:nvSpPr>
        <p:spPr>
          <a:xfrm>
            <a:off x="5887135" y="1630991"/>
            <a:ext cx="1260000" cy="35884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41" name="Google Shape;7041;p73"/>
          <p:cNvSpPr/>
          <p:nvPr/>
        </p:nvSpPr>
        <p:spPr>
          <a:xfrm>
            <a:off x="7251890" y="1638636"/>
            <a:ext cx="1260000" cy="35884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042" name="Google Shape;7042;p73"/>
          <p:cNvCxnSpPr/>
          <p:nvPr/>
        </p:nvCxnSpPr>
        <p:spPr>
          <a:xfrm>
            <a:off x="7324182" y="2283539"/>
            <a:ext cx="540400" cy="0"/>
          </a:xfrm>
          <a:prstGeom prst="straightConnector1">
            <a:avLst/>
          </a:prstGeom>
          <a:noFill/>
          <a:ln w="9525" cap="flat" cmpd="sng">
            <a:solidFill>
              <a:schemeClr val="dk2"/>
            </a:solidFill>
            <a:prstDash val="solid"/>
            <a:round/>
            <a:headEnd type="none" w="med" len="med"/>
            <a:tailEnd type="none" w="med" len="med"/>
          </a:ln>
        </p:spPr>
      </p:cxnSp>
      <p:grpSp>
        <p:nvGrpSpPr>
          <p:cNvPr id="7043" name="Google Shape;7043;p73"/>
          <p:cNvGrpSpPr/>
          <p:nvPr/>
        </p:nvGrpSpPr>
        <p:grpSpPr>
          <a:xfrm>
            <a:off x="7251912" y="2272939"/>
            <a:ext cx="610965" cy="303988"/>
            <a:chOff x="5668659" y="1713442"/>
            <a:chExt cx="458224" cy="227991"/>
          </a:xfrm>
        </p:grpSpPr>
        <p:grpSp>
          <p:nvGrpSpPr>
            <p:cNvPr id="7044" name="Google Shape;7044;p73"/>
            <p:cNvGrpSpPr/>
            <p:nvPr/>
          </p:nvGrpSpPr>
          <p:grpSpPr>
            <a:xfrm>
              <a:off x="5802485" y="1713507"/>
              <a:ext cx="188679" cy="227926"/>
              <a:chOff x="5802485" y="1713507"/>
              <a:chExt cx="188679" cy="227926"/>
            </a:xfrm>
          </p:grpSpPr>
          <p:sp>
            <p:nvSpPr>
              <p:cNvPr id="7045" name="Google Shape;70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46" name="Google Shape;70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047" name="Google Shape;7047;p73"/>
            <p:cNvGrpSpPr/>
            <p:nvPr/>
          </p:nvGrpSpPr>
          <p:grpSpPr>
            <a:xfrm>
              <a:off x="5936312" y="1713442"/>
              <a:ext cx="190570" cy="227991"/>
              <a:chOff x="5936312" y="1713442"/>
              <a:chExt cx="190570" cy="227991"/>
            </a:xfrm>
          </p:grpSpPr>
          <p:sp>
            <p:nvSpPr>
              <p:cNvPr id="7048" name="Google Shape;70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49" name="Google Shape;70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50" name="Google Shape;70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1" name="Google Shape;7051;p73"/>
            <p:cNvGrpSpPr/>
            <p:nvPr/>
          </p:nvGrpSpPr>
          <p:grpSpPr>
            <a:xfrm>
              <a:off x="5668659" y="1714000"/>
              <a:ext cx="193488" cy="227433"/>
              <a:chOff x="5668659" y="1714000"/>
              <a:chExt cx="193488" cy="227433"/>
            </a:xfrm>
          </p:grpSpPr>
          <p:sp>
            <p:nvSpPr>
              <p:cNvPr id="7052" name="Google Shape;70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53" name="Google Shape;70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sp>
        <p:nvSpPr>
          <p:cNvPr id="7054" name="Google Shape;7054;p73"/>
          <p:cNvSpPr/>
          <p:nvPr/>
        </p:nvSpPr>
        <p:spPr>
          <a:xfrm>
            <a:off x="4845730" y="1466367"/>
            <a:ext cx="880800" cy="35884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55" name="Google Shape;7055;p73"/>
          <p:cNvSpPr/>
          <p:nvPr/>
        </p:nvSpPr>
        <p:spPr>
          <a:xfrm>
            <a:off x="8669683" y="2247053"/>
            <a:ext cx="264000" cy="2936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056" name="Google Shape;7056;p73"/>
          <p:cNvCxnSpPr/>
          <p:nvPr/>
        </p:nvCxnSpPr>
        <p:spPr>
          <a:xfrm rot="10800000" flipH="1">
            <a:off x="7844363" y="2423324"/>
            <a:ext cx="836800" cy="32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7" name="Google Shape;7057;p73"/>
          <p:cNvGrpSpPr/>
          <p:nvPr/>
        </p:nvGrpSpPr>
        <p:grpSpPr>
          <a:xfrm>
            <a:off x="2498840" y="2134495"/>
            <a:ext cx="760736" cy="777805"/>
            <a:chOff x="506259" y="2370079"/>
            <a:chExt cx="560574" cy="638941"/>
          </a:xfrm>
        </p:grpSpPr>
        <p:grpSp>
          <p:nvGrpSpPr>
            <p:cNvPr id="7058" name="Google Shape;7058;p73"/>
            <p:cNvGrpSpPr/>
            <p:nvPr/>
          </p:nvGrpSpPr>
          <p:grpSpPr>
            <a:xfrm>
              <a:off x="608609" y="2370079"/>
              <a:ext cx="458224" cy="523616"/>
              <a:chOff x="608609" y="2370079"/>
              <a:chExt cx="458224" cy="523616"/>
            </a:xfrm>
          </p:grpSpPr>
          <p:grpSp>
            <p:nvGrpSpPr>
              <p:cNvPr id="7059" name="Google Shape;7059;p73"/>
              <p:cNvGrpSpPr/>
              <p:nvPr/>
            </p:nvGrpSpPr>
            <p:grpSpPr>
              <a:xfrm>
                <a:off x="608609" y="2665704"/>
                <a:ext cx="458224" cy="227991"/>
                <a:chOff x="5668659" y="1713442"/>
                <a:chExt cx="458224" cy="227991"/>
              </a:xfrm>
            </p:grpSpPr>
            <p:grpSp>
              <p:nvGrpSpPr>
                <p:cNvPr id="7060" name="Google Shape;7060;p73"/>
                <p:cNvGrpSpPr/>
                <p:nvPr/>
              </p:nvGrpSpPr>
              <p:grpSpPr>
                <a:xfrm>
                  <a:off x="5802485" y="1713507"/>
                  <a:ext cx="188679" cy="227926"/>
                  <a:chOff x="5802485" y="1713507"/>
                  <a:chExt cx="188679" cy="227926"/>
                </a:xfrm>
              </p:grpSpPr>
              <p:sp>
                <p:nvSpPr>
                  <p:cNvPr id="7061" name="Google Shape;706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62" name="Google Shape;706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063" name="Google Shape;7063;p73"/>
                <p:cNvGrpSpPr/>
                <p:nvPr/>
              </p:nvGrpSpPr>
              <p:grpSpPr>
                <a:xfrm>
                  <a:off x="5936312" y="1713442"/>
                  <a:ext cx="190570" cy="227991"/>
                  <a:chOff x="5936312" y="1713442"/>
                  <a:chExt cx="190570" cy="227991"/>
                </a:xfrm>
              </p:grpSpPr>
              <p:sp>
                <p:nvSpPr>
                  <p:cNvPr id="7064" name="Google Shape;706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65" name="Google Shape;706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66" name="Google Shape;706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7" name="Google Shape;7067;p73"/>
                <p:cNvGrpSpPr/>
                <p:nvPr/>
              </p:nvGrpSpPr>
              <p:grpSpPr>
                <a:xfrm>
                  <a:off x="5668659" y="1714000"/>
                  <a:ext cx="193488" cy="227433"/>
                  <a:chOff x="5668659" y="1714000"/>
                  <a:chExt cx="193488" cy="227433"/>
                </a:xfrm>
              </p:grpSpPr>
              <p:sp>
                <p:nvSpPr>
                  <p:cNvPr id="7068" name="Google Shape;706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69" name="Google Shape;706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070" name="Google Shape;7070;p73"/>
              <p:cNvGrpSpPr/>
              <p:nvPr/>
            </p:nvGrpSpPr>
            <p:grpSpPr>
              <a:xfrm>
                <a:off x="608609" y="2511879"/>
                <a:ext cx="458224" cy="227991"/>
                <a:chOff x="5668659" y="1713442"/>
                <a:chExt cx="458224" cy="227991"/>
              </a:xfrm>
            </p:grpSpPr>
            <p:grpSp>
              <p:nvGrpSpPr>
                <p:cNvPr id="7071" name="Google Shape;7071;p73"/>
                <p:cNvGrpSpPr/>
                <p:nvPr/>
              </p:nvGrpSpPr>
              <p:grpSpPr>
                <a:xfrm>
                  <a:off x="5802485" y="1713507"/>
                  <a:ext cx="188679" cy="227926"/>
                  <a:chOff x="5802485" y="1713507"/>
                  <a:chExt cx="188679" cy="227926"/>
                </a:xfrm>
              </p:grpSpPr>
              <p:sp>
                <p:nvSpPr>
                  <p:cNvPr id="7072" name="Google Shape;707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73" name="Google Shape;707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074" name="Google Shape;7074;p73"/>
                <p:cNvGrpSpPr/>
                <p:nvPr/>
              </p:nvGrpSpPr>
              <p:grpSpPr>
                <a:xfrm>
                  <a:off x="5936312" y="1713442"/>
                  <a:ext cx="190570" cy="227991"/>
                  <a:chOff x="5936312" y="1713442"/>
                  <a:chExt cx="190570" cy="227991"/>
                </a:xfrm>
              </p:grpSpPr>
              <p:sp>
                <p:nvSpPr>
                  <p:cNvPr id="7075" name="Google Shape;707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76" name="Google Shape;707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77" name="Google Shape;707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8" name="Google Shape;7078;p73"/>
                <p:cNvGrpSpPr/>
                <p:nvPr/>
              </p:nvGrpSpPr>
              <p:grpSpPr>
                <a:xfrm>
                  <a:off x="5668659" y="1714000"/>
                  <a:ext cx="193488" cy="227433"/>
                  <a:chOff x="5668659" y="1714000"/>
                  <a:chExt cx="193488" cy="227433"/>
                </a:xfrm>
              </p:grpSpPr>
              <p:sp>
                <p:nvSpPr>
                  <p:cNvPr id="7079" name="Google Shape;707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80" name="Google Shape;708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081" name="Google Shape;7081;p73"/>
              <p:cNvGrpSpPr/>
              <p:nvPr/>
            </p:nvGrpSpPr>
            <p:grpSpPr>
              <a:xfrm>
                <a:off x="608609" y="2370079"/>
                <a:ext cx="458224" cy="227991"/>
                <a:chOff x="5668659" y="1713442"/>
                <a:chExt cx="458224" cy="227991"/>
              </a:xfrm>
            </p:grpSpPr>
            <p:grpSp>
              <p:nvGrpSpPr>
                <p:cNvPr id="7082" name="Google Shape;7082;p73"/>
                <p:cNvGrpSpPr/>
                <p:nvPr/>
              </p:nvGrpSpPr>
              <p:grpSpPr>
                <a:xfrm>
                  <a:off x="5802485" y="1713507"/>
                  <a:ext cx="188679" cy="227926"/>
                  <a:chOff x="5802485" y="1713507"/>
                  <a:chExt cx="188679" cy="227926"/>
                </a:xfrm>
              </p:grpSpPr>
              <p:sp>
                <p:nvSpPr>
                  <p:cNvPr id="7083" name="Google Shape;708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84" name="Google Shape;708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085" name="Google Shape;7085;p73"/>
                <p:cNvGrpSpPr/>
                <p:nvPr/>
              </p:nvGrpSpPr>
              <p:grpSpPr>
                <a:xfrm>
                  <a:off x="5936312" y="1713442"/>
                  <a:ext cx="190570" cy="227991"/>
                  <a:chOff x="5936312" y="1713442"/>
                  <a:chExt cx="190570" cy="227991"/>
                </a:xfrm>
              </p:grpSpPr>
              <p:sp>
                <p:nvSpPr>
                  <p:cNvPr id="7086" name="Google Shape;708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87" name="Google Shape;708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88" name="Google Shape;708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89" name="Google Shape;7089;p73"/>
                <p:cNvGrpSpPr/>
                <p:nvPr/>
              </p:nvGrpSpPr>
              <p:grpSpPr>
                <a:xfrm>
                  <a:off x="5668659" y="1714000"/>
                  <a:ext cx="193488" cy="227433"/>
                  <a:chOff x="5668659" y="1714000"/>
                  <a:chExt cx="193488" cy="227433"/>
                </a:xfrm>
              </p:grpSpPr>
              <p:sp>
                <p:nvSpPr>
                  <p:cNvPr id="7090" name="Google Shape;709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91" name="Google Shape;709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7092" name="Google Shape;7092;p73"/>
            <p:cNvGrpSpPr/>
            <p:nvPr/>
          </p:nvGrpSpPr>
          <p:grpSpPr>
            <a:xfrm>
              <a:off x="558859" y="2427004"/>
              <a:ext cx="458224" cy="523616"/>
              <a:chOff x="608609" y="2370079"/>
              <a:chExt cx="458224" cy="523616"/>
            </a:xfrm>
          </p:grpSpPr>
          <p:grpSp>
            <p:nvGrpSpPr>
              <p:cNvPr id="7093" name="Google Shape;7093;p73"/>
              <p:cNvGrpSpPr/>
              <p:nvPr/>
            </p:nvGrpSpPr>
            <p:grpSpPr>
              <a:xfrm>
                <a:off x="608609" y="2665704"/>
                <a:ext cx="458224" cy="227991"/>
                <a:chOff x="5668659" y="1713442"/>
                <a:chExt cx="458224" cy="227991"/>
              </a:xfrm>
            </p:grpSpPr>
            <p:grpSp>
              <p:nvGrpSpPr>
                <p:cNvPr id="7094" name="Google Shape;7094;p73"/>
                <p:cNvGrpSpPr/>
                <p:nvPr/>
              </p:nvGrpSpPr>
              <p:grpSpPr>
                <a:xfrm>
                  <a:off x="5802485" y="1713507"/>
                  <a:ext cx="188679" cy="227926"/>
                  <a:chOff x="5802485" y="1713507"/>
                  <a:chExt cx="188679" cy="227926"/>
                </a:xfrm>
              </p:grpSpPr>
              <p:sp>
                <p:nvSpPr>
                  <p:cNvPr id="7095" name="Google Shape;709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96" name="Google Shape;709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097" name="Google Shape;7097;p73"/>
                <p:cNvGrpSpPr/>
                <p:nvPr/>
              </p:nvGrpSpPr>
              <p:grpSpPr>
                <a:xfrm>
                  <a:off x="5936312" y="1713442"/>
                  <a:ext cx="190570" cy="227991"/>
                  <a:chOff x="5936312" y="1713442"/>
                  <a:chExt cx="190570" cy="227991"/>
                </a:xfrm>
              </p:grpSpPr>
              <p:sp>
                <p:nvSpPr>
                  <p:cNvPr id="7098" name="Google Shape;709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99" name="Google Shape;709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00" name="Google Shape;710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1" name="Google Shape;7101;p73"/>
                <p:cNvGrpSpPr/>
                <p:nvPr/>
              </p:nvGrpSpPr>
              <p:grpSpPr>
                <a:xfrm>
                  <a:off x="5668659" y="1714000"/>
                  <a:ext cx="193488" cy="227433"/>
                  <a:chOff x="5668659" y="1714000"/>
                  <a:chExt cx="193488" cy="227433"/>
                </a:xfrm>
              </p:grpSpPr>
              <p:sp>
                <p:nvSpPr>
                  <p:cNvPr id="7102" name="Google Shape;710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03" name="Google Shape;710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104" name="Google Shape;7104;p73"/>
              <p:cNvGrpSpPr/>
              <p:nvPr/>
            </p:nvGrpSpPr>
            <p:grpSpPr>
              <a:xfrm>
                <a:off x="608609" y="2511879"/>
                <a:ext cx="458224" cy="227991"/>
                <a:chOff x="5668659" y="1713442"/>
                <a:chExt cx="458224" cy="227991"/>
              </a:xfrm>
            </p:grpSpPr>
            <p:grpSp>
              <p:nvGrpSpPr>
                <p:cNvPr id="7105" name="Google Shape;7105;p73"/>
                <p:cNvGrpSpPr/>
                <p:nvPr/>
              </p:nvGrpSpPr>
              <p:grpSpPr>
                <a:xfrm>
                  <a:off x="5802485" y="1713507"/>
                  <a:ext cx="188679" cy="227926"/>
                  <a:chOff x="5802485" y="1713507"/>
                  <a:chExt cx="188679" cy="227926"/>
                </a:xfrm>
              </p:grpSpPr>
              <p:sp>
                <p:nvSpPr>
                  <p:cNvPr id="7106" name="Google Shape;710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07" name="Google Shape;710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08" name="Google Shape;7108;p73"/>
                <p:cNvGrpSpPr/>
                <p:nvPr/>
              </p:nvGrpSpPr>
              <p:grpSpPr>
                <a:xfrm>
                  <a:off x="5936312" y="1713442"/>
                  <a:ext cx="190570" cy="227991"/>
                  <a:chOff x="5936312" y="1713442"/>
                  <a:chExt cx="190570" cy="227991"/>
                </a:xfrm>
              </p:grpSpPr>
              <p:sp>
                <p:nvSpPr>
                  <p:cNvPr id="7109" name="Google Shape;710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10" name="Google Shape;711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11" name="Google Shape;711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2" name="Google Shape;7112;p73"/>
                <p:cNvGrpSpPr/>
                <p:nvPr/>
              </p:nvGrpSpPr>
              <p:grpSpPr>
                <a:xfrm>
                  <a:off x="5668659" y="1714000"/>
                  <a:ext cx="193488" cy="227433"/>
                  <a:chOff x="5668659" y="1714000"/>
                  <a:chExt cx="193488" cy="227433"/>
                </a:xfrm>
              </p:grpSpPr>
              <p:sp>
                <p:nvSpPr>
                  <p:cNvPr id="7113" name="Google Shape;711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14" name="Google Shape;711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115" name="Google Shape;7115;p73"/>
              <p:cNvGrpSpPr/>
              <p:nvPr/>
            </p:nvGrpSpPr>
            <p:grpSpPr>
              <a:xfrm>
                <a:off x="608609" y="2370079"/>
                <a:ext cx="458224" cy="227991"/>
                <a:chOff x="5668659" y="1713442"/>
                <a:chExt cx="458224" cy="227991"/>
              </a:xfrm>
            </p:grpSpPr>
            <p:grpSp>
              <p:nvGrpSpPr>
                <p:cNvPr id="7116" name="Google Shape;7116;p73"/>
                <p:cNvGrpSpPr/>
                <p:nvPr/>
              </p:nvGrpSpPr>
              <p:grpSpPr>
                <a:xfrm>
                  <a:off x="5802485" y="1713507"/>
                  <a:ext cx="188679" cy="227926"/>
                  <a:chOff x="5802485" y="1713507"/>
                  <a:chExt cx="188679" cy="227926"/>
                </a:xfrm>
              </p:grpSpPr>
              <p:sp>
                <p:nvSpPr>
                  <p:cNvPr id="7117" name="Google Shape;711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18" name="Google Shape;711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19" name="Google Shape;7119;p73"/>
                <p:cNvGrpSpPr/>
                <p:nvPr/>
              </p:nvGrpSpPr>
              <p:grpSpPr>
                <a:xfrm>
                  <a:off x="5936312" y="1713442"/>
                  <a:ext cx="190570" cy="227991"/>
                  <a:chOff x="5936312" y="1713442"/>
                  <a:chExt cx="190570" cy="227991"/>
                </a:xfrm>
              </p:grpSpPr>
              <p:sp>
                <p:nvSpPr>
                  <p:cNvPr id="7120" name="Google Shape;712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21" name="Google Shape;712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22" name="Google Shape;712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3" name="Google Shape;7123;p73"/>
                <p:cNvGrpSpPr/>
                <p:nvPr/>
              </p:nvGrpSpPr>
              <p:grpSpPr>
                <a:xfrm>
                  <a:off x="5668659" y="1714000"/>
                  <a:ext cx="193488" cy="227433"/>
                  <a:chOff x="5668659" y="1714000"/>
                  <a:chExt cx="193488" cy="227433"/>
                </a:xfrm>
              </p:grpSpPr>
              <p:sp>
                <p:nvSpPr>
                  <p:cNvPr id="7124" name="Google Shape;712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25" name="Google Shape;712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7126" name="Google Shape;7126;p73"/>
            <p:cNvGrpSpPr/>
            <p:nvPr/>
          </p:nvGrpSpPr>
          <p:grpSpPr>
            <a:xfrm>
              <a:off x="506259" y="2485404"/>
              <a:ext cx="458224" cy="523616"/>
              <a:chOff x="608609" y="2370079"/>
              <a:chExt cx="458224" cy="523616"/>
            </a:xfrm>
          </p:grpSpPr>
          <p:grpSp>
            <p:nvGrpSpPr>
              <p:cNvPr id="7127" name="Google Shape;7127;p73"/>
              <p:cNvGrpSpPr/>
              <p:nvPr/>
            </p:nvGrpSpPr>
            <p:grpSpPr>
              <a:xfrm>
                <a:off x="608609" y="2665704"/>
                <a:ext cx="458224" cy="227991"/>
                <a:chOff x="5668659" y="1713442"/>
                <a:chExt cx="458224" cy="227991"/>
              </a:xfrm>
            </p:grpSpPr>
            <p:grpSp>
              <p:nvGrpSpPr>
                <p:cNvPr id="7128" name="Google Shape;7128;p73"/>
                <p:cNvGrpSpPr/>
                <p:nvPr/>
              </p:nvGrpSpPr>
              <p:grpSpPr>
                <a:xfrm>
                  <a:off x="5802485" y="1713507"/>
                  <a:ext cx="188679" cy="227926"/>
                  <a:chOff x="5802485" y="1713507"/>
                  <a:chExt cx="188679" cy="227926"/>
                </a:xfrm>
              </p:grpSpPr>
              <p:sp>
                <p:nvSpPr>
                  <p:cNvPr id="7129" name="Google Shape;7129;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30" name="Google Shape;7130;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31" name="Google Shape;7131;p73"/>
                <p:cNvGrpSpPr/>
                <p:nvPr/>
              </p:nvGrpSpPr>
              <p:grpSpPr>
                <a:xfrm>
                  <a:off x="5936312" y="1713442"/>
                  <a:ext cx="190570" cy="227991"/>
                  <a:chOff x="5936312" y="1713442"/>
                  <a:chExt cx="190570" cy="227991"/>
                </a:xfrm>
              </p:grpSpPr>
              <p:sp>
                <p:nvSpPr>
                  <p:cNvPr id="7132" name="Google Shape;7132;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33" name="Google Shape;7133;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34" name="Google Shape;7134;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5" name="Google Shape;7135;p73"/>
                <p:cNvGrpSpPr/>
                <p:nvPr/>
              </p:nvGrpSpPr>
              <p:grpSpPr>
                <a:xfrm>
                  <a:off x="5668659" y="1714000"/>
                  <a:ext cx="193488" cy="227433"/>
                  <a:chOff x="5668659" y="1714000"/>
                  <a:chExt cx="193488" cy="227433"/>
                </a:xfrm>
              </p:grpSpPr>
              <p:sp>
                <p:nvSpPr>
                  <p:cNvPr id="7136" name="Google Shape;7136;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37" name="Google Shape;7137;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138" name="Google Shape;7138;p73"/>
              <p:cNvGrpSpPr/>
              <p:nvPr/>
            </p:nvGrpSpPr>
            <p:grpSpPr>
              <a:xfrm>
                <a:off x="608609" y="2511879"/>
                <a:ext cx="458224" cy="227991"/>
                <a:chOff x="5668659" y="1713442"/>
                <a:chExt cx="458224" cy="227991"/>
              </a:xfrm>
            </p:grpSpPr>
            <p:grpSp>
              <p:nvGrpSpPr>
                <p:cNvPr id="7139" name="Google Shape;7139;p73"/>
                <p:cNvGrpSpPr/>
                <p:nvPr/>
              </p:nvGrpSpPr>
              <p:grpSpPr>
                <a:xfrm>
                  <a:off x="5802485" y="1713507"/>
                  <a:ext cx="188679" cy="227926"/>
                  <a:chOff x="5802485" y="1713507"/>
                  <a:chExt cx="188679" cy="227926"/>
                </a:xfrm>
              </p:grpSpPr>
              <p:sp>
                <p:nvSpPr>
                  <p:cNvPr id="7140" name="Google Shape;714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41" name="Google Shape;714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42" name="Google Shape;7142;p73"/>
                <p:cNvGrpSpPr/>
                <p:nvPr/>
              </p:nvGrpSpPr>
              <p:grpSpPr>
                <a:xfrm>
                  <a:off x="5936312" y="1713442"/>
                  <a:ext cx="190570" cy="227991"/>
                  <a:chOff x="5936312" y="1713442"/>
                  <a:chExt cx="190570" cy="227991"/>
                </a:xfrm>
              </p:grpSpPr>
              <p:sp>
                <p:nvSpPr>
                  <p:cNvPr id="7143" name="Google Shape;714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44" name="Google Shape;714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45" name="Google Shape;714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6" name="Google Shape;7146;p73"/>
                <p:cNvGrpSpPr/>
                <p:nvPr/>
              </p:nvGrpSpPr>
              <p:grpSpPr>
                <a:xfrm>
                  <a:off x="5668659" y="1714000"/>
                  <a:ext cx="193488" cy="227433"/>
                  <a:chOff x="5668659" y="1714000"/>
                  <a:chExt cx="193488" cy="227433"/>
                </a:xfrm>
              </p:grpSpPr>
              <p:sp>
                <p:nvSpPr>
                  <p:cNvPr id="7147" name="Google Shape;714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48" name="Google Shape;714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149" name="Google Shape;7149;p73"/>
              <p:cNvGrpSpPr/>
              <p:nvPr/>
            </p:nvGrpSpPr>
            <p:grpSpPr>
              <a:xfrm>
                <a:off x="608609" y="2370079"/>
                <a:ext cx="458224" cy="227991"/>
                <a:chOff x="5668659" y="1713442"/>
                <a:chExt cx="458224" cy="227991"/>
              </a:xfrm>
            </p:grpSpPr>
            <p:grpSp>
              <p:nvGrpSpPr>
                <p:cNvPr id="7150" name="Google Shape;7150;p73"/>
                <p:cNvGrpSpPr/>
                <p:nvPr/>
              </p:nvGrpSpPr>
              <p:grpSpPr>
                <a:xfrm>
                  <a:off x="5802485" y="1713507"/>
                  <a:ext cx="188679" cy="227926"/>
                  <a:chOff x="5802485" y="1713507"/>
                  <a:chExt cx="188679" cy="227926"/>
                </a:xfrm>
              </p:grpSpPr>
              <p:sp>
                <p:nvSpPr>
                  <p:cNvPr id="7151" name="Google Shape;715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52" name="Google Shape;715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53" name="Google Shape;7153;p73"/>
                <p:cNvGrpSpPr/>
                <p:nvPr/>
              </p:nvGrpSpPr>
              <p:grpSpPr>
                <a:xfrm>
                  <a:off x="5936312" y="1713442"/>
                  <a:ext cx="190570" cy="227991"/>
                  <a:chOff x="5936312" y="1713442"/>
                  <a:chExt cx="190570" cy="227991"/>
                </a:xfrm>
              </p:grpSpPr>
              <p:sp>
                <p:nvSpPr>
                  <p:cNvPr id="7154" name="Google Shape;715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55" name="Google Shape;715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56" name="Google Shape;715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7" name="Google Shape;7157;p73"/>
                <p:cNvGrpSpPr/>
                <p:nvPr/>
              </p:nvGrpSpPr>
              <p:grpSpPr>
                <a:xfrm>
                  <a:off x="5668659" y="1714000"/>
                  <a:ext cx="193488" cy="227433"/>
                  <a:chOff x="5668659" y="1714000"/>
                  <a:chExt cx="193488" cy="227433"/>
                </a:xfrm>
              </p:grpSpPr>
              <p:sp>
                <p:nvSpPr>
                  <p:cNvPr id="7158" name="Google Shape;715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59" name="Google Shape;715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cxnSp>
        <p:nvCxnSpPr>
          <p:cNvPr id="7160" name="Google Shape;7160;p73"/>
          <p:cNvCxnSpPr>
            <a:endCxn id="7039" idx="2"/>
          </p:cNvCxnSpPr>
          <p:nvPr/>
        </p:nvCxnSpPr>
        <p:spPr>
          <a:xfrm rot="10800000" flipH="1">
            <a:off x="3192352" y="2431137"/>
            <a:ext cx="811200" cy="996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1" name="Google Shape;7161;p73"/>
          <p:cNvGrpSpPr/>
          <p:nvPr/>
        </p:nvGrpSpPr>
        <p:grpSpPr>
          <a:xfrm>
            <a:off x="5887123" y="2134495"/>
            <a:ext cx="760736" cy="777805"/>
            <a:chOff x="506259" y="2370079"/>
            <a:chExt cx="560574" cy="638941"/>
          </a:xfrm>
        </p:grpSpPr>
        <p:grpSp>
          <p:nvGrpSpPr>
            <p:cNvPr id="7162" name="Google Shape;7162;p73"/>
            <p:cNvGrpSpPr/>
            <p:nvPr/>
          </p:nvGrpSpPr>
          <p:grpSpPr>
            <a:xfrm>
              <a:off x="608609" y="2370079"/>
              <a:ext cx="458224" cy="523616"/>
              <a:chOff x="608609" y="2370079"/>
              <a:chExt cx="458224" cy="523616"/>
            </a:xfrm>
          </p:grpSpPr>
          <p:grpSp>
            <p:nvGrpSpPr>
              <p:cNvPr id="7163" name="Google Shape;7163;p73"/>
              <p:cNvGrpSpPr/>
              <p:nvPr/>
            </p:nvGrpSpPr>
            <p:grpSpPr>
              <a:xfrm>
                <a:off x="608609" y="2665704"/>
                <a:ext cx="458224" cy="227991"/>
                <a:chOff x="5668659" y="1713442"/>
                <a:chExt cx="458224" cy="227991"/>
              </a:xfrm>
            </p:grpSpPr>
            <p:grpSp>
              <p:nvGrpSpPr>
                <p:cNvPr id="7164" name="Google Shape;7164;p73"/>
                <p:cNvGrpSpPr/>
                <p:nvPr/>
              </p:nvGrpSpPr>
              <p:grpSpPr>
                <a:xfrm>
                  <a:off x="5802485" y="1713507"/>
                  <a:ext cx="188679" cy="227926"/>
                  <a:chOff x="5802485" y="1713507"/>
                  <a:chExt cx="188679" cy="227926"/>
                </a:xfrm>
              </p:grpSpPr>
              <p:sp>
                <p:nvSpPr>
                  <p:cNvPr id="7165" name="Google Shape;716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66" name="Google Shape;716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67" name="Google Shape;7167;p73"/>
                <p:cNvGrpSpPr/>
                <p:nvPr/>
              </p:nvGrpSpPr>
              <p:grpSpPr>
                <a:xfrm>
                  <a:off x="5936312" y="1713442"/>
                  <a:ext cx="190570" cy="227991"/>
                  <a:chOff x="5936312" y="1713442"/>
                  <a:chExt cx="190570" cy="227991"/>
                </a:xfrm>
              </p:grpSpPr>
              <p:sp>
                <p:nvSpPr>
                  <p:cNvPr id="7168" name="Google Shape;716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69" name="Google Shape;716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70" name="Google Shape;717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1" name="Google Shape;7171;p73"/>
                <p:cNvGrpSpPr/>
                <p:nvPr/>
              </p:nvGrpSpPr>
              <p:grpSpPr>
                <a:xfrm>
                  <a:off x="5668659" y="1714000"/>
                  <a:ext cx="193488" cy="227433"/>
                  <a:chOff x="5668659" y="1714000"/>
                  <a:chExt cx="193488" cy="227433"/>
                </a:xfrm>
              </p:grpSpPr>
              <p:sp>
                <p:nvSpPr>
                  <p:cNvPr id="7172" name="Google Shape;717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73" name="Google Shape;717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174" name="Google Shape;7174;p73"/>
              <p:cNvGrpSpPr/>
              <p:nvPr/>
            </p:nvGrpSpPr>
            <p:grpSpPr>
              <a:xfrm>
                <a:off x="608609" y="2511879"/>
                <a:ext cx="458224" cy="227991"/>
                <a:chOff x="5668659" y="1713442"/>
                <a:chExt cx="458224" cy="227991"/>
              </a:xfrm>
            </p:grpSpPr>
            <p:grpSp>
              <p:nvGrpSpPr>
                <p:cNvPr id="7175" name="Google Shape;7175;p73"/>
                <p:cNvGrpSpPr/>
                <p:nvPr/>
              </p:nvGrpSpPr>
              <p:grpSpPr>
                <a:xfrm>
                  <a:off x="5802485" y="1713507"/>
                  <a:ext cx="188679" cy="227926"/>
                  <a:chOff x="5802485" y="1713507"/>
                  <a:chExt cx="188679" cy="227926"/>
                </a:xfrm>
              </p:grpSpPr>
              <p:sp>
                <p:nvSpPr>
                  <p:cNvPr id="7176" name="Google Shape;717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77" name="Google Shape;717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78" name="Google Shape;7178;p73"/>
                <p:cNvGrpSpPr/>
                <p:nvPr/>
              </p:nvGrpSpPr>
              <p:grpSpPr>
                <a:xfrm>
                  <a:off x="5936312" y="1713442"/>
                  <a:ext cx="190570" cy="227991"/>
                  <a:chOff x="5936312" y="1713442"/>
                  <a:chExt cx="190570" cy="227991"/>
                </a:xfrm>
              </p:grpSpPr>
              <p:sp>
                <p:nvSpPr>
                  <p:cNvPr id="7179" name="Google Shape;717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80" name="Google Shape;718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81" name="Google Shape;718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2" name="Google Shape;7182;p73"/>
                <p:cNvGrpSpPr/>
                <p:nvPr/>
              </p:nvGrpSpPr>
              <p:grpSpPr>
                <a:xfrm>
                  <a:off x="5668659" y="1714000"/>
                  <a:ext cx="193488" cy="227433"/>
                  <a:chOff x="5668659" y="1714000"/>
                  <a:chExt cx="193488" cy="227433"/>
                </a:xfrm>
              </p:grpSpPr>
              <p:sp>
                <p:nvSpPr>
                  <p:cNvPr id="7183" name="Google Shape;718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84" name="Google Shape;718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185" name="Google Shape;7185;p73"/>
              <p:cNvGrpSpPr/>
              <p:nvPr/>
            </p:nvGrpSpPr>
            <p:grpSpPr>
              <a:xfrm>
                <a:off x="608609" y="2370079"/>
                <a:ext cx="458224" cy="227991"/>
                <a:chOff x="5668659" y="1713442"/>
                <a:chExt cx="458224" cy="227991"/>
              </a:xfrm>
            </p:grpSpPr>
            <p:grpSp>
              <p:nvGrpSpPr>
                <p:cNvPr id="7186" name="Google Shape;7186;p73"/>
                <p:cNvGrpSpPr/>
                <p:nvPr/>
              </p:nvGrpSpPr>
              <p:grpSpPr>
                <a:xfrm>
                  <a:off x="5802485" y="1713507"/>
                  <a:ext cx="188679" cy="227926"/>
                  <a:chOff x="5802485" y="1713507"/>
                  <a:chExt cx="188679" cy="227926"/>
                </a:xfrm>
              </p:grpSpPr>
              <p:sp>
                <p:nvSpPr>
                  <p:cNvPr id="7187" name="Google Shape;718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88" name="Google Shape;718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89" name="Google Shape;7189;p73"/>
                <p:cNvGrpSpPr/>
                <p:nvPr/>
              </p:nvGrpSpPr>
              <p:grpSpPr>
                <a:xfrm>
                  <a:off x="5936312" y="1713442"/>
                  <a:ext cx="190570" cy="227991"/>
                  <a:chOff x="5936312" y="1713442"/>
                  <a:chExt cx="190570" cy="227991"/>
                </a:xfrm>
              </p:grpSpPr>
              <p:sp>
                <p:nvSpPr>
                  <p:cNvPr id="7190" name="Google Shape;719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91" name="Google Shape;719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92" name="Google Shape;719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3" name="Google Shape;7193;p73"/>
                <p:cNvGrpSpPr/>
                <p:nvPr/>
              </p:nvGrpSpPr>
              <p:grpSpPr>
                <a:xfrm>
                  <a:off x="5668659" y="1714000"/>
                  <a:ext cx="193488" cy="227433"/>
                  <a:chOff x="5668659" y="1714000"/>
                  <a:chExt cx="193488" cy="227433"/>
                </a:xfrm>
              </p:grpSpPr>
              <p:sp>
                <p:nvSpPr>
                  <p:cNvPr id="7194" name="Google Shape;719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95" name="Google Shape;719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7196" name="Google Shape;7196;p73"/>
            <p:cNvGrpSpPr/>
            <p:nvPr/>
          </p:nvGrpSpPr>
          <p:grpSpPr>
            <a:xfrm>
              <a:off x="558859" y="2427004"/>
              <a:ext cx="458224" cy="523616"/>
              <a:chOff x="608609" y="2370079"/>
              <a:chExt cx="458224" cy="523616"/>
            </a:xfrm>
          </p:grpSpPr>
          <p:grpSp>
            <p:nvGrpSpPr>
              <p:cNvPr id="7197" name="Google Shape;7197;p73"/>
              <p:cNvGrpSpPr/>
              <p:nvPr/>
            </p:nvGrpSpPr>
            <p:grpSpPr>
              <a:xfrm>
                <a:off x="608609" y="2665704"/>
                <a:ext cx="458224" cy="227991"/>
                <a:chOff x="5668659" y="1713442"/>
                <a:chExt cx="458224" cy="227991"/>
              </a:xfrm>
            </p:grpSpPr>
            <p:grpSp>
              <p:nvGrpSpPr>
                <p:cNvPr id="7198" name="Google Shape;7198;p73"/>
                <p:cNvGrpSpPr/>
                <p:nvPr/>
              </p:nvGrpSpPr>
              <p:grpSpPr>
                <a:xfrm>
                  <a:off x="5802485" y="1713507"/>
                  <a:ext cx="188679" cy="227926"/>
                  <a:chOff x="5802485" y="1713507"/>
                  <a:chExt cx="188679" cy="227926"/>
                </a:xfrm>
              </p:grpSpPr>
              <p:sp>
                <p:nvSpPr>
                  <p:cNvPr id="7199" name="Google Shape;7199;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00" name="Google Shape;7200;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201" name="Google Shape;7201;p73"/>
                <p:cNvGrpSpPr/>
                <p:nvPr/>
              </p:nvGrpSpPr>
              <p:grpSpPr>
                <a:xfrm>
                  <a:off x="5936312" y="1713442"/>
                  <a:ext cx="190570" cy="227991"/>
                  <a:chOff x="5936312" y="1713442"/>
                  <a:chExt cx="190570" cy="227991"/>
                </a:xfrm>
              </p:grpSpPr>
              <p:sp>
                <p:nvSpPr>
                  <p:cNvPr id="7202" name="Google Shape;7202;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03" name="Google Shape;7203;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04" name="Google Shape;7204;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5" name="Google Shape;7205;p73"/>
                <p:cNvGrpSpPr/>
                <p:nvPr/>
              </p:nvGrpSpPr>
              <p:grpSpPr>
                <a:xfrm>
                  <a:off x="5668659" y="1714000"/>
                  <a:ext cx="193488" cy="227433"/>
                  <a:chOff x="5668659" y="1714000"/>
                  <a:chExt cx="193488" cy="227433"/>
                </a:xfrm>
              </p:grpSpPr>
              <p:sp>
                <p:nvSpPr>
                  <p:cNvPr id="7206" name="Google Shape;7206;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07" name="Google Shape;7207;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208" name="Google Shape;7208;p73"/>
              <p:cNvGrpSpPr/>
              <p:nvPr/>
            </p:nvGrpSpPr>
            <p:grpSpPr>
              <a:xfrm>
                <a:off x="608609" y="2511879"/>
                <a:ext cx="458224" cy="227991"/>
                <a:chOff x="5668659" y="1713442"/>
                <a:chExt cx="458224" cy="227991"/>
              </a:xfrm>
            </p:grpSpPr>
            <p:grpSp>
              <p:nvGrpSpPr>
                <p:cNvPr id="7209" name="Google Shape;7209;p73"/>
                <p:cNvGrpSpPr/>
                <p:nvPr/>
              </p:nvGrpSpPr>
              <p:grpSpPr>
                <a:xfrm>
                  <a:off x="5802485" y="1713507"/>
                  <a:ext cx="188679" cy="227926"/>
                  <a:chOff x="5802485" y="1713507"/>
                  <a:chExt cx="188679" cy="227926"/>
                </a:xfrm>
              </p:grpSpPr>
              <p:sp>
                <p:nvSpPr>
                  <p:cNvPr id="7210" name="Google Shape;721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11" name="Google Shape;721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212" name="Google Shape;7212;p73"/>
                <p:cNvGrpSpPr/>
                <p:nvPr/>
              </p:nvGrpSpPr>
              <p:grpSpPr>
                <a:xfrm>
                  <a:off x="5936312" y="1713442"/>
                  <a:ext cx="190570" cy="227991"/>
                  <a:chOff x="5936312" y="1713442"/>
                  <a:chExt cx="190570" cy="227991"/>
                </a:xfrm>
              </p:grpSpPr>
              <p:sp>
                <p:nvSpPr>
                  <p:cNvPr id="7213" name="Google Shape;721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14" name="Google Shape;721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15" name="Google Shape;721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6" name="Google Shape;7216;p73"/>
                <p:cNvGrpSpPr/>
                <p:nvPr/>
              </p:nvGrpSpPr>
              <p:grpSpPr>
                <a:xfrm>
                  <a:off x="5668659" y="1714000"/>
                  <a:ext cx="193488" cy="227433"/>
                  <a:chOff x="5668659" y="1714000"/>
                  <a:chExt cx="193488" cy="227433"/>
                </a:xfrm>
              </p:grpSpPr>
              <p:sp>
                <p:nvSpPr>
                  <p:cNvPr id="7217" name="Google Shape;721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18" name="Google Shape;721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219" name="Google Shape;7219;p73"/>
              <p:cNvGrpSpPr/>
              <p:nvPr/>
            </p:nvGrpSpPr>
            <p:grpSpPr>
              <a:xfrm>
                <a:off x="608609" y="2370079"/>
                <a:ext cx="458224" cy="227991"/>
                <a:chOff x="5668659" y="1713442"/>
                <a:chExt cx="458224" cy="227991"/>
              </a:xfrm>
            </p:grpSpPr>
            <p:grpSp>
              <p:nvGrpSpPr>
                <p:cNvPr id="7220" name="Google Shape;7220;p73"/>
                <p:cNvGrpSpPr/>
                <p:nvPr/>
              </p:nvGrpSpPr>
              <p:grpSpPr>
                <a:xfrm>
                  <a:off x="5802485" y="1713507"/>
                  <a:ext cx="188679" cy="227926"/>
                  <a:chOff x="5802485" y="1713507"/>
                  <a:chExt cx="188679" cy="227926"/>
                </a:xfrm>
              </p:grpSpPr>
              <p:sp>
                <p:nvSpPr>
                  <p:cNvPr id="7221" name="Google Shape;722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22" name="Google Shape;722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223" name="Google Shape;7223;p73"/>
                <p:cNvGrpSpPr/>
                <p:nvPr/>
              </p:nvGrpSpPr>
              <p:grpSpPr>
                <a:xfrm>
                  <a:off x="5936312" y="1713442"/>
                  <a:ext cx="190570" cy="227991"/>
                  <a:chOff x="5936312" y="1713442"/>
                  <a:chExt cx="190570" cy="227991"/>
                </a:xfrm>
              </p:grpSpPr>
              <p:sp>
                <p:nvSpPr>
                  <p:cNvPr id="7224" name="Google Shape;722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25" name="Google Shape;722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26" name="Google Shape;722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7" name="Google Shape;7227;p73"/>
                <p:cNvGrpSpPr/>
                <p:nvPr/>
              </p:nvGrpSpPr>
              <p:grpSpPr>
                <a:xfrm>
                  <a:off x="5668659" y="1714000"/>
                  <a:ext cx="193488" cy="227433"/>
                  <a:chOff x="5668659" y="1714000"/>
                  <a:chExt cx="193488" cy="227433"/>
                </a:xfrm>
              </p:grpSpPr>
              <p:sp>
                <p:nvSpPr>
                  <p:cNvPr id="7228" name="Google Shape;722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29" name="Google Shape;722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7230" name="Google Shape;7230;p73"/>
            <p:cNvGrpSpPr/>
            <p:nvPr/>
          </p:nvGrpSpPr>
          <p:grpSpPr>
            <a:xfrm>
              <a:off x="506259" y="2485404"/>
              <a:ext cx="458224" cy="523616"/>
              <a:chOff x="608609" y="2370079"/>
              <a:chExt cx="458224" cy="523616"/>
            </a:xfrm>
          </p:grpSpPr>
          <p:grpSp>
            <p:nvGrpSpPr>
              <p:cNvPr id="7231" name="Google Shape;7231;p73"/>
              <p:cNvGrpSpPr/>
              <p:nvPr/>
            </p:nvGrpSpPr>
            <p:grpSpPr>
              <a:xfrm>
                <a:off x="608609" y="2665704"/>
                <a:ext cx="458224" cy="227991"/>
                <a:chOff x="5668659" y="1713442"/>
                <a:chExt cx="458224" cy="227991"/>
              </a:xfrm>
            </p:grpSpPr>
            <p:grpSp>
              <p:nvGrpSpPr>
                <p:cNvPr id="7232" name="Google Shape;7232;p73"/>
                <p:cNvGrpSpPr/>
                <p:nvPr/>
              </p:nvGrpSpPr>
              <p:grpSpPr>
                <a:xfrm>
                  <a:off x="5802485" y="1713507"/>
                  <a:ext cx="188679" cy="227926"/>
                  <a:chOff x="5802485" y="1713507"/>
                  <a:chExt cx="188679" cy="227926"/>
                </a:xfrm>
              </p:grpSpPr>
              <p:sp>
                <p:nvSpPr>
                  <p:cNvPr id="7233" name="Google Shape;723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34" name="Google Shape;723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235" name="Google Shape;7235;p73"/>
                <p:cNvGrpSpPr/>
                <p:nvPr/>
              </p:nvGrpSpPr>
              <p:grpSpPr>
                <a:xfrm>
                  <a:off x="5936312" y="1713442"/>
                  <a:ext cx="190570" cy="227991"/>
                  <a:chOff x="5936312" y="1713442"/>
                  <a:chExt cx="190570" cy="227991"/>
                </a:xfrm>
              </p:grpSpPr>
              <p:sp>
                <p:nvSpPr>
                  <p:cNvPr id="7236" name="Google Shape;723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37" name="Google Shape;723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38" name="Google Shape;723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39" name="Google Shape;7239;p73"/>
                <p:cNvGrpSpPr/>
                <p:nvPr/>
              </p:nvGrpSpPr>
              <p:grpSpPr>
                <a:xfrm>
                  <a:off x="5668659" y="1714000"/>
                  <a:ext cx="193488" cy="227433"/>
                  <a:chOff x="5668659" y="1714000"/>
                  <a:chExt cx="193488" cy="227433"/>
                </a:xfrm>
              </p:grpSpPr>
              <p:sp>
                <p:nvSpPr>
                  <p:cNvPr id="7240" name="Google Shape;724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41" name="Google Shape;724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242" name="Google Shape;7242;p73"/>
              <p:cNvGrpSpPr/>
              <p:nvPr/>
            </p:nvGrpSpPr>
            <p:grpSpPr>
              <a:xfrm>
                <a:off x="608609" y="2511879"/>
                <a:ext cx="458224" cy="227991"/>
                <a:chOff x="5668659" y="1713442"/>
                <a:chExt cx="458224" cy="227991"/>
              </a:xfrm>
            </p:grpSpPr>
            <p:grpSp>
              <p:nvGrpSpPr>
                <p:cNvPr id="7243" name="Google Shape;7243;p73"/>
                <p:cNvGrpSpPr/>
                <p:nvPr/>
              </p:nvGrpSpPr>
              <p:grpSpPr>
                <a:xfrm>
                  <a:off x="5802485" y="1713507"/>
                  <a:ext cx="188679" cy="227926"/>
                  <a:chOff x="5802485" y="1713507"/>
                  <a:chExt cx="188679" cy="227926"/>
                </a:xfrm>
              </p:grpSpPr>
              <p:sp>
                <p:nvSpPr>
                  <p:cNvPr id="7244" name="Google Shape;724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45" name="Google Shape;724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246" name="Google Shape;7246;p73"/>
                <p:cNvGrpSpPr/>
                <p:nvPr/>
              </p:nvGrpSpPr>
              <p:grpSpPr>
                <a:xfrm>
                  <a:off x="5936312" y="1713442"/>
                  <a:ext cx="190570" cy="227991"/>
                  <a:chOff x="5936312" y="1713442"/>
                  <a:chExt cx="190570" cy="227991"/>
                </a:xfrm>
              </p:grpSpPr>
              <p:sp>
                <p:nvSpPr>
                  <p:cNvPr id="7247" name="Google Shape;724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48" name="Google Shape;724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49" name="Google Shape;724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0" name="Google Shape;7250;p73"/>
                <p:cNvGrpSpPr/>
                <p:nvPr/>
              </p:nvGrpSpPr>
              <p:grpSpPr>
                <a:xfrm>
                  <a:off x="5668659" y="1714000"/>
                  <a:ext cx="193488" cy="227433"/>
                  <a:chOff x="5668659" y="1714000"/>
                  <a:chExt cx="193488" cy="227433"/>
                </a:xfrm>
              </p:grpSpPr>
              <p:sp>
                <p:nvSpPr>
                  <p:cNvPr id="7251" name="Google Shape;725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52" name="Google Shape;725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253" name="Google Shape;7253;p73"/>
              <p:cNvGrpSpPr/>
              <p:nvPr/>
            </p:nvGrpSpPr>
            <p:grpSpPr>
              <a:xfrm>
                <a:off x="608609" y="2370079"/>
                <a:ext cx="458224" cy="227991"/>
                <a:chOff x="5668659" y="1713442"/>
                <a:chExt cx="458224" cy="227991"/>
              </a:xfrm>
            </p:grpSpPr>
            <p:grpSp>
              <p:nvGrpSpPr>
                <p:cNvPr id="7254" name="Google Shape;7254;p73"/>
                <p:cNvGrpSpPr/>
                <p:nvPr/>
              </p:nvGrpSpPr>
              <p:grpSpPr>
                <a:xfrm>
                  <a:off x="5802485" y="1713507"/>
                  <a:ext cx="188679" cy="227926"/>
                  <a:chOff x="5802485" y="1713507"/>
                  <a:chExt cx="188679" cy="227926"/>
                </a:xfrm>
              </p:grpSpPr>
              <p:sp>
                <p:nvSpPr>
                  <p:cNvPr id="7255" name="Google Shape;725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56" name="Google Shape;725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257" name="Google Shape;7257;p73"/>
                <p:cNvGrpSpPr/>
                <p:nvPr/>
              </p:nvGrpSpPr>
              <p:grpSpPr>
                <a:xfrm>
                  <a:off x="5936312" y="1713442"/>
                  <a:ext cx="190570" cy="227991"/>
                  <a:chOff x="5936312" y="1713442"/>
                  <a:chExt cx="190570" cy="227991"/>
                </a:xfrm>
              </p:grpSpPr>
              <p:sp>
                <p:nvSpPr>
                  <p:cNvPr id="7258" name="Google Shape;725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59" name="Google Shape;725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60" name="Google Shape;726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1" name="Google Shape;7261;p73"/>
                <p:cNvGrpSpPr/>
                <p:nvPr/>
              </p:nvGrpSpPr>
              <p:grpSpPr>
                <a:xfrm>
                  <a:off x="5668659" y="1714000"/>
                  <a:ext cx="193488" cy="227433"/>
                  <a:chOff x="5668659" y="1714000"/>
                  <a:chExt cx="193488" cy="227433"/>
                </a:xfrm>
              </p:grpSpPr>
              <p:sp>
                <p:nvSpPr>
                  <p:cNvPr id="7262" name="Google Shape;726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63" name="Google Shape;726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cxnSp>
        <p:nvCxnSpPr>
          <p:cNvPr id="7264" name="Google Shape;7264;p73"/>
          <p:cNvCxnSpPr>
            <a:endCxn id="7053" idx="1"/>
          </p:cNvCxnSpPr>
          <p:nvPr/>
        </p:nvCxnSpPr>
        <p:spPr>
          <a:xfrm rot="10800000" flipH="1">
            <a:off x="6568712" y="2466328"/>
            <a:ext cx="683200" cy="532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7268" name="Shape 7268"/>
        <p:cNvGrpSpPr/>
        <p:nvPr/>
      </p:nvGrpSpPr>
      <p:grpSpPr>
        <a:xfrm>
          <a:off x="0" y="0"/>
          <a:ext cx="0" cy="0"/>
          <a:chOff x="0" y="0"/>
          <a:chExt cx="0" cy="0"/>
        </a:xfrm>
      </p:grpSpPr>
      <p:sp>
        <p:nvSpPr>
          <p:cNvPr id="7269" name="Google Shape;7269;p74"/>
          <p:cNvSpPr/>
          <p:nvPr/>
        </p:nvSpPr>
        <p:spPr>
          <a:xfrm>
            <a:off x="1602267" y="1435967"/>
            <a:ext cx="593600" cy="5936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1</a:t>
            </a:r>
            <a:endParaRPr lang="en-GB" sz="1865"/>
          </a:p>
        </p:txBody>
      </p:sp>
      <p:sp>
        <p:nvSpPr>
          <p:cNvPr id="7270" name="Google Shape;7270;p74"/>
          <p:cNvSpPr/>
          <p:nvPr/>
        </p:nvSpPr>
        <p:spPr>
          <a:xfrm>
            <a:off x="2198059" y="1435967"/>
            <a:ext cx="593600" cy="5936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1</a:t>
            </a:r>
            <a:endParaRPr lang="en-GB" sz="1865"/>
          </a:p>
        </p:txBody>
      </p:sp>
      <p:sp>
        <p:nvSpPr>
          <p:cNvPr id="7271" name="Google Shape;7271;p74"/>
          <p:cNvSpPr/>
          <p:nvPr/>
        </p:nvSpPr>
        <p:spPr>
          <a:xfrm>
            <a:off x="2791667" y="1435967"/>
            <a:ext cx="593600" cy="593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2</a:t>
            </a:r>
            <a:endParaRPr lang="en-GB" sz="1865"/>
          </a:p>
        </p:txBody>
      </p:sp>
      <p:sp>
        <p:nvSpPr>
          <p:cNvPr id="7272" name="Google Shape;7272;p74"/>
          <p:cNvSpPr/>
          <p:nvPr/>
        </p:nvSpPr>
        <p:spPr>
          <a:xfrm>
            <a:off x="3387459" y="1435967"/>
            <a:ext cx="593600" cy="593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4</a:t>
            </a:r>
            <a:endParaRPr lang="en-GB" sz="1865"/>
          </a:p>
        </p:txBody>
      </p:sp>
      <p:sp>
        <p:nvSpPr>
          <p:cNvPr id="7273" name="Google Shape;7273;p74"/>
          <p:cNvSpPr/>
          <p:nvPr/>
        </p:nvSpPr>
        <p:spPr>
          <a:xfrm>
            <a:off x="1602267" y="2031759"/>
            <a:ext cx="593600" cy="5936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5</a:t>
            </a:r>
            <a:endParaRPr lang="en-GB" sz="1865"/>
          </a:p>
        </p:txBody>
      </p:sp>
      <p:sp>
        <p:nvSpPr>
          <p:cNvPr id="7274" name="Google Shape;7274;p74"/>
          <p:cNvSpPr/>
          <p:nvPr/>
        </p:nvSpPr>
        <p:spPr>
          <a:xfrm>
            <a:off x="2198076" y="2031792"/>
            <a:ext cx="593600" cy="5936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6</a:t>
            </a:r>
            <a:endParaRPr lang="en-GB" sz="1865"/>
          </a:p>
        </p:txBody>
      </p:sp>
      <p:sp>
        <p:nvSpPr>
          <p:cNvPr id="7275" name="Google Shape;7275;p74"/>
          <p:cNvSpPr/>
          <p:nvPr/>
        </p:nvSpPr>
        <p:spPr>
          <a:xfrm>
            <a:off x="2791667" y="2031759"/>
            <a:ext cx="593600" cy="593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7</a:t>
            </a:r>
            <a:endParaRPr lang="en-GB" sz="1865"/>
          </a:p>
        </p:txBody>
      </p:sp>
      <p:sp>
        <p:nvSpPr>
          <p:cNvPr id="7276" name="Google Shape;7276;p74"/>
          <p:cNvSpPr/>
          <p:nvPr/>
        </p:nvSpPr>
        <p:spPr>
          <a:xfrm>
            <a:off x="3387459" y="2031759"/>
            <a:ext cx="593600" cy="593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8</a:t>
            </a:r>
            <a:endParaRPr lang="en-GB" sz="1865"/>
          </a:p>
        </p:txBody>
      </p:sp>
      <p:sp>
        <p:nvSpPr>
          <p:cNvPr id="7277" name="Google Shape;7277;p74"/>
          <p:cNvSpPr/>
          <p:nvPr/>
        </p:nvSpPr>
        <p:spPr>
          <a:xfrm>
            <a:off x="1602267" y="2627552"/>
            <a:ext cx="593600" cy="5936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3</a:t>
            </a:r>
            <a:endParaRPr lang="en-GB" sz="1865"/>
          </a:p>
        </p:txBody>
      </p:sp>
      <p:sp>
        <p:nvSpPr>
          <p:cNvPr id="7278" name="Google Shape;7278;p74"/>
          <p:cNvSpPr/>
          <p:nvPr/>
        </p:nvSpPr>
        <p:spPr>
          <a:xfrm>
            <a:off x="2198059" y="2627552"/>
            <a:ext cx="593600" cy="5936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2</a:t>
            </a:r>
            <a:endParaRPr lang="en-GB" sz="1865"/>
          </a:p>
        </p:txBody>
      </p:sp>
      <p:sp>
        <p:nvSpPr>
          <p:cNvPr id="7279" name="Google Shape;7279;p74"/>
          <p:cNvSpPr/>
          <p:nvPr/>
        </p:nvSpPr>
        <p:spPr>
          <a:xfrm>
            <a:off x="2791667" y="2627552"/>
            <a:ext cx="593600" cy="593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1</a:t>
            </a:r>
            <a:endParaRPr lang="en-GB" sz="1865"/>
          </a:p>
        </p:txBody>
      </p:sp>
      <p:sp>
        <p:nvSpPr>
          <p:cNvPr id="7280" name="Google Shape;7280;p74"/>
          <p:cNvSpPr/>
          <p:nvPr/>
        </p:nvSpPr>
        <p:spPr>
          <a:xfrm>
            <a:off x="3387459" y="2627552"/>
            <a:ext cx="593600" cy="593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0</a:t>
            </a:r>
            <a:endParaRPr lang="en-GB" sz="1865"/>
          </a:p>
        </p:txBody>
      </p:sp>
      <p:sp>
        <p:nvSpPr>
          <p:cNvPr id="7281" name="Google Shape;7281;p74"/>
          <p:cNvSpPr/>
          <p:nvPr/>
        </p:nvSpPr>
        <p:spPr>
          <a:xfrm>
            <a:off x="1602267" y="3223344"/>
            <a:ext cx="593600" cy="5936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1</a:t>
            </a:r>
            <a:endParaRPr lang="en-GB" sz="1865"/>
          </a:p>
        </p:txBody>
      </p:sp>
      <p:sp>
        <p:nvSpPr>
          <p:cNvPr id="7282" name="Google Shape;7282;p74"/>
          <p:cNvSpPr/>
          <p:nvPr/>
        </p:nvSpPr>
        <p:spPr>
          <a:xfrm>
            <a:off x="2198059" y="3223344"/>
            <a:ext cx="593600" cy="5936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2</a:t>
            </a:r>
            <a:endParaRPr lang="en-GB" sz="1865"/>
          </a:p>
        </p:txBody>
      </p:sp>
      <p:sp>
        <p:nvSpPr>
          <p:cNvPr id="7283" name="Google Shape;7283;p74"/>
          <p:cNvSpPr/>
          <p:nvPr/>
        </p:nvSpPr>
        <p:spPr>
          <a:xfrm>
            <a:off x="2791667" y="3223344"/>
            <a:ext cx="593600" cy="593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3</a:t>
            </a:r>
            <a:endParaRPr lang="en-GB" sz="1865"/>
          </a:p>
        </p:txBody>
      </p:sp>
      <p:sp>
        <p:nvSpPr>
          <p:cNvPr id="7284" name="Google Shape;7284;p74"/>
          <p:cNvSpPr/>
          <p:nvPr/>
        </p:nvSpPr>
        <p:spPr>
          <a:xfrm>
            <a:off x="3387459" y="3223344"/>
            <a:ext cx="593600" cy="593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4</a:t>
            </a:r>
            <a:endParaRPr lang="en-GB" sz="1865"/>
          </a:p>
        </p:txBody>
      </p:sp>
      <p:sp>
        <p:nvSpPr>
          <p:cNvPr id="7285" name="Google Shape;7285;p74"/>
          <p:cNvSpPr/>
          <p:nvPr/>
        </p:nvSpPr>
        <p:spPr>
          <a:xfrm>
            <a:off x="6401400" y="2029567"/>
            <a:ext cx="593600" cy="5936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6</a:t>
            </a:r>
            <a:endParaRPr lang="en-GB" sz="1865"/>
          </a:p>
        </p:txBody>
      </p:sp>
      <p:sp>
        <p:nvSpPr>
          <p:cNvPr id="7286" name="Google Shape;7286;p74"/>
          <p:cNvSpPr/>
          <p:nvPr/>
        </p:nvSpPr>
        <p:spPr>
          <a:xfrm>
            <a:off x="6997192" y="2029567"/>
            <a:ext cx="593600" cy="593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8</a:t>
            </a:r>
            <a:endParaRPr lang="en-GB" sz="1865"/>
          </a:p>
        </p:txBody>
      </p:sp>
      <p:sp>
        <p:nvSpPr>
          <p:cNvPr id="7287" name="Google Shape;7287;p74"/>
          <p:cNvSpPr/>
          <p:nvPr/>
        </p:nvSpPr>
        <p:spPr>
          <a:xfrm>
            <a:off x="6401400" y="2625359"/>
            <a:ext cx="593600" cy="5936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3</a:t>
            </a:r>
            <a:endParaRPr lang="en-GB" sz="1865"/>
          </a:p>
        </p:txBody>
      </p:sp>
      <p:sp>
        <p:nvSpPr>
          <p:cNvPr id="7288" name="Google Shape;7288;p74"/>
          <p:cNvSpPr/>
          <p:nvPr/>
        </p:nvSpPr>
        <p:spPr>
          <a:xfrm>
            <a:off x="6997192" y="2625359"/>
            <a:ext cx="593600" cy="593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4</a:t>
            </a:r>
            <a:endParaRPr lang="en-GB" sz="1865"/>
          </a:p>
        </p:txBody>
      </p:sp>
      <p:cxnSp>
        <p:nvCxnSpPr>
          <p:cNvPr id="7289" name="Google Shape;7289;p74"/>
          <p:cNvCxnSpPr/>
          <p:nvPr/>
        </p:nvCxnSpPr>
        <p:spPr>
          <a:xfrm>
            <a:off x="1629867" y="4004167"/>
            <a:ext cx="2374800" cy="0"/>
          </a:xfrm>
          <a:prstGeom prst="straightConnector1">
            <a:avLst/>
          </a:prstGeom>
          <a:noFill/>
          <a:ln w="19050" cap="flat" cmpd="sng">
            <a:solidFill>
              <a:schemeClr val="dk2"/>
            </a:solidFill>
            <a:prstDash val="solid"/>
            <a:round/>
            <a:headEnd type="none" w="med" len="med"/>
            <a:tailEnd type="triangle" w="med" len="med"/>
          </a:ln>
        </p:spPr>
      </p:cxnSp>
      <p:cxnSp>
        <p:nvCxnSpPr>
          <p:cNvPr id="7290" name="Google Shape;7290;p74"/>
          <p:cNvCxnSpPr/>
          <p:nvPr/>
        </p:nvCxnSpPr>
        <p:spPr>
          <a:xfrm rot="10800000">
            <a:off x="1407912" y="1480159"/>
            <a:ext cx="0" cy="2219200"/>
          </a:xfrm>
          <a:prstGeom prst="straightConnector1">
            <a:avLst/>
          </a:prstGeom>
          <a:noFill/>
          <a:ln w="19050" cap="flat" cmpd="sng">
            <a:solidFill>
              <a:schemeClr val="dk2"/>
            </a:solidFill>
            <a:prstDash val="solid"/>
            <a:round/>
            <a:headEnd type="none" w="med" len="med"/>
            <a:tailEnd type="triangle" w="med" len="med"/>
          </a:ln>
        </p:spPr>
      </p:cxnSp>
      <p:sp>
        <p:nvSpPr>
          <p:cNvPr id="7291" name="Google Shape;7291;p74"/>
          <p:cNvSpPr/>
          <p:nvPr/>
        </p:nvSpPr>
        <p:spPr>
          <a:xfrm>
            <a:off x="1987716" y="1480157"/>
            <a:ext cx="1394400" cy="1394400"/>
          </a:xfrm>
          <a:prstGeom prst="ellips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292" name="Google Shape;7292;p74"/>
          <p:cNvCxnSpPr>
            <a:stCxn id="7291" idx="0"/>
            <a:endCxn id="7285" idx="0"/>
          </p:cNvCxnSpPr>
          <p:nvPr/>
        </p:nvCxnSpPr>
        <p:spPr>
          <a:xfrm rot="-5400000" flipH="1">
            <a:off x="4416716" y="-251643"/>
            <a:ext cx="549600" cy="40132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3" name="Google Shape;7293;p74"/>
          <p:cNvSpPr txBox="1"/>
          <p:nvPr/>
        </p:nvSpPr>
        <p:spPr>
          <a:xfrm>
            <a:off x="4308275" y="518500"/>
            <a:ext cx="2292000" cy="928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Max(1,1,5,6) = 6</a:t>
            </a:r>
            <a:endParaRPr lang="en-GB" sz="1865"/>
          </a:p>
        </p:txBody>
      </p:sp>
      <p:sp>
        <p:nvSpPr>
          <p:cNvPr id="7294" name="Google Shape;7294;p74"/>
          <p:cNvSpPr txBox="1"/>
          <p:nvPr/>
        </p:nvSpPr>
        <p:spPr>
          <a:xfrm>
            <a:off x="1602275" y="3893733"/>
            <a:ext cx="2292000" cy="928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t>Image Representation</a:t>
            </a:r>
            <a:endParaRPr lang="en-GB" sz="1865"/>
          </a:p>
        </p:txBody>
      </p:sp>
      <p:sp>
        <p:nvSpPr>
          <p:cNvPr id="7295" name="Google Shape;7295;p74"/>
          <p:cNvSpPr txBox="1"/>
          <p:nvPr/>
        </p:nvSpPr>
        <p:spPr>
          <a:xfrm>
            <a:off x="1201848" y="1027000"/>
            <a:ext cx="593600" cy="928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Y</a:t>
            </a:r>
            <a:endParaRPr lang="en-GB" sz="1865"/>
          </a:p>
        </p:txBody>
      </p:sp>
      <p:sp>
        <p:nvSpPr>
          <p:cNvPr id="7296" name="Google Shape;7296;p74"/>
          <p:cNvSpPr txBox="1"/>
          <p:nvPr/>
        </p:nvSpPr>
        <p:spPr>
          <a:xfrm>
            <a:off x="3883475" y="3745115"/>
            <a:ext cx="593600" cy="928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X</a:t>
            </a:r>
            <a:endParaRPr lang="en-GB" sz="1865"/>
          </a:p>
        </p:txBody>
      </p:sp>
      <p:cxnSp>
        <p:nvCxnSpPr>
          <p:cNvPr id="7297" name="Google Shape;7297;p74"/>
          <p:cNvCxnSpPr/>
          <p:nvPr/>
        </p:nvCxnSpPr>
        <p:spPr>
          <a:xfrm>
            <a:off x="4211867" y="2595800"/>
            <a:ext cx="1988400" cy="0"/>
          </a:xfrm>
          <a:prstGeom prst="straightConnector1">
            <a:avLst/>
          </a:prstGeom>
          <a:noFill/>
          <a:ln w="9525" cap="flat" cmpd="sng">
            <a:solidFill>
              <a:schemeClr val="dk2"/>
            </a:solidFill>
            <a:prstDash val="solid"/>
            <a:round/>
            <a:headEnd type="none" w="med" len="med"/>
            <a:tailEnd type="triangle" w="med" len="med"/>
          </a:ln>
        </p:spPr>
      </p:cxnSp>
      <p:sp>
        <p:nvSpPr>
          <p:cNvPr id="7298" name="Google Shape;7298;p74"/>
          <p:cNvSpPr txBox="1"/>
          <p:nvPr/>
        </p:nvSpPr>
        <p:spPr>
          <a:xfrm>
            <a:off x="3961911" y="2525571"/>
            <a:ext cx="2463600" cy="11788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Pooling performed with a 2x2 kernel and a stride of 2</a:t>
            </a:r>
            <a:endParaRPr lang="en-GB" sz="186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9"/>
          <p:cNvSpPr/>
          <p:nvPr/>
        </p:nvSpPr>
        <p:spPr>
          <a:xfrm>
            <a:off x="696400" y="3256967"/>
            <a:ext cx="1706000" cy="10928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 name="Google Shape;117;p19"/>
          <p:cNvSpPr/>
          <p:nvPr/>
        </p:nvSpPr>
        <p:spPr>
          <a:xfrm flipH="1">
            <a:off x="4421067" y="559200"/>
            <a:ext cx="2251600" cy="19772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 name="Google Shape;118;p19"/>
          <p:cNvSpPr/>
          <p:nvPr/>
        </p:nvSpPr>
        <p:spPr>
          <a:xfrm flipH="1">
            <a:off x="4045663" y="806433"/>
            <a:ext cx="2251600" cy="19772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 name="Google Shape;119;p19"/>
          <p:cNvSpPr/>
          <p:nvPr/>
        </p:nvSpPr>
        <p:spPr>
          <a:xfrm flipH="1">
            <a:off x="2169459" y="2279200"/>
            <a:ext cx="2251600" cy="19772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20" name="Google Shape;120;p19"/>
          <p:cNvGrpSpPr/>
          <p:nvPr/>
        </p:nvGrpSpPr>
        <p:grpSpPr>
          <a:xfrm>
            <a:off x="8842666" y="1128928"/>
            <a:ext cx="2354563" cy="2128043"/>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grpSp>
      <p:grpSp>
        <p:nvGrpSpPr>
          <p:cNvPr id="147" name="Google Shape;147;p19"/>
          <p:cNvGrpSpPr/>
          <p:nvPr/>
        </p:nvGrpSpPr>
        <p:grpSpPr>
          <a:xfrm>
            <a:off x="8842668" y="3002584"/>
            <a:ext cx="2354563" cy="2128043"/>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74" name="Google Shape;174;p19"/>
          <p:cNvGrpSpPr/>
          <p:nvPr/>
        </p:nvGrpSpPr>
        <p:grpSpPr>
          <a:xfrm>
            <a:off x="7336088" y="3002597"/>
            <a:ext cx="2354563" cy="2128043"/>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01" name="Google Shape;201;p19"/>
          <p:cNvGrpSpPr/>
          <p:nvPr/>
        </p:nvGrpSpPr>
        <p:grpSpPr>
          <a:xfrm rot="237484">
            <a:off x="6626831" y="577597"/>
            <a:ext cx="2141101" cy="2238951"/>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235" name="Google Shape;235;p19"/>
          <p:cNvGrpSpPr/>
          <p:nvPr/>
        </p:nvGrpSpPr>
        <p:grpSpPr>
          <a:xfrm>
            <a:off x="4958926" y="3642005"/>
            <a:ext cx="2141065" cy="2238915"/>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269" name="Google Shape;269;p19"/>
          <p:cNvGrpSpPr/>
          <p:nvPr/>
        </p:nvGrpSpPr>
        <p:grpSpPr>
          <a:xfrm>
            <a:off x="1950200" y="4284916"/>
            <a:ext cx="2141065" cy="2238915"/>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sp>
        <p:nvSpPr>
          <p:cNvPr id="303" name="Google Shape;303;p19"/>
          <p:cNvSpPr/>
          <p:nvPr/>
        </p:nvSpPr>
        <p:spPr>
          <a:xfrm>
            <a:off x="696400" y="958433"/>
            <a:ext cx="2061600" cy="16732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07" name="Shape 307"/>
        <p:cNvGrpSpPr/>
        <p:nvPr/>
      </p:nvGrpSpPr>
      <p:grpSpPr>
        <a:xfrm>
          <a:off x="0" y="0"/>
          <a:ext cx="0" cy="0"/>
          <a:chOff x="0" y="0"/>
          <a:chExt cx="0" cy="0"/>
        </a:xfrm>
      </p:grpSpPr>
      <p:sp>
        <p:nvSpPr>
          <p:cNvPr id="308" name="Google Shape;308;p20"/>
          <p:cNvSpPr/>
          <p:nvPr/>
        </p:nvSpPr>
        <p:spPr>
          <a:xfrm>
            <a:off x="383534" y="1724800"/>
            <a:ext cx="4036400" cy="9156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535">
                <a:solidFill>
                  <a:srgbClr val="666666"/>
                </a:solidFill>
              </a:rPr>
              <a:t>Softmax</a:t>
            </a:r>
            <a:endParaRPr sz="2535">
              <a:solidFill>
                <a:srgbClr val="666666"/>
              </a:solidFill>
            </a:endParaRPr>
          </a:p>
        </p:txBody>
      </p:sp>
      <p:sp>
        <p:nvSpPr>
          <p:cNvPr id="309" name="Google Shape;309;p20"/>
          <p:cNvSpPr/>
          <p:nvPr/>
        </p:nvSpPr>
        <p:spPr>
          <a:xfrm>
            <a:off x="383534" y="2965533"/>
            <a:ext cx="4036400" cy="9156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535">
                <a:solidFill>
                  <a:srgbClr val="666666"/>
                </a:solidFill>
              </a:rPr>
              <a:t>Convolve</a:t>
            </a:r>
            <a:endParaRPr sz="2535">
              <a:solidFill>
                <a:srgbClr val="666666"/>
              </a:solidFill>
            </a:endParaRPr>
          </a:p>
        </p:txBody>
      </p:sp>
      <p:sp>
        <p:nvSpPr>
          <p:cNvPr id="310" name="Google Shape;310;p20"/>
          <p:cNvSpPr/>
          <p:nvPr/>
        </p:nvSpPr>
        <p:spPr>
          <a:xfrm>
            <a:off x="441400" y="4206267"/>
            <a:ext cx="4036400" cy="9156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535">
                <a:solidFill>
                  <a:srgbClr val="666666"/>
                </a:solidFill>
              </a:rPr>
              <a:t>Sharpen</a:t>
            </a:r>
            <a:endParaRPr sz="2535">
              <a:solidFill>
                <a:srgbClr val="666666"/>
              </a:solidFill>
            </a:endParaRPr>
          </a:p>
        </p:txBody>
      </p:sp>
      <p:grpSp>
        <p:nvGrpSpPr>
          <p:cNvPr id="311" name="Google Shape;311;p20"/>
          <p:cNvGrpSpPr/>
          <p:nvPr/>
        </p:nvGrpSpPr>
        <p:grpSpPr>
          <a:xfrm>
            <a:off x="10005234" y="1217167"/>
            <a:ext cx="713600" cy="7136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pic>
          <p:nvPicPr>
            <p:cNvPr id="313" name="Google Shape;313;p20" descr="\sum" title="MathEquation,#565656"/>
            <p:cNvPicPr preferRelativeResize="0"/>
            <p:nvPr/>
          </p:nvPicPr>
          <p:blipFill>
            <a:blip r:embed="rId1"/>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10005234" y="3734700"/>
            <a:ext cx="713600" cy="7136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pic>
          <p:nvPicPr>
            <p:cNvPr id="316" name="Google Shape;316;p20" descr="\times" title="MathEquation,#565656"/>
            <p:cNvPicPr preferRelativeResize="0"/>
            <p:nvPr/>
          </p:nvPicPr>
          <p:blipFill>
            <a:blip r:embed="rId2"/>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10005234" y="2475933"/>
            <a:ext cx="713600" cy="7136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pic>
          <p:nvPicPr>
            <p:cNvPr id="319" name="Google Shape;319;p20" descr="\cdot" title="MathEquation,#565656"/>
            <p:cNvPicPr preferRelativeResize="0"/>
            <p:nvPr/>
          </p:nvPicPr>
          <p:blipFill>
            <a:blip r:embed="rId3"/>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10005234" y="4993467"/>
            <a:ext cx="713600" cy="713600"/>
            <a:chOff x="7503475" y="3745100"/>
            <a:chExt cx="535200" cy="535200"/>
          </a:xfrm>
        </p:grpSpPr>
        <p:pic>
          <p:nvPicPr>
            <p:cNvPr id="321" name="Google Shape;321;p20" descr="+" title="MathEquation,#585858"/>
            <p:cNvPicPr preferRelativeResize="0"/>
            <p:nvPr/>
          </p:nvPicPr>
          <p:blipFill>
            <a:blip r:embed="rId4"/>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326" name="Shape 326"/>
        <p:cNvGrpSpPr/>
        <p:nvPr/>
      </p:nvGrpSpPr>
      <p:grpSpPr>
        <a:xfrm>
          <a:off x="0" y="0"/>
          <a:ext cx="0" cy="0"/>
          <a:chOff x="0" y="0"/>
          <a:chExt cx="0" cy="0"/>
        </a:xfrm>
      </p:grpSpPr>
      <p:sp>
        <p:nvSpPr>
          <p:cNvPr id="327" name="Google Shape;327;p21"/>
          <p:cNvSpPr/>
          <p:nvPr/>
        </p:nvSpPr>
        <p:spPr>
          <a:xfrm>
            <a:off x="10005234" y="4993467"/>
            <a:ext cx="713600" cy="7136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328" name="Google Shape;328;p21"/>
          <p:cNvSpPr/>
          <p:nvPr/>
        </p:nvSpPr>
        <p:spPr>
          <a:xfrm>
            <a:off x="383534" y="1724800"/>
            <a:ext cx="4036400" cy="9156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535">
                <a:solidFill>
                  <a:srgbClr val="FFFFFF"/>
                </a:solidFill>
              </a:rPr>
              <a:t>Softmax</a:t>
            </a:r>
            <a:endParaRPr sz="2535">
              <a:solidFill>
                <a:srgbClr val="FFFFFF"/>
              </a:solidFill>
            </a:endParaRPr>
          </a:p>
        </p:txBody>
      </p:sp>
      <p:sp>
        <p:nvSpPr>
          <p:cNvPr id="329" name="Google Shape;329;p21"/>
          <p:cNvSpPr/>
          <p:nvPr/>
        </p:nvSpPr>
        <p:spPr>
          <a:xfrm>
            <a:off x="383534" y="2965533"/>
            <a:ext cx="4036400" cy="9156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535">
                <a:solidFill>
                  <a:srgbClr val="FFFFFF"/>
                </a:solidFill>
              </a:rPr>
              <a:t>Convolve</a:t>
            </a:r>
            <a:endParaRPr sz="2535">
              <a:solidFill>
                <a:srgbClr val="FFFFFF"/>
              </a:solidFill>
            </a:endParaRPr>
          </a:p>
        </p:txBody>
      </p:sp>
      <p:sp>
        <p:nvSpPr>
          <p:cNvPr id="330" name="Google Shape;330;p21"/>
          <p:cNvSpPr/>
          <p:nvPr/>
        </p:nvSpPr>
        <p:spPr>
          <a:xfrm>
            <a:off x="441400" y="4206267"/>
            <a:ext cx="4036400" cy="9156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535">
                <a:solidFill>
                  <a:srgbClr val="FFFFFF"/>
                </a:solidFill>
              </a:rPr>
              <a:t>Sharpen</a:t>
            </a:r>
            <a:endParaRPr sz="2535">
              <a:solidFill>
                <a:srgbClr val="FFFFFF"/>
              </a:solidFill>
            </a:endParaRPr>
          </a:p>
        </p:txBody>
      </p:sp>
      <p:grpSp>
        <p:nvGrpSpPr>
          <p:cNvPr id="331" name="Google Shape;331;p21"/>
          <p:cNvGrpSpPr/>
          <p:nvPr/>
        </p:nvGrpSpPr>
        <p:grpSpPr>
          <a:xfrm>
            <a:off x="10005234" y="3734700"/>
            <a:ext cx="713600" cy="7136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pic>
          <p:nvPicPr>
            <p:cNvPr id="333" name="Google Shape;333;p21" descr="\times" title="MathEquation,#fefcff"/>
            <p:cNvPicPr preferRelativeResize="0"/>
            <p:nvPr/>
          </p:nvPicPr>
          <p:blipFill>
            <a:blip r:embed="rId1"/>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10005234" y="2475933"/>
            <a:ext cx="713600" cy="7136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pic>
          <p:nvPicPr>
            <p:cNvPr id="336" name="Google Shape;336;p21" descr="\cdot" title="MathEquation,#fefcff"/>
            <p:cNvPicPr preferRelativeResize="0"/>
            <p:nvPr/>
          </p:nvPicPr>
          <p:blipFill>
            <a:blip r:embed="rId2"/>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3"/>
          <a:stretch>
            <a:fillRect/>
          </a:stretch>
        </p:blipFill>
        <p:spPr>
          <a:xfrm>
            <a:off x="10104067" y="5071017"/>
            <a:ext cx="516213" cy="558801"/>
          </a:xfrm>
          <a:prstGeom prst="rect">
            <a:avLst/>
          </a:prstGeom>
          <a:noFill/>
          <a:ln>
            <a:noFill/>
          </a:ln>
        </p:spPr>
      </p:pic>
      <p:grpSp>
        <p:nvGrpSpPr>
          <p:cNvPr id="338" name="Google Shape;338;p21"/>
          <p:cNvGrpSpPr/>
          <p:nvPr/>
        </p:nvGrpSpPr>
        <p:grpSpPr>
          <a:xfrm>
            <a:off x="10005234" y="1217167"/>
            <a:ext cx="713600" cy="7136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pic>
          <p:nvPicPr>
            <p:cNvPr id="340" name="Google Shape;340;p21" descr="\sum" title="MathEquation,#f8f9fc"/>
            <p:cNvPicPr preferRelativeResize="0"/>
            <p:nvPr/>
          </p:nvPicPr>
          <p:blipFill>
            <a:blip r:embed="rId4"/>
            <a:stretch>
              <a:fillRect/>
            </a:stretch>
          </p:blipFill>
          <p:spPr>
            <a:xfrm>
              <a:off x="7626450" y="1015776"/>
              <a:ext cx="289968" cy="330201"/>
            </a:xfrm>
            <a:prstGeom prst="rect">
              <a:avLst/>
            </a:prstGeom>
            <a:noFill/>
            <a:ln>
              <a:noFill/>
            </a:ln>
          </p:spPr>
        </p:pic>
      </p:grpSp>
    </p:spTree>
  </p:cSld>
  <p:clrMapOvr>
    <a:masterClrMapping/>
  </p:clrMapOvr>
</p:sld>
</file>

<file path=ppt/tags/tag1.xml><?xml version="1.0" encoding="utf-8"?>
<p:tagLst xmlns:p="http://schemas.openxmlformats.org/presentationml/2006/main">
  <p:tag name="KSO_WPP_MARK_KEY" val="c8a892da-7eda-4206-8805-2a5df87233d5"/>
  <p:tag name="COMMONDATA" val="eyJoZGlkIjoiN2I0ZGM4NDNlZTk4OTRmN2ViNTBmZjhjZWZiMjQ5NTE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4515</Words>
  <Application>WPS 演示</Application>
  <PresentationFormat/>
  <Paragraphs>1260</Paragraphs>
  <Slides>62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62</vt:i4>
      </vt:variant>
    </vt:vector>
  </HeadingPairs>
  <TitlesOfParts>
    <vt:vector size="74" baseType="lpstr">
      <vt:lpstr>Arial</vt:lpstr>
      <vt:lpstr>宋体</vt:lpstr>
      <vt:lpstr>Wingdings</vt:lpstr>
      <vt:lpstr>Arial</vt:lpstr>
      <vt:lpstr>微软雅黑</vt:lpstr>
      <vt:lpstr>Arial Unicode MS</vt:lpstr>
      <vt:lpstr>Times New Roman</vt:lpstr>
      <vt:lpstr>Consolas</vt:lpstr>
      <vt:lpstr>Times New Roman</vt:lpstr>
      <vt:lpstr>Nanum Gothic</vt:lpstr>
      <vt:lpstr>Roboto</vt:lpstr>
      <vt:lpstr>Simple Light</vt:lpstr>
      <vt:lpstr>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By dair.aihttps://github.com/dair-ai/ml-visuals</dc:title>
  <dc:creator/>
  <cp:lastModifiedBy>Best9in</cp:lastModifiedBy>
  <cp:revision>7</cp:revision>
  <dcterms:created xsi:type="dcterms:W3CDTF">2023-03-20T08:01:00Z</dcterms:created>
  <dcterms:modified xsi:type="dcterms:W3CDTF">2023-03-20T09:58:10Z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6CD32A0572904F87A6662BA42A16C0CA</vt:lpwstr>
  </property>
  <property fmtid="{D5CDD505-2E9C-101B-9397-08002B2CF9AE}" pid="3" name="KSOProductBuildVer">
    <vt:lpwstr>2052-11.1.0.13703</vt:lpwstr>
  </property>
</Properties>
</file>