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81"/>
  </p:normalViewPr>
  <p:slideViewPr>
    <p:cSldViewPr snapToGrid="0" snapToObjects="1">
      <p:cViewPr>
        <p:scale>
          <a:sx n="141" d="100"/>
          <a:sy n="14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1184-C5F2-694D-8BEE-7E1FDDB2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171DA-5861-6448-82F3-F0342D95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28CC9-5C9B-CC45-8E0D-95A523B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8814A-8BC6-2F4B-BB27-1D5BCBBC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18A48-E058-B542-9270-5A502554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A477-EB7E-DA44-A1D1-972DACE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80AF2-0C7F-CF4F-BFA7-9F86F304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CAA3-B5C8-A245-A529-3249BE73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AA6A2-AEA0-6548-A584-5F17C5DD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71D5A-BD44-2645-819D-8578A75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8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C75C21-B30B-C541-9098-8A499AEE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2987B-C278-3844-9C3F-2A14E3A3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72738-DDFF-8F44-9750-7AB3AD82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88F8B-AF80-6147-BABB-FACCCAF6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9D18A-B5BC-5541-86EF-2F22769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3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08355-DEEB-164A-BE9F-BA8A9D6B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28F7B-B9B8-E043-8FAD-69BD29CE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BD148-F247-7347-A9CF-5256D813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81C7D-EFA2-6E46-A86F-E7E5B7A1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71B53-7F4B-3645-8DFD-61349A22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1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BB93-7C1C-2649-9207-6671B5C4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BB8FD-7E4D-3546-8BAA-0C5685B4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A77E4-CD24-144F-8DC9-4A7D8309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C87B1-B6A5-634C-A34E-9EF4D0CE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1BC56-5712-4D48-8210-8C749C6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74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9777-A11C-D04E-9D32-833C5866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1FFD2-5079-D842-80EB-58F21F30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5C26A-FE83-814A-A5CF-CE72FCF5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42FC5-38FA-A948-917F-3DEF715C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43774-66BB-6D4C-88D4-7671596B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FC249-E905-5942-A9B4-1F65152A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0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F5A10-B22E-714B-AF00-87D1A529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A85D6-1F53-8542-B269-AEE81B22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7D785-1CE1-804A-B408-B76DAD61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21691-8FBF-3549-A5CE-B88D0D972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AB841-19B7-D449-A44A-043255F8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9A35B-8BE6-5541-98CC-1DA149F0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F0CD3-06DF-DE47-BDAB-AD8A6F1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1BBC6-249C-E74B-9094-ECC3C63D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7420-D788-C442-B7B2-2716F1B2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43ED1-FA78-DF4E-9BAB-A08BF5E1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20F96-A0F3-5D4A-A26D-E20D4F4D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973E3-2539-CC4E-A2FC-66B012E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0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96DAF-A9D3-984F-9261-FADC4C76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FD1979-BD00-8649-9558-7364D34A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FB57C-5A87-0743-A993-BAC10BB9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6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ADCB1-D936-264A-95C0-4FCC6B2C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69C1-A230-7841-B0A0-AAD28BAD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95C52-52C0-1A4F-ADD8-0A893ECE7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EEB9F-B7C1-5A48-9A15-9DE42F9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21E4F-BE51-9A45-BD16-A2E53434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E74BB-23E4-794E-A329-52B479CE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4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8432F-BA7B-7743-9048-7F0E7C6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EF6EA-42DC-2646-AE63-0A925582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9616C-2AFC-8242-9777-8784A60C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0E00B-4938-8A4A-B28D-0F4E0534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8B2CB-090A-7348-8DA2-1538B4D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63198-29A9-6D47-8DC4-67056E49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6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C053E-169A-9F4D-9518-34014E74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81924-4513-934B-BF5F-AE6D6E8E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61CFC-1B80-9346-B124-04C01FDA7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01777-B93E-394E-B603-4084D136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F2724-59DA-1E4C-B52C-950AF40BF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62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553B60-227B-EE43-85D7-CC8959E3F182}"/>
              </a:ext>
            </a:extLst>
          </p:cNvPr>
          <p:cNvSpPr txBox="1"/>
          <p:nvPr/>
        </p:nvSpPr>
        <p:spPr>
          <a:xfrm>
            <a:off x="183066" y="114414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1. </a:t>
            </a:r>
            <a:r>
              <a:rPr kumimoji="1" lang="en-US" altLang="zh-CN" dirty="0"/>
              <a:t>LISP-like Grammar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2026228" y="68480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EFO1 (Original)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5514551" y="684808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u="sng" dirty="0"/>
              <a:t>2. </a:t>
            </a:r>
            <a:r>
              <a:rPr kumimoji="1" lang="en-US" altLang="zh-CN" u="sng" dirty="0"/>
              <a:t>(Normal)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(e.g. </a:t>
            </a:r>
            <a:r>
              <a:rPr kumimoji="1" lang="en-US" altLang="zh-CN" u="sng" dirty="0" err="1"/>
              <a:t>DNF+MultiIUDiff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2406140" y="1054140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5611038" y="1054140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9AA315-6CA3-604C-9794-01365823CACC}"/>
              </a:ext>
            </a:extLst>
          </p:cNvPr>
          <p:cNvSpPr txBox="1"/>
          <p:nvPr/>
        </p:nvSpPr>
        <p:spPr>
          <a:xfrm>
            <a:off x="347777" y="684808"/>
            <a:ext cx="1515158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F781DB-57D8-3840-8BE6-41FCDFFEECEE}"/>
              </a:ext>
            </a:extLst>
          </p:cNvPr>
          <p:cNvSpPr txBox="1"/>
          <p:nvPr/>
        </p:nvSpPr>
        <p:spPr>
          <a:xfrm>
            <a:off x="255604" y="4798061"/>
            <a:ext cx="1699504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Grounded level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4942" y="869474"/>
            <a:ext cx="929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2026228" y="4798061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2165180" y="2539642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72C206A-8551-F24C-8D5A-8F97E58722C4}"/>
              </a:ext>
            </a:extLst>
          </p:cNvPr>
          <p:cNvSpPr txBox="1"/>
          <p:nvPr/>
        </p:nvSpPr>
        <p:spPr>
          <a:xfrm>
            <a:off x="2070444" y="172452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5" name="下箭头 84">
            <a:extLst>
              <a:ext uri="{FF2B5EF4-FFF2-40B4-BE49-F238E27FC236}">
                <a16:creationId xmlns:a16="http://schemas.microsoft.com/office/drawing/2014/main" id="{2917BB3A-D36C-1D48-B305-77A98616F5C9}"/>
              </a:ext>
            </a:extLst>
          </p:cNvPr>
          <p:cNvSpPr/>
          <p:nvPr/>
        </p:nvSpPr>
        <p:spPr>
          <a:xfrm>
            <a:off x="3170142" y="1851314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2013095" y="400021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50DCB86A-6223-9540-A56F-D85BC1A5154C}"/>
              </a:ext>
            </a:extLst>
          </p:cNvPr>
          <p:cNvSpPr/>
          <p:nvPr/>
        </p:nvSpPr>
        <p:spPr>
          <a:xfrm>
            <a:off x="3172860" y="4085301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1101832" y="525879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449377" y="549289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1382358" y="58976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1562358" y="5374163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921832" y="5619656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1075472" y="5438792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629377" y="5582891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1075472" y="5773296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1535998" y="5554163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2026228" y="637024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JSON-like grounded query on KG</a:t>
            </a:r>
            <a:endParaRPr kumimoji="1" lang="zh-CN" altLang="en-US" u="sng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5514551" y="231225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3. </a:t>
            </a:r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5660316" y="274723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6138582" y="274723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6616848" y="274723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7573380" y="274723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7095114" y="274723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5611038" y="3027701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7922614" y="5016712"/>
            <a:ext cx="270887" cy="120588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7252824" y="50694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the KG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8934411" y="5156648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9105437" y="636772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777678" y="620560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8934411" y="3027700"/>
            <a:ext cx="1795116" cy="12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10800000">
            <a:off x="9696525" y="4411688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301</Words>
  <Application>Microsoft Macintosh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37</cp:revision>
  <dcterms:created xsi:type="dcterms:W3CDTF">2021-08-20T03:01:56Z</dcterms:created>
  <dcterms:modified xsi:type="dcterms:W3CDTF">2021-08-20T15:20:51Z</dcterms:modified>
</cp:coreProperties>
</file>