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75"/>
  </p:normalViewPr>
  <p:slideViewPr>
    <p:cSldViewPr snapToGrid="0" snapToObjects="1">
      <p:cViewPr>
        <p:scale>
          <a:sx n="102" d="100"/>
          <a:sy n="10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553B60-227B-EE43-85D7-CC8959E3F182}"/>
              </a:ext>
            </a:extLst>
          </p:cNvPr>
          <p:cNvSpPr txBox="1"/>
          <p:nvPr/>
        </p:nvSpPr>
        <p:spPr>
          <a:xfrm>
            <a:off x="5967123" y="4915246"/>
            <a:ext cx="4392549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1. </a:t>
            </a:r>
            <a:r>
              <a:rPr kumimoji="1" lang="en-US" altLang="zh-CN" dirty="0"/>
              <a:t>LISP-like Grammar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7810284" y="4455914"/>
            <a:ext cx="494718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EFO1 (Original)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11298607" y="4455914"/>
            <a:ext cx="8316700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u="sng" dirty="0"/>
              <a:t>2. </a:t>
            </a:r>
            <a:r>
              <a:rPr kumimoji="1" lang="en-US" altLang="zh-CN" u="sng" dirty="0"/>
              <a:t>(Normal)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(e.g. </a:t>
            </a:r>
            <a:r>
              <a:rPr kumimoji="1" lang="en-US" altLang="zh-CN" u="sng" dirty="0" err="1"/>
              <a:t>DNF+MultiIUDiff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8190196" y="4825247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11395095" y="4825247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9AA315-6CA3-604C-9794-01365823CACC}"/>
              </a:ext>
            </a:extLst>
          </p:cNvPr>
          <p:cNvSpPr txBox="1"/>
          <p:nvPr/>
        </p:nvSpPr>
        <p:spPr>
          <a:xfrm>
            <a:off x="952449" y="4732465"/>
            <a:ext cx="2852063" cy="64722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F781DB-57D8-3840-8BE6-41FCDFFEECEE}"/>
              </a:ext>
            </a:extLst>
          </p:cNvPr>
          <p:cNvSpPr txBox="1"/>
          <p:nvPr/>
        </p:nvSpPr>
        <p:spPr>
          <a:xfrm>
            <a:off x="952449" y="9452745"/>
            <a:ext cx="3222357" cy="6472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Grounded level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11298608" y="4779528"/>
            <a:ext cx="145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7810284" y="856916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949236" y="6310748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72C206A-8551-F24C-8D5A-8F97E58722C4}"/>
              </a:ext>
            </a:extLst>
          </p:cNvPr>
          <p:cNvSpPr txBox="1"/>
          <p:nvPr/>
        </p:nvSpPr>
        <p:spPr>
          <a:xfrm>
            <a:off x="7854501" y="5495630"/>
            <a:ext cx="1984839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5" name="下箭头 84">
            <a:extLst>
              <a:ext uri="{FF2B5EF4-FFF2-40B4-BE49-F238E27FC236}">
                <a16:creationId xmlns:a16="http://schemas.microsoft.com/office/drawing/2014/main" id="{2917BB3A-D36C-1D48-B305-77A98616F5C9}"/>
              </a:ext>
            </a:extLst>
          </p:cNvPr>
          <p:cNvSpPr/>
          <p:nvPr/>
        </p:nvSpPr>
        <p:spPr>
          <a:xfrm>
            <a:off x="8954199" y="5622421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797151" y="7771321"/>
            <a:ext cx="2387192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50DCB86A-6223-9540-A56F-D85BC1A5154C}"/>
              </a:ext>
            </a:extLst>
          </p:cNvPr>
          <p:cNvSpPr/>
          <p:nvPr/>
        </p:nvSpPr>
        <p:spPr>
          <a:xfrm>
            <a:off x="8956917" y="7856408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6885888" y="902989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6233433" y="926399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7166414" y="966875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7346414" y="914526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6705888" y="9390762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6859528" y="9209898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6413434" y="9353998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6859528" y="9544403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7320054" y="9325269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7810284" y="10141351"/>
            <a:ext cx="685315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JSON-like grounded query on KG</a:t>
            </a:r>
            <a:endParaRPr kumimoji="1" lang="zh-CN" altLang="en-US" u="sng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1298607" y="6083357"/>
            <a:ext cx="4985660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3. </a:t>
            </a:r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1444372" y="6518341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922638" y="6518341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2400904" y="6518341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3357436" y="6518341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879170" y="6518341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1395095" y="6798807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13706671" y="8787818"/>
            <a:ext cx="270887" cy="120588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13036881" y="8840566"/>
            <a:ext cx="2861681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the KG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14718467" y="8927755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6561734" y="9976713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4718467" y="6798807"/>
            <a:ext cx="1795116" cy="12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10800000">
            <a:off x="15480582" y="8182795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B0FAE8-383B-944E-83A9-DC069EC775B1}"/>
              </a:ext>
            </a:extLst>
          </p:cNvPr>
          <p:cNvSpPr txBox="1"/>
          <p:nvPr/>
        </p:nvSpPr>
        <p:spPr>
          <a:xfrm>
            <a:off x="2305311" y="1280526"/>
            <a:ext cx="1413201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/>
              <a:t>Natural Language:</a:t>
            </a:r>
            <a:r>
              <a:rPr kumimoji="1" lang="en-US" altLang="zh-CN" dirty="0"/>
              <a:t> 		</a:t>
            </a:r>
            <a:r>
              <a:rPr kumimoji="1" lang="en-US" altLang="zh-CN" dirty="0">
                <a:latin typeface="Chalkboard" panose="03050602040202020205" pitchFamily="66" charset="0"/>
              </a:rPr>
              <a:t>Find a movie about love or a movie starred by the actor who has won the Oscar but not the golden globe.</a:t>
            </a:r>
            <a:endParaRPr kumimoji="1" lang="zh-CN" altLang="en-US" dirty="0">
              <a:latin typeface="Chalkboard" panose="030506020402020202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/>
              <p:nvPr/>
            </p:nvSpPr>
            <p:spPr>
              <a:xfrm>
                <a:off x="2305311" y="1766170"/>
                <a:ext cx="11266418" cy="369332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u="sng" dirty="0"/>
                  <a:t>Logical Formula: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		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IsAbout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Love)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[HasActor(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Golden globe)]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1766170"/>
                <a:ext cx="11266418" cy="369332"/>
              </a:xfrm>
              <a:prstGeom prst="rect">
                <a:avLst/>
              </a:prstGeom>
              <a:blipFill>
                <a:blip r:embed="rId2"/>
                <a:stretch>
                  <a:fillRect l="-450"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/>
              <p:nvPr/>
            </p:nvSpPr>
            <p:spPr>
              <a:xfrm>
                <a:off x="2305311" y="2251814"/>
                <a:ext cx="11508663" cy="36933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zh-CN" u="sng" dirty="0"/>
                  <a:t>Set Operations:</a:t>
                </a:r>
                <a:r>
                  <a:rPr kumimoji="1" lang="en-US" altLang="zh-CN" dirty="0"/>
                  <a:t> 		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MovieHasActor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u="sng" dirty="0">
                    <a:latin typeface="Chalkboard" panose="03050602040202020205" pitchFamily="66" charset="0"/>
                  </a:rPr>
                  <a:t>Not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(Golden globe)))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MoveIsAbout(Love)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2251814"/>
                <a:ext cx="11508663" cy="369332"/>
              </a:xfrm>
              <a:prstGeom prst="rect">
                <a:avLst/>
              </a:prstGeom>
              <a:blipFill>
                <a:blip r:embed="rId3"/>
                <a:stretch>
                  <a:fillRect l="-441" t="-6667" b="-2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21A5EC8-21FC-014D-894D-011942B08AE4}"/>
              </a:ext>
            </a:extLst>
          </p:cNvPr>
          <p:cNvSpPr txBox="1"/>
          <p:nvPr/>
        </p:nvSpPr>
        <p:spPr>
          <a:xfrm>
            <a:off x="2305311" y="2671540"/>
            <a:ext cx="95327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AD3412-20C3-CF42-8702-D9BE69257E33}"/>
              </a:ext>
            </a:extLst>
          </p:cNvPr>
          <p:cNvGrpSpPr/>
          <p:nvPr/>
        </p:nvGrpSpPr>
        <p:grpSpPr>
          <a:xfrm>
            <a:off x="3505117" y="2645028"/>
            <a:ext cx="8765236" cy="2112535"/>
            <a:chOff x="3527661" y="2922124"/>
            <a:chExt cx="8765236" cy="21125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2BF91B4-195F-6049-9602-02C3B5B9389E}"/>
                </a:ext>
              </a:extLst>
            </p:cNvPr>
            <p:cNvSpPr/>
            <p:nvPr/>
          </p:nvSpPr>
          <p:spPr>
            <a:xfrm>
              <a:off x="4572000" y="337092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3CEFEE-5879-3340-9982-BEC6F85F51BF}"/>
                </a:ext>
              </a:extLst>
            </p:cNvPr>
            <p:cNvSpPr txBox="1"/>
            <p:nvPr/>
          </p:nvSpPr>
          <p:spPr>
            <a:xfrm>
              <a:off x="3603161" y="3368362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Oscar</a:t>
              </a:r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A17B52-4EF8-C245-816D-F1EB4BCE46B6}"/>
                </a:ext>
              </a:extLst>
            </p:cNvPr>
            <p:cNvSpPr/>
            <p:nvPr/>
          </p:nvSpPr>
          <p:spPr>
            <a:xfrm>
              <a:off x="4572000" y="42017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01CBA-8730-A045-9397-7A9CCCF6E20B}"/>
                </a:ext>
              </a:extLst>
            </p:cNvPr>
            <p:cNvSpPr txBox="1"/>
            <p:nvPr/>
          </p:nvSpPr>
          <p:spPr>
            <a:xfrm>
              <a:off x="3527661" y="4018996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Golden</a:t>
              </a:r>
            </a:p>
            <a:p>
              <a:r>
                <a:rPr kumimoji="1" lang="en-US" altLang="zh-CN" dirty="0"/>
                <a:t>Globe</a:t>
              </a:r>
              <a:endParaRPr kumimoji="1" lang="zh-CN" altLang="en-US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6E3B0F0-FDE4-654A-8804-BBA8AC890F4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932000" y="3548362"/>
              <a:ext cx="1051780" cy="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338294A-201E-BA46-8A63-3010A34C829A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932000" y="4381709"/>
              <a:ext cx="815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22D64B5-9B29-A44A-927C-24B211CBF4EB}"/>
                </a:ext>
              </a:extLst>
            </p:cNvPr>
            <p:cNvGrpSpPr/>
            <p:nvPr/>
          </p:nvGrpSpPr>
          <p:grpSpPr>
            <a:xfrm>
              <a:off x="5361415" y="4201709"/>
              <a:ext cx="1131335" cy="832950"/>
              <a:chOff x="5992166" y="4325542"/>
              <a:chExt cx="1131335" cy="83295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F7AC7A2-B270-5E43-9FBB-B2D01B6525C4}"/>
                  </a:ext>
                </a:extLst>
              </p:cNvPr>
              <p:cNvSpPr/>
              <p:nvPr/>
            </p:nvSpPr>
            <p:spPr>
              <a:xfrm>
                <a:off x="6377833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B0B5BA7-B2E7-3243-B565-17AAA22003DD}"/>
                  </a:ext>
                </a:extLst>
              </p:cNvPr>
              <p:cNvSpPr txBox="1"/>
              <p:nvPr/>
            </p:nvSpPr>
            <p:spPr>
              <a:xfrm>
                <a:off x="5992166" y="4789160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846D897-FE89-9240-87B7-44C9A8C29369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107082" y="4381709"/>
              <a:ext cx="1153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5DE2284-EA3D-7745-A4CB-0648972736F3}"/>
                </a:ext>
              </a:extLst>
            </p:cNvPr>
            <p:cNvGrpSpPr/>
            <p:nvPr/>
          </p:nvGrpSpPr>
          <p:grpSpPr>
            <a:xfrm>
              <a:off x="6922165" y="4201709"/>
              <a:ext cx="1035861" cy="832950"/>
              <a:chOff x="7645137" y="4325542"/>
              <a:chExt cx="1035861" cy="83295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C0C030-901A-CB4E-BBEC-807DC3F3B456}"/>
                  </a:ext>
                </a:extLst>
              </p:cNvPr>
              <p:cNvSpPr/>
              <p:nvPr/>
            </p:nvSpPr>
            <p:spPr>
              <a:xfrm>
                <a:off x="7983067" y="432554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0FA24-2883-314D-9E73-64708FD56E5D}"/>
                  </a:ext>
                </a:extLst>
              </p:cNvPr>
              <p:cNvSpPr txBox="1"/>
              <p:nvPr/>
            </p:nvSpPr>
            <p:spPr>
              <a:xfrm>
                <a:off x="7645137" y="478916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Negation</a:t>
                </a:r>
                <a:endParaRPr kumimoji="1" lang="zh-CN" altLang="en-US" dirty="0"/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DA847A7-42FD-5B4B-AE7E-25074E04D14F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6343780" y="3548362"/>
              <a:ext cx="1524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AD668D-591F-1842-A064-80DEAF42E933}"/>
                </a:ext>
              </a:extLst>
            </p:cNvPr>
            <p:cNvCxnSpPr>
              <a:cxnSpLocks/>
              <a:stCxn id="19" idx="7"/>
              <a:endCxn id="28" idx="3"/>
            </p:cNvCxnSpPr>
            <p:nvPr/>
          </p:nvCxnSpPr>
          <p:spPr>
            <a:xfrm flipV="1">
              <a:off x="7567374" y="3675641"/>
              <a:ext cx="353202" cy="5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586876B-85D3-894D-80F4-88C308CE7AE7}"/>
                </a:ext>
              </a:extLst>
            </p:cNvPr>
            <p:cNvGrpSpPr/>
            <p:nvPr/>
          </p:nvGrpSpPr>
          <p:grpSpPr>
            <a:xfrm>
              <a:off x="7395561" y="2922124"/>
              <a:ext cx="1304588" cy="806238"/>
              <a:chOff x="7925312" y="3045957"/>
              <a:chExt cx="1304588" cy="80623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87BF3E9-42AA-D045-B3AC-C2EE9F231DD4}"/>
                  </a:ext>
                </a:extLst>
              </p:cNvPr>
              <p:cNvSpPr/>
              <p:nvPr/>
            </p:nvSpPr>
            <p:spPr>
              <a:xfrm>
                <a:off x="8397606" y="3492195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BD031A-AF6D-6E44-87A4-BD31C3F996BA}"/>
                  </a:ext>
                </a:extLst>
              </p:cNvPr>
              <p:cNvSpPr txBox="1"/>
              <p:nvPr/>
            </p:nvSpPr>
            <p:spPr>
              <a:xfrm>
                <a:off x="7925312" y="3045957"/>
                <a:ext cx="13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Intersection</a:t>
                </a:r>
                <a:endParaRPr kumimoji="1" lang="zh-CN" altLang="en-US" dirty="0"/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582F620-0BAA-AA4F-A594-EC52EC8F3D84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8227855" y="3548362"/>
              <a:ext cx="177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735044-5C3B-2B40-9A28-C5ADB0DBED28}"/>
                </a:ext>
              </a:extLst>
            </p:cNvPr>
            <p:cNvGrpSpPr/>
            <p:nvPr/>
          </p:nvGrpSpPr>
          <p:grpSpPr>
            <a:xfrm>
              <a:off x="9366262" y="2922124"/>
              <a:ext cx="1627305" cy="806238"/>
              <a:chOff x="9474970" y="3045957"/>
              <a:chExt cx="1627305" cy="80623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C21553-0AC5-734C-918B-D892B7D2257F}"/>
                  </a:ext>
                </a:extLst>
              </p:cNvPr>
              <p:cNvSpPr/>
              <p:nvPr/>
            </p:nvSpPr>
            <p:spPr>
              <a:xfrm>
                <a:off x="10108622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B61E87B-CE88-A14D-9E2E-C0D4279882EA}"/>
                  </a:ext>
                </a:extLst>
              </p:cNvPr>
              <p:cNvSpPr txBox="1"/>
              <p:nvPr/>
            </p:nvSpPr>
            <p:spPr>
              <a:xfrm>
                <a:off x="9474970" y="3045957"/>
                <a:ext cx="162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MovieHasActor</a:t>
                </a:r>
                <a:endParaRPr kumimoji="1" lang="zh-CN" alt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1EBD19-9A7E-E541-AC7D-0E66810FEE8A}"/>
                </a:ext>
              </a:extLst>
            </p:cNvPr>
            <p:cNvGrpSpPr/>
            <p:nvPr/>
          </p:nvGrpSpPr>
          <p:grpSpPr>
            <a:xfrm>
              <a:off x="8387441" y="4201709"/>
              <a:ext cx="620619" cy="832950"/>
              <a:chOff x="8854351" y="4325542"/>
              <a:chExt cx="620619" cy="83295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528911-1107-E946-871E-055AA73069B1}"/>
                  </a:ext>
                </a:extLst>
              </p:cNvPr>
              <p:cNvSpPr/>
              <p:nvPr/>
            </p:nvSpPr>
            <p:spPr>
              <a:xfrm>
                <a:off x="8984660" y="4325542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9E29A5-562B-1047-814F-103CC8F315B9}"/>
                  </a:ext>
                </a:extLst>
              </p:cNvPr>
              <p:cNvSpPr txBox="1"/>
              <p:nvPr/>
            </p:nvSpPr>
            <p:spPr>
              <a:xfrm>
                <a:off x="8854351" y="4789160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Love</a:t>
                </a:r>
                <a:endParaRPr kumimoji="1" lang="zh-CN" altLang="en-US" dirty="0"/>
              </a:p>
            </p:txBody>
          </p:sp>
        </p:grp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F44CA9DA-E228-8E4E-B199-79AFB3B8110E}"/>
                </a:ext>
              </a:extLst>
            </p:cNvPr>
            <p:cNvCxnSpPr>
              <a:cxnSpLocks/>
              <a:stCxn id="29" idx="6"/>
              <a:endCxn id="52" idx="2"/>
            </p:cNvCxnSpPr>
            <p:nvPr/>
          </p:nvCxnSpPr>
          <p:spPr>
            <a:xfrm>
              <a:off x="8877750" y="4381709"/>
              <a:ext cx="1128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59E7B1C-D736-5644-B722-EA23C3C53CE9}"/>
                </a:ext>
              </a:extLst>
            </p:cNvPr>
            <p:cNvGrpSpPr/>
            <p:nvPr/>
          </p:nvGrpSpPr>
          <p:grpSpPr>
            <a:xfrm>
              <a:off x="9437475" y="4201709"/>
              <a:ext cx="1498102" cy="832950"/>
              <a:chOff x="10146196" y="4325542"/>
              <a:chExt cx="1498102" cy="8329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5996509-2646-6646-863F-3E0B703EF089}"/>
                  </a:ext>
                </a:extLst>
              </p:cNvPr>
              <p:cNvSpPr/>
              <p:nvPr/>
            </p:nvSpPr>
            <p:spPr>
              <a:xfrm>
                <a:off x="10715247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A70851A-A06D-4643-9E5F-6B6CB611BA7E}"/>
                  </a:ext>
                </a:extLst>
              </p:cNvPr>
              <p:cNvSpPr txBox="1"/>
              <p:nvPr/>
            </p:nvSpPr>
            <p:spPr>
              <a:xfrm>
                <a:off x="10146196" y="4789160"/>
                <a:ext cx="149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MovieIsAbout</a:t>
                </a:r>
                <a:endParaRPr kumimoji="1"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C70C7-0151-DA41-8007-D68CA7C4CCD1}"/>
                </a:ext>
              </a:extLst>
            </p:cNvPr>
            <p:cNvGrpSpPr/>
            <p:nvPr/>
          </p:nvGrpSpPr>
          <p:grpSpPr>
            <a:xfrm>
              <a:off x="11542371" y="3325243"/>
              <a:ext cx="750526" cy="806238"/>
              <a:chOff x="11622101" y="3045957"/>
              <a:chExt cx="750526" cy="80623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991E04-E4D1-6A47-897C-CFCF8C249EC8}"/>
                  </a:ext>
                </a:extLst>
              </p:cNvPr>
              <p:cNvSpPr/>
              <p:nvPr/>
            </p:nvSpPr>
            <p:spPr>
              <a:xfrm>
                <a:off x="11817364" y="3492195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C7A4FBA-519B-AB4C-B31D-7FB90E8EF8B3}"/>
                  </a:ext>
                </a:extLst>
              </p:cNvPr>
              <p:cNvSpPr txBox="1"/>
              <p:nvPr/>
            </p:nvSpPr>
            <p:spPr>
              <a:xfrm>
                <a:off x="11622101" y="3045957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Union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7B0871-2841-0C46-BEB9-982C29E46DBE}"/>
                </a:ext>
              </a:extLst>
            </p:cNvPr>
            <p:cNvGrpSpPr/>
            <p:nvPr/>
          </p:nvGrpSpPr>
          <p:grpSpPr>
            <a:xfrm>
              <a:off x="5598113" y="2922124"/>
              <a:ext cx="1131335" cy="806238"/>
              <a:chOff x="5992166" y="3045957"/>
              <a:chExt cx="1131335" cy="80623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3F24D3A-F5E1-E344-BFCA-144FE1609DC4}"/>
                  </a:ext>
                </a:extLst>
              </p:cNvPr>
              <p:cNvSpPr/>
              <p:nvPr/>
            </p:nvSpPr>
            <p:spPr>
              <a:xfrm>
                <a:off x="6377833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32D9A5-9F2B-0E47-97A9-C4D889E23508}"/>
                  </a:ext>
                </a:extLst>
              </p:cNvPr>
              <p:cNvSpPr txBox="1"/>
              <p:nvPr/>
            </p:nvSpPr>
            <p:spPr>
              <a:xfrm>
                <a:off x="5992166" y="3045957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8BE870C-2390-414C-806B-394351304DCB}"/>
                </a:ext>
              </a:extLst>
            </p:cNvPr>
            <p:cNvCxnSpPr>
              <a:stCxn id="35" idx="6"/>
              <a:endCxn id="70" idx="2"/>
            </p:cNvCxnSpPr>
            <p:nvPr/>
          </p:nvCxnSpPr>
          <p:spPr>
            <a:xfrm>
              <a:off x="10359914" y="3548362"/>
              <a:ext cx="137772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8E7141B1-C6B1-E64A-8744-89067CF50858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10366526" y="3951481"/>
              <a:ext cx="1371108" cy="43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CDBC156-3404-D54A-82A6-F9D6AA1E1BAF}"/>
              </a:ext>
            </a:extLst>
          </p:cNvPr>
          <p:cNvSpPr txBox="1"/>
          <p:nvPr/>
        </p:nvSpPr>
        <p:spPr>
          <a:xfrm>
            <a:off x="2382131" y="4799128"/>
            <a:ext cx="817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Query Type (LISP-like grammar)</a:t>
            </a:r>
            <a:r>
              <a:rPr kumimoji="1" lang="en-US" altLang="zh-CN" dirty="0"/>
              <a:t>: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(u,(p,(e)),(p,(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,(p,(e)),(n,(p,(e))))))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C6F1-E14E-A04F-BCC3-C064E4AB0164}"/>
              </a:ext>
            </a:extLst>
          </p:cNvPr>
          <p:cNvSpPr/>
          <p:nvPr/>
        </p:nvSpPr>
        <p:spPr>
          <a:xfrm>
            <a:off x="13092810" y="349438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89A4D21-1FF9-6C49-8119-67846838A718}"/>
              </a:ext>
            </a:extLst>
          </p:cNvPr>
          <p:cNvSpPr/>
          <p:nvPr/>
        </p:nvSpPr>
        <p:spPr>
          <a:xfrm>
            <a:off x="13571076" y="349438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CD55431-E518-4344-AE04-9FB4F9625347}"/>
              </a:ext>
            </a:extLst>
          </p:cNvPr>
          <p:cNvSpPr/>
          <p:nvPr/>
        </p:nvSpPr>
        <p:spPr>
          <a:xfrm>
            <a:off x="14049342" y="3494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88E1AA0-C80F-7B46-B228-908A5753DF65}"/>
              </a:ext>
            </a:extLst>
          </p:cNvPr>
          <p:cNvSpPr/>
          <p:nvPr/>
        </p:nvSpPr>
        <p:spPr>
          <a:xfrm>
            <a:off x="15005874" y="349438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1412CC7-79D7-0F49-A1D4-13A5A5A5A492}"/>
              </a:ext>
            </a:extLst>
          </p:cNvPr>
          <p:cNvSpPr/>
          <p:nvPr/>
        </p:nvSpPr>
        <p:spPr>
          <a:xfrm>
            <a:off x="14527608" y="349438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C75F75F-E2FD-3A41-B7F9-657760EF0C40}"/>
              </a:ext>
            </a:extLst>
          </p:cNvPr>
          <p:cNvSpPr txBox="1"/>
          <p:nvPr/>
        </p:nvSpPr>
        <p:spPr>
          <a:xfrm>
            <a:off x="13571076" y="2901934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9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439</Words>
  <Application>Microsoft Macintosh PowerPoint</Application>
  <PresentationFormat>自定义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Chalkboard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51</cp:revision>
  <dcterms:created xsi:type="dcterms:W3CDTF">2021-08-20T03:01:56Z</dcterms:created>
  <dcterms:modified xsi:type="dcterms:W3CDTF">2021-08-25T03:19:01Z</dcterms:modified>
</cp:coreProperties>
</file>