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9592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7" autoAdjust="0"/>
    <p:restoredTop sz="94660"/>
  </p:normalViewPr>
  <p:slideViewPr>
    <p:cSldViewPr snapToGrid="0">
      <p:cViewPr>
        <p:scale>
          <a:sx n="125" d="100"/>
          <a:sy n="125" d="100"/>
        </p:scale>
        <p:origin x="24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942577"/>
            <a:ext cx="3365341" cy="2005142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3025045"/>
            <a:ext cx="2969419" cy="1390533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306637"/>
            <a:ext cx="853708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306637"/>
            <a:ext cx="2511633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435864"/>
            <a:ext cx="3414832" cy="2395771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3854300"/>
            <a:ext cx="3414832" cy="1259879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2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533187"/>
            <a:ext cx="1682671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533187"/>
            <a:ext cx="1682671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06639"/>
            <a:ext cx="3414832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411865"/>
            <a:ext cx="1674937" cy="69193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2103799"/>
            <a:ext cx="167493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411865"/>
            <a:ext cx="1683186" cy="69193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2103799"/>
            <a:ext cx="168318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0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83963"/>
            <a:ext cx="1276953" cy="1343872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829256"/>
            <a:ext cx="2004358" cy="4092942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727835"/>
            <a:ext cx="1276953" cy="3201028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83963"/>
            <a:ext cx="1276953" cy="1343872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829256"/>
            <a:ext cx="2004358" cy="4092942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727835"/>
            <a:ext cx="1276953" cy="3201028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306639"/>
            <a:ext cx="341483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533187"/>
            <a:ext cx="341483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5338158"/>
            <a:ext cx="89082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6FAE-A241-4FB1-9126-5F72492761F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5338158"/>
            <a:ext cx="133623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5338158"/>
            <a:ext cx="89082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EFDB-FEFF-470A-B2E3-6A72438E7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8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C05C19-70B3-AD17-A557-8C2B798A5E2F}"/>
              </a:ext>
            </a:extLst>
          </p:cNvPr>
          <p:cNvGrpSpPr/>
          <p:nvPr/>
        </p:nvGrpSpPr>
        <p:grpSpPr>
          <a:xfrm>
            <a:off x="46416" y="64343"/>
            <a:ext cx="3866392" cy="5630764"/>
            <a:chOff x="739300" y="731126"/>
            <a:chExt cx="3866392" cy="563076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BF15756-535D-2EA5-B226-6C96C8603B84}"/>
                </a:ext>
              </a:extLst>
            </p:cNvPr>
            <p:cNvSpPr/>
            <p:nvPr/>
          </p:nvSpPr>
          <p:spPr>
            <a:xfrm>
              <a:off x="739302" y="731126"/>
              <a:ext cx="3866390" cy="56307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87DB7D1-3B6C-57CA-4184-722EA36D4DB2}"/>
                </a:ext>
              </a:extLst>
            </p:cNvPr>
            <p:cNvSpPr txBox="1"/>
            <p:nvPr/>
          </p:nvSpPr>
          <p:spPr>
            <a:xfrm>
              <a:off x="739302" y="761899"/>
              <a:ext cx="3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1</a:t>
              </a:r>
              <a:r>
                <a:rPr lang="en-US" altLang="zh-CN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Law of Information Capacity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CFB620B8-BE6C-C7A8-96C5-B82F86A2FD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016720"/>
                </p:ext>
              </p:extLst>
            </p:nvPr>
          </p:nvGraphicFramePr>
          <p:xfrm>
            <a:off x="1627085" y="1262445"/>
            <a:ext cx="22225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22280" imgH="952200" progId="Equation.DSMT4">
                    <p:embed/>
                  </p:oleObj>
                </mc:Choice>
                <mc:Fallback>
                  <p:oleObj name="Equation" r:id="rId2" imgW="2222280" imgH="9522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D0577B81-8F98-3037-4380-9A81FF25D3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27085" y="1262445"/>
                          <a:ext cx="2222500" cy="95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F1DB6F-C0E7-8AF5-D4D5-56924D59915F}"/>
                </a:ext>
              </a:extLst>
            </p:cNvPr>
            <p:cNvSpPr txBox="1"/>
            <p:nvPr/>
          </p:nvSpPr>
          <p:spPr>
            <a:xfrm>
              <a:off x="811527" y="3986495"/>
              <a:ext cx="4530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34F010-DE86-6A1A-FD94-B4C7B7AC6CEB}"/>
                </a:ext>
              </a:extLst>
            </p:cNvPr>
            <p:cNvSpPr txBox="1"/>
            <p:nvPr/>
          </p:nvSpPr>
          <p:spPr>
            <a:xfrm>
              <a:off x="1147673" y="3983169"/>
              <a:ext cx="33899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capacity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 size (in bits)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cross-entropy training loss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trained tokens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 of the entire dataset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energy required to train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Boltzmann constant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Kelvin temperature of radiator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EA6E0F-A410-D1BE-2D43-9C827535DCB6}"/>
                </a:ext>
              </a:extLst>
            </p:cNvPr>
            <p:cNvSpPr txBox="1"/>
            <p:nvPr/>
          </p:nvSpPr>
          <p:spPr>
            <a:xfrm>
              <a:off x="739300" y="2440630"/>
              <a:ext cx="386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2</a:t>
              </a:r>
              <a:r>
                <a:rPr lang="en-US" altLang="zh-CN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Law of Information Capacity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C008A5AC-6A51-6D28-5535-809A5E9F29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005099"/>
                </p:ext>
              </p:extLst>
            </p:nvPr>
          </p:nvGraphicFramePr>
          <p:xfrm>
            <a:off x="1618395" y="2861946"/>
            <a:ext cx="21082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08160" imgH="977760" progId="Equation.DSMT4">
                    <p:embed/>
                  </p:oleObj>
                </mc:Choice>
                <mc:Fallback>
                  <p:oleObj name="Equation" r:id="rId4" imgW="2108160" imgH="9777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7D129F12-370A-8CEF-80BE-A1DEA1970A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18395" y="2861946"/>
                          <a:ext cx="2108200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425B820-40AB-B725-F5B4-16B11BD212A7}"/>
                </a:ext>
              </a:extLst>
            </p:cNvPr>
            <p:cNvCxnSpPr>
              <a:cxnSpLocks/>
            </p:cNvCxnSpPr>
            <p:nvPr/>
          </p:nvCxnSpPr>
          <p:spPr>
            <a:xfrm>
              <a:off x="850439" y="2391990"/>
              <a:ext cx="36242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0FA041-1114-1370-7EF9-854422305CEF}"/>
                </a:ext>
              </a:extLst>
            </p:cNvPr>
            <p:cNvCxnSpPr>
              <a:cxnSpLocks/>
            </p:cNvCxnSpPr>
            <p:nvPr/>
          </p:nvCxnSpPr>
          <p:spPr>
            <a:xfrm>
              <a:off x="850439" y="3978913"/>
              <a:ext cx="36242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26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984</TotalTime>
  <Words>62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泓郡 安</dc:creator>
  <cp:lastModifiedBy>泓郡 安</cp:lastModifiedBy>
  <cp:revision>4</cp:revision>
  <dcterms:created xsi:type="dcterms:W3CDTF">2024-10-26T06:55:58Z</dcterms:created>
  <dcterms:modified xsi:type="dcterms:W3CDTF">2024-11-01T06:23:03Z</dcterms:modified>
</cp:coreProperties>
</file>