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995D-E835-4440-B7FA-8A785F9C5B50}" type="datetimeFigureOut">
              <a:rPr lang="ko-KR" altLang="en-US" smtClean="0"/>
              <a:pPr/>
              <a:t>2012-10-01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BF30-D8B8-4D70-BB8D-0AD5CF7351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3724893" y="155679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Logic Thread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024076" y="269361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>
            <a:off x="4372965" y="2276872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9526" y="37170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292845" y="37170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826368" y="37170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012925" y="83671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5" name="아래쪽 화살표 64"/>
          <p:cNvSpPr/>
          <p:nvPr/>
        </p:nvSpPr>
        <p:spPr>
          <a:xfrm>
            <a:off x="4372965" y="1340768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348629" y="2482692"/>
            <a:ext cx="626469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714522" y="2312634"/>
            <a:ext cx="67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ASync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716781" y="3212976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4228949" y="3212976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4805013" y="321297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21237" y="3841303"/>
            <a:ext cx="98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…n   Sync</a:t>
            </a:r>
            <a:endParaRPr lang="ko-KR" altLang="en-US" sz="1400" dirty="0"/>
          </a:p>
        </p:txBody>
      </p:sp>
      <p:sp>
        <p:nvSpPr>
          <p:cNvPr id="75" name="U자형 화살표 74"/>
          <p:cNvSpPr/>
          <p:nvPr/>
        </p:nvSpPr>
        <p:spPr>
          <a:xfrm>
            <a:off x="1204613" y="3789040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U자형 화살표 75"/>
          <p:cNvSpPr/>
          <p:nvPr/>
        </p:nvSpPr>
        <p:spPr>
          <a:xfrm>
            <a:off x="3148829" y="1700808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3724893" y="155679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Logic Thread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024076" y="269361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>
            <a:off x="4372965" y="2276872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9526" y="37170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292845" y="37170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826368" y="37170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012925" y="83671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5" name="아래쪽 화살표 64"/>
          <p:cNvSpPr/>
          <p:nvPr/>
        </p:nvSpPr>
        <p:spPr>
          <a:xfrm>
            <a:off x="4372965" y="1340768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348629" y="2482692"/>
            <a:ext cx="626469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714522" y="2312634"/>
            <a:ext cx="67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ASync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716781" y="3212976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4228949" y="3212976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4805013" y="321297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21237" y="3841303"/>
            <a:ext cx="98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…n   Sync</a:t>
            </a:r>
            <a:endParaRPr lang="ko-KR" altLang="en-US" sz="1400" dirty="0"/>
          </a:p>
        </p:txBody>
      </p:sp>
      <p:sp>
        <p:nvSpPr>
          <p:cNvPr id="75" name="U자형 화살표 74"/>
          <p:cNvSpPr/>
          <p:nvPr/>
        </p:nvSpPr>
        <p:spPr>
          <a:xfrm>
            <a:off x="1204613" y="3789040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U자형 화살표 75"/>
          <p:cNvSpPr/>
          <p:nvPr/>
        </p:nvSpPr>
        <p:spPr>
          <a:xfrm>
            <a:off x="3148829" y="1700808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80112" y="2060848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0112" y="1739363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80112" y="1451331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3724893" y="155679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Logic Thread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024076" y="269361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>
            <a:off x="4372965" y="2276872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769526" y="37170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292845" y="37170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826368" y="3717032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012925" y="83671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5" name="아래쪽 화살표 64"/>
          <p:cNvSpPr/>
          <p:nvPr/>
        </p:nvSpPr>
        <p:spPr>
          <a:xfrm>
            <a:off x="4372965" y="1340768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348629" y="2482692"/>
            <a:ext cx="626469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714522" y="2312634"/>
            <a:ext cx="67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ASync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716781" y="3212976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4228949" y="3212976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4805013" y="321297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21237" y="3841303"/>
            <a:ext cx="98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…n   Sync</a:t>
            </a:r>
            <a:endParaRPr lang="ko-KR" altLang="en-US" sz="1400" dirty="0"/>
          </a:p>
        </p:txBody>
      </p:sp>
      <p:sp>
        <p:nvSpPr>
          <p:cNvPr id="75" name="U자형 화살표 74"/>
          <p:cNvSpPr/>
          <p:nvPr/>
        </p:nvSpPr>
        <p:spPr>
          <a:xfrm>
            <a:off x="1204613" y="3789040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U자형 화살표 75"/>
          <p:cNvSpPr/>
          <p:nvPr/>
        </p:nvSpPr>
        <p:spPr>
          <a:xfrm>
            <a:off x="3148829" y="1700808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08104" y="3190674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08104" y="2891491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08104" y="2603459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3779912" y="1772816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Logic Thread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079095" y="290963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>
            <a:off x="4427984" y="2492896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824545" y="393305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347864" y="393305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881387" y="393305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1052736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5" name="아래쪽 화살표 64"/>
          <p:cNvSpPr/>
          <p:nvPr/>
        </p:nvSpPr>
        <p:spPr>
          <a:xfrm>
            <a:off x="4427984" y="1556792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403648" y="2698716"/>
            <a:ext cx="626469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769541" y="2528658"/>
            <a:ext cx="67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ASync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771800" y="3429000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4283968" y="3429000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4860032" y="3429000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76256" y="4057327"/>
            <a:ext cx="98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…n   Sync</a:t>
            </a:r>
            <a:endParaRPr lang="ko-KR" altLang="en-US" sz="1400" dirty="0"/>
          </a:p>
        </p:txBody>
      </p:sp>
      <p:sp>
        <p:nvSpPr>
          <p:cNvPr id="75" name="U자형 화살표 74"/>
          <p:cNvSpPr/>
          <p:nvPr/>
        </p:nvSpPr>
        <p:spPr>
          <a:xfrm>
            <a:off x="1259632" y="4005064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U자형 화살표 75"/>
          <p:cNvSpPr/>
          <p:nvPr/>
        </p:nvSpPr>
        <p:spPr>
          <a:xfrm>
            <a:off x="3203848" y="1916832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30875" y="4653136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18707" y="4653136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15051" y="4653136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3779912" y="1772816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Logic Thread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079095" y="290963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>
            <a:off x="4427984" y="2492896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824545" y="393305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347864" y="393305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881387" y="393305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067944" y="1052736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5" name="아래쪽 화살표 64"/>
          <p:cNvSpPr/>
          <p:nvPr/>
        </p:nvSpPr>
        <p:spPr>
          <a:xfrm>
            <a:off x="4427984" y="1556792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403648" y="2698716"/>
            <a:ext cx="626469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769541" y="2528658"/>
            <a:ext cx="67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ASync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771800" y="3429000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4283968" y="3429000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4860032" y="3429000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76256" y="4057327"/>
            <a:ext cx="98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…n   Sync</a:t>
            </a:r>
            <a:endParaRPr lang="ko-KR" altLang="en-US" sz="1400" dirty="0"/>
          </a:p>
        </p:txBody>
      </p:sp>
      <p:sp>
        <p:nvSpPr>
          <p:cNvPr id="75" name="U자형 화살표 74"/>
          <p:cNvSpPr/>
          <p:nvPr/>
        </p:nvSpPr>
        <p:spPr>
          <a:xfrm>
            <a:off x="1259632" y="4005064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U자형 화살표 75"/>
          <p:cNvSpPr/>
          <p:nvPr/>
        </p:nvSpPr>
        <p:spPr>
          <a:xfrm>
            <a:off x="3203848" y="1916832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30875" y="4653136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78828" y="4531422"/>
            <a:ext cx="1181004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. DB CALL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Complete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15051" y="4653136"/>
            <a:ext cx="136815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 . DB CALL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2411760" y="5157192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07704" y="5445224"/>
            <a:ext cx="1181004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. DB CALL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3796901" y="2060848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Logic Thread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096084" y="319767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>
            <a:off x="4444973" y="2780928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841534" y="422108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364853" y="422108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898376" y="422108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Thread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084933" y="134076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65" name="아래쪽 화살표 64"/>
          <p:cNvSpPr/>
          <p:nvPr/>
        </p:nvSpPr>
        <p:spPr>
          <a:xfrm>
            <a:off x="4444973" y="1844824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420637" y="2986748"/>
            <a:ext cx="626469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786530" y="2816690"/>
            <a:ext cx="673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ASync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2788789" y="3717032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4300957" y="3717032"/>
            <a:ext cx="2160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4877021" y="3717032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93245" y="4345359"/>
            <a:ext cx="98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…n   Sync</a:t>
            </a:r>
            <a:endParaRPr lang="ko-KR" altLang="en-US" sz="1400" dirty="0"/>
          </a:p>
        </p:txBody>
      </p:sp>
      <p:sp>
        <p:nvSpPr>
          <p:cNvPr id="75" name="U자형 화살표 74"/>
          <p:cNvSpPr/>
          <p:nvPr/>
        </p:nvSpPr>
        <p:spPr>
          <a:xfrm>
            <a:off x="1276621" y="4293096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U자형 화살표 75"/>
          <p:cNvSpPr/>
          <p:nvPr/>
        </p:nvSpPr>
        <p:spPr>
          <a:xfrm>
            <a:off x="3220837" y="2204864"/>
            <a:ext cx="288032" cy="36004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26942" y="1628800"/>
            <a:ext cx="180935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. DB CALL 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24945" y="1340768"/>
            <a:ext cx="180935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 . DB CALL 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24945" y="1052736"/>
            <a:ext cx="180935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 . DB CALL 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153</Words>
  <Application>Microsoft Office PowerPoint</Application>
  <PresentationFormat>화면 슬라이드 쇼(4:3)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darkx</dc:creator>
  <cp:lastModifiedBy>darkx</cp:lastModifiedBy>
  <cp:revision>10</cp:revision>
  <dcterms:created xsi:type="dcterms:W3CDTF">2012-05-02T11:54:55Z</dcterms:created>
  <dcterms:modified xsi:type="dcterms:W3CDTF">2012-10-01T12:10:22Z</dcterms:modified>
</cp:coreProperties>
</file>