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57" r:id="rId4"/>
    <p:sldId id="258" r:id="rId5"/>
    <p:sldId id="259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8" autoAdjust="0"/>
  </p:normalViewPr>
  <p:slideViewPr>
    <p:cSldViewPr snapToGrid="0">
      <p:cViewPr varScale="1">
        <p:scale>
          <a:sx n="102" d="100"/>
          <a:sy n="102" d="100"/>
        </p:scale>
        <p:origin x="12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9405B-8ACC-4D40-A5E9-50E9B4DD369F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06169-9C36-4041-9BBE-A8B5DDE88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6169-9C36-4041-9BBE-A8B5DDE88B2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5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6169-9C36-4041-9BBE-A8B5DDE88B2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2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6169-9C36-4041-9BBE-A8B5DDE88B2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6169-9C36-4041-9BBE-A8B5DDE88B2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FBE81-6621-4DD5-A3E7-EDA94764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89CC7-2019-4BDA-93D7-82F40255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E154E-1DBC-4672-8433-46AC0EF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0A345-2925-40FF-BB8C-2129D5CA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8E1F6-2CA8-4D4A-AA8B-45ADFE6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3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5F9E3-F719-44CD-A84B-E1E287FB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ED8E5-003D-49E2-A0E8-BE3C89E9B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11A1E-07F8-40B5-88DB-040DE7EF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7ED83-256D-4C86-9853-E252120F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682D5-A381-4E59-9724-5AB68DEE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D227DF-98CD-4D24-BE12-22261859E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D9C0B-1EE2-4CAA-82E5-DECC7B2F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C7CFF-5E99-49E3-AAC7-7879232F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618F3-1D3A-435C-9C7E-76ED80F5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A7E7D-A18D-49D2-9F88-96942821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F249A-81D5-4283-A437-3B65F4D0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5BABD-FAB9-4D97-B69E-C514DED6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7897E-341D-4CCC-9058-99AD7116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59379-9D94-4313-87A9-A111F5DC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BB06B-C687-4D18-8B85-E765FF5C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31E3-C7B9-4E79-A277-483B1461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8A12B-C9C6-44E8-8B90-E32598FB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05B39-9C9A-4D70-902A-92658351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5E0DD-9DD5-4574-9ECA-1F9490D4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F23B8-5020-43ED-95FD-772744BB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220B-B19E-475D-9173-A6CA8A7A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AE26C-E803-4606-973A-BCBDDFBA2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AF7E0-0D44-4E56-845F-4DEE94DD8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13EAE-C8AE-49B6-9C38-8ACA5AA7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48A8D-04F2-4BCB-8D2B-322EB58A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F68B2-6A85-472D-8C8F-6D399945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BFF36-0544-45E8-9063-DF3F0DC3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9DD66-87A2-4A31-98B1-BC129022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AC677-9AB7-4345-BE74-5128CD521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7721B9-0209-4FE3-AB3D-804B2CE5E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6BDCB2-B702-46BA-86E7-07F086AC3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BEF346-56BE-4628-950C-FBD64ED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12E461-F719-414E-A312-745912EA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CA7A09-8E4D-4042-95E3-4BC4275B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922B-1085-452D-82B1-8AF93BC2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3085BA-9DD0-4E13-A385-65C65906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6BDA1D-3C7A-493F-9FE2-3761D2B0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5CB799-8C9C-4CFB-A02C-1AEC6B8E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3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988BC6-E491-4AB7-AB65-58343107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D3A0FC-4220-47C3-94BA-20A45A48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99A9E-37CA-448C-9E8F-C73D1D2F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0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0AF07-1EFE-4882-96D4-83B5A424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38BA-8A30-4D76-A48F-96697FFE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6A62D-9AB2-4C81-88D6-1BCDA721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B3967-34F3-42A9-9BF7-DCB29D95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3F1E1-565B-4704-9A66-6034F018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EA60F-62EC-491A-BD78-D2CE5B4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4CC6F-7F7A-4878-86DA-DE5127E5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AF1E39-5B1B-43FC-8FF5-30067135E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98BFE-C3C4-4289-A47F-810658EC0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7FB99-2CB8-471F-A7AC-93674762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7A1B2-00DE-4800-9311-2CE3914C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AECE6-EF0B-474E-AE91-6F8E68C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A0C3A-CE9F-45E8-AC64-555F96AF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0A0BF-863C-4C57-88FA-0499D4A5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9D8C2-6CEA-46C0-8430-8DC90FB85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5668-43B0-4516-8988-37E2154AABFB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8CE46-CA44-40FF-A533-4E3E3542F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6EC80-52E8-4B87-9E97-4453C1A53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021C-DF5D-4BB4-BC98-1BD44B597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DE30E-4D78-4BBB-B509-D08AEC17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93C18-7456-4782-8101-5C3D100E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2"/>
            <a:ext cx="10515600" cy="517621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없음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수집해온 뉴스의 카테고리별 구분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연예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스포츠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 등등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</a:t>
            </a:r>
          </a:p>
          <a:p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뉴스의 제목 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구분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제목의 각 단어들을 구분하여 저장 후 비교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</a:t>
            </a:r>
          </a:p>
          <a:p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뉴스의 내용별 구분 알고리즘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각 단어들을 포함하는 문장 별 구분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진영 분류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수집된 순서대로 저장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진영에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뉴스가 저장되어 있으면 저장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X)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불일치시 새로운 뉴스 제목으로 구성 후 상태를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완료로 변경 후 계속 진행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종료 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다시 시작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	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</a:t>
            </a:r>
          </a:p>
          <a:p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10(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뉴스를 모으면 각 진영 별 중복 내용 추출 후 두개를 비교하여 새로운 뉴스 내용 구성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</a:t>
            </a:r>
          </a:p>
          <a:p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완료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추출해낸 뉴스 내용으로 부터 새로운 뉴스 제목 생성</a:t>
            </a:r>
          </a:p>
          <a:p>
            <a:pPr marL="457200" lvl="1" indent="0">
              <a:buNone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완료</a:t>
            </a:r>
          </a:p>
        </p:txBody>
      </p:sp>
    </p:spTree>
    <p:extLst>
      <p:ext uri="{BB962C8B-B14F-4D97-AF65-F5344CB8AC3E}">
        <p14:creationId xmlns:p14="http://schemas.microsoft.com/office/powerpoint/2010/main" val="25542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8E11079-111E-492A-BB4A-973975244E40}"/>
              </a:ext>
            </a:extLst>
          </p:cNvPr>
          <p:cNvSpPr txBox="1"/>
          <p:nvPr/>
        </p:nvSpPr>
        <p:spPr>
          <a:xfrm>
            <a:off x="4676380" y="6106436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(ABCD)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A2FEB35-39F3-4CEE-8174-CE2EC560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8" y="382232"/>
            <a:ext cx="4715852" cy="5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712ECE-8CB6-4E52-B5FA-4AB5DB35A78A}"/>
              </a:ext>
            </a:extLst>
          </p:cNvPr>
          <p:cNvSpPr/>
          <p:nvPr/>
        </p:nvSpPr>
        <p:spPr>
          <a:xfrm>
            <a:off x="9126369" y="1791092"/>
            <a:ext cx="2400687" cy="4892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CEF9216-245C-4B4E-BAC7-80A7A503A2CF}"/>
              </a:ext>
            </a:extLst>
          </p:cNvPr>
          <p:cNvSpPr/>
          <p:nvPr/>
        </p:nvSpPr>
        <p:spPr>
          <a:xfrm>
            <a:off x="584462" y="1791092"/>
            <a:ext cx="7887403" cy="4892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1DE30E-4D78-4BBB-B509-D08AEC17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프로세스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D34E0C-7BB2-447A-A43E-F477E7150589}"/>
              </a:ext>
            </a:extLst>
          </p:cNvPr>
          <p:cNvSpPr/>
          <p:nvPr/>
        </p:nvSpPr>
        <p:spPr>
          <a:xfrm>
            <a:off x="713357" y="2586048"/>
            <a:ext cx="1314994" cy="73152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51E269-9CA0-4EAC-A95B-25D0B5138303}"/>
              </a:ext>
            </a:extLst>
          </p:cNvPr>
          <p:cNvSpPr/>
          <p:nvPr/>
        </p:nvSpPr>
        <p:spPr>
          <a:xfrm>
            <a:off x="2558994" y="2586048"/>
            <a:ext cx="1314994" cy="73152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040C1A-2D68-4A88-9563-F05298B28753}"/>
              </a:ext>
            </a:extLst>
          </p:cNvPr>
          <p:cNvSpPr/>
          <p:nvPr/>
        </p:nvSpPr>
        <p:spPr>
          <a:xfrm>
            <a:off x="4404631" y="2586048"/>
            <a:ext cx="1314994" cy="73152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A0DDDD3-59B4-446B-9182-AA4A8D1BB694}"/>
              </a:ext>
            </a:extLst>
          </p:cNvPr>
          <p:cNvSpPr/>
          <p:nvPr/>
        </p:nvSpPr>
        <p:spPr>
          <a:xfrm>
            <a:off x="2558994" y="5332923"/>
            <a:ext cx="1314994" cy="73152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88EA8F-D818-4280-9706-5ADD9139F173}"/>
              </a:ext>
            </a:extLst>
          </p:cNvPr>
          <p:cNvSpPr/>
          <p:nvPr/>
        </p:nvSpPr>
        <p:spPr>
          <a:xfrm>
            <a:off x="4404631" y="5332923"/>
            <a:ext cx="1314994" cy="73152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29BF137-B9A5-48E1-BDAD-90940531D075}"/>
              </a:ext>
            </a:extLst>
          </p:cNvPr>
          <p:cNvSpPr/>
          <p:nvPr/>
        </p:nvSpPr>
        <p:spPr>
          <a:xfrm>
            <a:off x="2106728" y="2816825"/>
            <a:ext cx="373889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FA0ECB5-BB88-4C81-83B5-ED00AA14FA10}"/>
              </a:ext>
            </a:extLst>
          </p:cNvPr>
          <p:cNvSpPr/>
          <p:nvPr/>
        </p:nvSpPr>
        <p:spPr>
          <a:xfrm>
            <a:off x="3952365" y="2816825"/>
            <a:ext cx="373889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274E0E4-2434-4067-BF82-8CDE92F606E0}"/>
              </a:ext>
            </a:extLst>
          </p:cNvPr>
          <p:cNvSpPr/>
          <p:nvPr/>
        </p:nvSpPr>
        <p:spPr>
          <a:xfrm>
            <a:off x="3952365" y="5563700"/>
            <a:ext cx="373889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AC26849-2DD3-4C62-B006-BCAF93D9F660}"/>
              </a:ext>
            </a:extLst>
          </p:cNvPr>
          <p:cNvSpPr/>
          <p:nvPr/>
        </p:nvSpPr>
        <p:spPr>
          <a:xfrm>
            <a:off x="5798002" y="5563700"/>
            <a:ext cx="1314994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0C369-B243-49CF-8DB7-512CC20275E1}"/>
              </a:ext>
            </a:extLst>
          </p:cNvPr>
          <p:cNvSpPr txBox="1"/>
          <p:nvPr/>
        </p:nvSpPr>
        <p:spPr>
          <a:xfrm>
            <a:off x="6250268" y="2666458"/>
            <a:ext cx="20377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 내용과 제목이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밀접한 관계인가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0E174-7D19-41C5-B780-714E46868522}"/>
              </a:ext>
            </a:extLst>
          </p:cNvPr>
          <p:cNvSpPr txBox="1"/>
          <p:nvPr/>
        </p:nvSpPr>
        <p:spPr>
          <a:xfrm>
            <a:off x="6140345" y="330682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67E66F6-66E0-47DB-ADF7-EAFE21DCAC7D}"/>
              </a:ext>
            </a:extLst>
          </p:cNvPr>
          <p:cNvSpPr/>
          <p:nvPr/>
        </p:nvSpPr>
        <p:spPr>
          <a:xfrm>
            <a:off x="5798002" y="2816825"/>
            <a:ext cx="373889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7400FEF-B462-4874-9D96-530826166FB9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 flipV="1">
            <a:off x="3216491" y="3312788"/>
            <a:ext cx="3411624" cy="4780"/>
          </a:xfrm>
          <a:prstGeom prst="bentConnector4">
            <a:avLst>
              <a:gd name="adj1" fmla="val 22"/>
              <a:gd name="adj2" fmla="val 1139046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5E3B79-BFD0-4156-AB9D-EC27CCB7A134}"/>
              </a:ext>
            </a:extLst>
          </p:cNvPr>
          <p:cNvSpPr txBox="1"/>
          <p:nvPr/>
        </p:nvSpPr>
        <p:spPr>
          <a:xfrm>
            <a:off x="7263073" y="329731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97F567-FCAA-4752-9FDA-514569E2E34A}"/>
              </a:ext>
            </a:extLst>
          </p:cNvPr>
          <p:cNvSpPr txBox="1"/>
          <p:nvPr/>
        </p:nvSpPr>
        <p:spPr>
          <a:xfrm>
            <a:off x="838200" y="4254919"/>
            <a:ext cx="27158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진영 별 모인 뉴스의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개수가 각각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이상인가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FA118FE-28EE-47E9-8472-BAEB7135E5C9}"/>
              </a:ext>
            </a:extLst>
          </p:cNvPr>
          <p:cNvCxnSpPr>
            <a:cxnSpLocks/>
            <a:stCxn id="43" idx="0"/>
            <a:endCxn id="8" idx="0"/>
          </p:cNvCxnSpPr>
          <p:nvPr/>
        </p:nvCxnSpPr>
        <p:spPr>
          <a:xfrm rot="5400000" flipH="1" flipV="1">
            <a:off x="2794681" y="1987472"/>
            <a:ext cx="1668871" cy="2866024"/>
          </a:xfrm>
          <a:prstGeom prst="bentConnector3">
            <a:avLst>
              <a:gd name="adj1" fmla="val 11708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8A1E85-2BEA-4BC3-8149-2337ED823BDC}"/>
              </a:ext>
            </a:extLst>
          </p:cNvPr>
          <p:cNvSpPr txBox="1"/>
          <p:nvPr/>
        </p:nvSpPr>
        <p:spPr>
          <a:xfrm>
            <a:off x="1742384" y="391029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C129F47-6CDA-467D-93F7-488EBE152B73}"/>
              </a:ext>
            </a:extLst>
          </p:cNvPr>
          <p:cNvCxnSpPr>
            <a:cxnSpLocks/>
            <a:stCxn id="43" idx="2"/>
            <a:endCxn id="9" idx="1"/>
          </p:cNvCxnSpPr>
          <p:nvPr/>
        </p:nvCxnSpPr>
        <p:spPr>
          <a:xfrm rot="16200000" flipH="1">
            <a:off x="1978833" y="5118521"/>
            <a:ext cx="797433" cy="362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47A715-30E8-4BFA-BAC2-E846D3A11017}"/>
              </a:ext>
            </a:extLst>
          </p:cNvPr>
          <p:cNvSpPr txBox="1"/>
          <p:nvPr/>
        </p:nvSpPr>
        <p:spPr>
          <a:xfrm>
            <a:off x="1644601" y="493063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993FCD20-F29B-434E-BF62-3F6063291FDB}"/>
              </a:ext>
            </a:extLst>
          </p:cNvPr>
          <p:cNvCxnSpPr>
            <a:cxnSpLocks/>
            <a:stCxn id="24" idx="2"/>
            <a:endCxn id="43" idx="3"/>
          </p:cNvCxnSpPr>
          <p:nvPr/>
        </p:nvCxnSpPr>
        <p:spPr>
          <a:xfrm rot="5400000">
            <a:off x="4778925" y="2087873"/>
            <a:ext cx="1265296" cy="3715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1E2BE5E-57BB-4F7D-A115-0191563ECD8B}"/>
              </a:ext>
            </a:extLst>
          </p:cNvPr>
          <p:cNvSpPr txBox="1"/>
          <p:nvPr/>
        </p:nvSpPr>
        <p:spPr>
          <a:xfrm>
            <a:off x="3118161" y="144627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 기재 전 대기 리스트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18D0CB-9A44-4BDA-9BA7-4EFB690B9FB7}"/>
              </a:ext>
            </a:extLst>
          </p:cNvPr>
          <p:cNvSpPr txBox="1"/>
          <p:nvPr/>
        </p:nvSpPr>
        <p:spPr>
          <a:xfrm>
            <a:off x="9616421" y="144627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 게시판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CD430E-104D-4871-8671-AA6490C0065F}"/>
              </a:ext>
            </a:extLst>
          </p:cNvPr>
          <p:cNvSpPr txBox="1"/>
          <p:nvPr/>
        </p:nvSpPr>
        <p:spPr>
          <a:xfrm>
            <a:off x="7274529" y="551401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검수</a:t>
            </a: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7FB4C00E-8726-464C-89F9-DDA37F4E8D9F}"/>
              </a:ext>
            </a:extLst>
          </p:cNvPr>
          <p:cNvSpPr/>
          <p:nvPr/>
        </p:nvSpPr>
        <p:spPr>
          <a:xfrm>
            <a:off x="8546003" y="5563700"/>
            <a:ext cx="477365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C11ECA7-7982-416A-9653-0896BF32F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1133"/>
              </p:ext>
            </p:extLst>
          </p:nvPr>
        </p:nvGraphicFramePr>
        <p:xfrm>
          <a:off x="9200507" y="1916006"/>
          <a:ext cx="2278134" cy="441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378">
                  <a:extLst>
                    <a:ext uri="{9D8B030D-6E8A-4147-A177-3AD203B41FA5}">
                      <a16:colId xmlns:a16="http://schemas.microsoft.com/office/drawing/2014/main" val="3498318971"/>
                    </a:ext>
                  </a:extLst>
                </a:gridCol>
                <a:gridCol w="994061">
                  <a:extLst>
                    <a:ext uri="{9D8B030D-6E8A-4147-A177-3AD203B41FA5}">
                      <a16:colId xmlns:a16="http://schemas.microsoft.com/office/drawing/2014/main" val="550257931"/>
                    </a:ext>
                  </a:extLst>
                </a:gridCol>
                <a:gridCol w="524695">
                  <a:extLst>
                    <a:ext uri="{9D8B030D-6E8A-4147-A177-3AD203B41FA5}">
                      <a16:colId xmlns:a16="http://schemas.microsoft.com/office/drawing/2014/main" val="2058783622"/>
                    </a:ext>
                  </a:extLst>
                </a:gridCol>
              </a:tblGrid>
              <a:tr h="391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21302"/>
                  </a:ext>
                </a:extLst>
              </a:tr>
              <a:tr h="27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정치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754493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정치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917040"/>
                  </a:ext>
                </a:extLst>
              </a:tr>
              <a:tr h="27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15893"/>
                  </a:ext>
                </a:extLst>
              </a:tr>
              <a:tr h="27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327864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연예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893308"/>
                  </a:ext>
                </a:extLst>
              </a:tr>
              <a:tr h="27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연예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4255"/>
                  </a:ext>
                </a:extLst>
              </a:tr>
              <a:tr h="27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55817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58000"/>
                  </a:ext>
                </a:extLst>
              </a:tr>
              <a:tr h="27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스포츠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스포츠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281222"/>
                  </a:ext>
                </a:extLst>
              </a:tr>
              <a:tr h="279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스포츠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스포츠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20479"/>
                  </a:ext>
                </a:extLst>
              </a:tr>
              <a:tr h="284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80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40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006B1205-984B-432A-93B6-6F5649A23F8D}"/>
              </a:ext>
            </a:extLst>
          </p:cNvPr>
          <p:cNvGrpSpPr/>
          <p:nvPr/>
        </p:nvGrpSpPr>
        <p:grpSpPr>
          <a:xfrm>
            <a:off x="611223" y="384798"/>
            <a:ext cx="4715855" cy="5536834"/>
            <a:chOff x="611223" y="384798"/>
            <a:chExt cx="4715855" cy="553683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56D98E7-AB50-429E-82C7-20C378C71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223" y="384798"/>
              <a:ext cx="4715855" cy="5536834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E24213-2B74-480E-A320-5172F9B83ED3}"/>
                </a:ext>
              </a:extLst>
            </p:cNvPr>
            <p:cNvCxnSpPr>
              <a:cxnSpLocks/>
            </p:cNvCxnSpPr>
            <p:nvPr/>
          </p:nvCxnSpPr>
          <p:spPr>
            <a:xfrm>
              <a:off x="4883892" y="569602"/>
              <a:ext cx="2659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F2762EC-637C-4B9C-A812-2AF7169E4EA3}"/>
                </a:ext>
              </a:extLst>
            </p:cNvPr>
            <p:cNvCxnSpPr>
              <a:cxnSpLocks/>
            </p:cNvCxnSpPr>
            <p:nvPr/>
          </p:nvCxnSpPr>
          <p:spPr>
            <a:xfrm>
              <a:off x="3220192" y="3604902"/>
              <a:ext cx="2659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D7407C9-8837-4C95-A5B4-04529011E603}"/>
              </a:ext>
            </a:extLst>
          </p:cNvPr>
          <p:cNvGrpSpPr/>
          <p:nvPr/>
        </p:nvGrpSpPr>
        <p:grpSpPr>
          <a:xfrm>
            <a:off x="6864303" y="384798"/>
            <a:ext cx="4715855" cy="5536834"/>
            <a:chOff x="6864303" y="384798"/>
            <a:chExt cx="4715855" cy="5536834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506C3E4-14C7-43B5-91B0-BD75A43E2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4303" y="384798"/>
              <a:ext cx="4715855" cy="5536834"/>
            </a:xfrm>
            <a:prstGeom prst="rect">
              <a:avLst/>
            </a:prstGeom>
          </p:spPr>
        </p:pic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F2CED79-7876-42E8-B34D-5E8D679983C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9692" y="537852"/>
              <a:ext cx="2659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04C2BC2-5627-4795-9686-E91101A687EA}"/>
                </a:ext>
              </a:extLst>
            </p:cNvPr>
            <p:cNvCxnSpPr>
              <a:cxnSpLocks/>
            </p:cNvCxnSpPr>
            <p:nvPr/>
          </p:nvCxnSpPr>
          <p:spPr>
            <a:xfrm>
              <a:off x="10656042" y="3223902"/>
              <a:ext cx="2659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E9EE43E-5A0C-4EA8-B9F2-F5B099B592E9}"/>
              </a:ext>
            </a:extLst>
          </p:cNvPr>
          <p:cNvSpPr txBox="1"/>
          <p:nvPr/>
        </p:nvSpPr>
        <p:spPr>
          <a:xfrm>
            <a:off x="4584112" y="6106436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A, B, C, D</a:t>
            </a:r>
          </a:p>
        </p:txBody>
      </p:sp>
    </p:spTree>
    <p:extLst>
      <p:ext uri="{BB962C8B-B14F-4D97-AF65-F5344CB8AC3E}">
        <p14:creationId xmlns:p14="http://schemas.microsoft.com/office/powerpoint/2010/main" val="37401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9E3E68E-84D5-4775-B357-03EE1AD891DC}"/>
              </a:ext>
            </a:extLst>
          </p:cNvPr>
          <p:cNvGrpSpPr/>
          <p:nvPr/>
        </p:nvGrpSpPr>
        <p:grpSpPr>
          <a:xfrm>
            <a:off x="611842" y="384798"/>
            <a:ext cx="4715855" cy="5536834"/>
            <a:chOff x="611842" y="384798"/>
            <a:chExt cx="4715855" cy="55368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181258D-C777-42B4-9A35-006C48C7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842" y="384798"/>
              <a:ext cx="4715855" cy="5536834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354A3E4-EBBA-4F0F-81C9-8CF84747B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30" y="571190"/>
              <a:ext cx="380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E24213-2B74-480E-A320-5172F9B83E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592" y="571190"/>
              <a:ext cx="17547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C1BD14D-73F8-4DF4-BD17-E3AF4A2C22F3}"/>
                </a:ext>
              </a:extLst>
            </p:cNvPr>
            <p:cNvCxnSpPr>
              <a:cxnSpLocks/>
            </p:cNvCxnSpPr>
            <p:nvPr/>
          </p:nvCxnSpPr>
          <p:spPr>
            <a:xfrm>
              <a:off x="1691430" y="571190"/>
              <a:ext cx="4993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764C695-3D73-465E-A983-0FD879893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67" y="3614428"/>
              <a:ext cx="380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BD10368-0BE6-4DBD-BBD3-73677AD21405}"/>
                </a:ext>
              </a:extLst>
            </p:cNvPr>
            <p:cNvCxnSpPr>
              <a:cxnSpLocks/>
            </p:cNvCxnSpPr>
            <p:nvPr/>
          </p:nvCxnSpPr>
          <p:spPr>
            <a:xfrm>
              <a:off x="1467592" y="3614428"/>
              <a:ext cx="17547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2BD08A5-BEA0-43FF-AA47-D2FFA47B58C4}"/>
                </a:ext>
              </a:extLst>
            </p:cNvPr>
            <p:cNvCxnSpPr>
              <a:cxnSpLocks/>
            </p:cNvCxnSpPr>
            <p:nvPr/>
          </p:nvCxnSpPr>
          <p:spPr>
            <a:xfrm>
              <a:off x="1691430" y="3614428"/>
              <a:ext cx="4993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2060DC-B135-42CC-964A-CA990395B122}"/>
              </a:ext>
            </a:extLst>
          </p:cNvPr>
          <p:cNvGrpSpPr/>
          <p:nvPr/>
        </p:nvGrpSpPr>
        <p:grpSpPr>
          <a:xfrm>
            <a:off x="6864303" y="375089"/>
            <a:ext cx="4715855" cy="5546543"/>
            <a:chOff x="6864303" y="375089"/>
            <a:chExt cx="4715855" cy="554654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D86A92C-4DE0-4EFE-A2CB-5BB656B29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4303" y="384798"/>
              <a:ext cx="4715855" cy="5536834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4305187-FB9C-4DFA-B6B8-DEC36560751E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05" y="537852"/>
              <a:ext cx="4993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2F3B991-A298-457A-B73A-9ADB3C62CBAB}"/>
                </a:ext>
              </a:extLst>
            </p:cNvPr>
            <p:cNvCxnSpPr>
              <a:cxnSpLocks/>
            </p:cNvCxnSpPr>
            <p:nvPr/>
          </p:nvCxnSpPr>
          <p:spPr>
            <a:xfrm>
              <a:off x="7282605" y="537852"/>
              <a:ext cx="4374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A57B283-BA62-4EDA-A3CD-53F864A04B7E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5" y="537852"/>
              <a:ext cx="3667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7F50AC7-85C3-4E06-9F12-E98A0EA0EE51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3223902"/>
              <a:ext cx="3667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8753172-9437-4502-9C02-87097FB431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3638" y="3223902"/>
              <a:ext cx="2714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EFBAD06-18B6-481F-B370-E3C311D9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9013" y="375089"/>
              <a:ext cx="334169" cy="22277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8E11079-111E-492A-BB4A-973975244E40}"/>
              </a:ext>
            </a:extLst>
          </p:cNvPr>
          <p:cNvSpPr txBox="1"/>
          <p:nvPr/>
        </p:nvSpPr>
        <p:spPr>
          <a:xfrm>
            <a:off x="4513579" y="61064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(A, B, C), D</a:t>
            </a:r>
          </a:p>
        </p:txBody>
      </p:sp>
    </p:spTree>
    <p:extLst>
      <p:ext uri="{BB962C8B-B14F-4D97-AF65-F5344CB8AC3E}">
        <p14:creationId xmlns:p14="http://schemas.microsoft.com/office/powerpoint/2010/main" val="40878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8E11079-111E-492A-BB4A-973975244E40}"/>
              </a:ext>
            </a:extLst>
          </p:cNvPr>
          <p:cNvSpPr txBox="1"/>
          <p:nvPr/>
        </p:nvSpPr>
        <p:spPr>
          <a:xfrm>
            <a:off x="4376619" y="6106436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({A}, {B, C}), D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41A87D6-2BFA-498A-A126-8F6ACBD142EB}"/>
              </a:ext>
            </a:extLst>
          </p:cNvPr>
          <p:cNvGrpSpPr/>
          <p:nvPr/>
        </p:nvGrpSpPr>
        <p:grpSpPr>
          <a:xfrm>
            <a:off x="617569" y="382232"/>
            <a:ext cx="4715855" cy="5536834"/>
            <a:chOff x="617569" y="382232"/>
            <a:chExt cx="4715855" cy="553683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D4C345-5978-48A0-9198-C8892D11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569" y="382232"/>
              <a:ext cx="4715855" cy="5536834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354A3E4-EBBA-4F0F-81C9-8CF84747B603}"/>
                </a:ext>
              </a:extLst>
            </p:cNvPr>
            <p:cNvCxnSpPr>
              <a:cxnSpLocks/>
            </p:cNvCxnSpPr>
            <p:nvPr/>
          </p:nvCxnSpPr>
          <p:spPr>
            <a:xfrm>
              <a:off x="2047030" y="748990"/>
              <a:ext cx="28234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C6503F-C8DC-4A95-BFBD-454CD509678B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0" y="926790"/>
              <a:ext cx="33568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2475FD8-7F4B-46DC-871C-1D620F3AB4D0}"/>
                </a:ext>
              </a:extLst>
            </p:cNvPr>
            <p:cNvCxnSpPr>
              <a:cxnSpLocks/>
            </p:cNvCxnSpPr>
            <p:nvPr/>
          </p:nvCxnSpPr>
          <p:spPr>
            <a:xfrm>
              <a:off x="4212380" y="926790"/>
              <a:ext cx="11210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3868BD-D1BD-4481-8734-C1473F6F543A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11094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35A3252-59CF-48D5-B62F-0C612213C1ED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28239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1E0B5B9-BDBA-4807-85C2-59D8B21642C8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460190"/>
              <a:ext cx="17509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B30A6DC-18E5-4230-A304-2469A8151779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252064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3547256-5229-4A21-BD8C-96F26836B275}"/>
                </a:ext>
              </a:extLst>
            </p:cNvPr>
            <p:cNvCxnSpPr>
              <a:cxnSpLocks/>
            </p:cNvCxnSpPr>
            <p:nvPr/>
          </p:nvCxnSpPr>
          <p:spPr>
            <a:xfrm>
              <a:off x="2047030" y="2349190"/>
              <a:ext cx="328639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DA6A3D7-2669-415F-9463-597329558D4D}"/>
                </a:ext>
              </a:extLst>
            </p:cNvPr>
            <p:cNvCxnSpPr>
              <a:cxnSpLocks/>
            </p:cNvCxnSpPr>
            <p:nvPr/>
          </p:nvCxnSpPr>
          <p:spPr>
            <a:xfrm>
              <a:off x="3543300" y="3790640"/>
              <a:ext cx="17901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14100F-E0AF-49FA-B053-51D8FA5A74B0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3790640"/>
              <a:ext cx="22907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C727A53-8487-4BD9-B6CE-2F94246A0398}"/>
                </a:ext>
              </a:extLst>
            </p:cNvPr>
            <p:cNvCxnSpPr>
              <a:cxnSpLocks/>
            </p:cNvCxnSpPr>
            <p:nvPr/>
          </p:nvCxnSpPr>
          <p:spPr>
            <a:xfrm>
              <a:off x="2963084" y="3790640"/>
              <a:ext cx="53576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6E34A7-ACF3-478B-8D43-B047B3A50A82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3968440"/>
              <a:ext cx="15731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23629F8-DA96-4F76-979B-D06D9C1142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619" y="4501840"/>
              <a:ext cx="444280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7AC0EC1-EF11-4B55-B531-109D6E7A53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4673290"/>
              <a:ext cx="3412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A7E9AA-38E2-4AF6-B2F8-EC61DCF249BD}"/>
              </a:ext>
            </a:extLst>
          </p:cNvPr>
          <p:cNvGrpSpPr/>
          <p:nvPr/>
        </p:nvGrpSpPr>
        <p:grpSpPr>
          <a:xfrm>
            <a:off x="6858578" y="382232"/>
            <a:ext cx="4715855" cy="5536834"/>
            <a:chOff x="6858578" y="382232"/>
            <a:chExt cx="4715855" cy="553683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DE5D44D-7BDB-4A59-A621-D2E66F257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578" y="382232"/>
              <a:ext cx="4715855" cy="5536834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74F62EC-C144-457E-95EF-87905937EA2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723280"/>
              <a:ext cx="30791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F96D09C-39BA-4E7D-BB04-615A7369AD47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50" y="723280"/>
              <a:ext cx="5270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E7095EA-5F62-421C-8FEB-1CE515EA07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400" y="723280"/>
              <a:ext cx="10080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DC089A3-51D9-4F8B-A006-B802C35EDF2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901080"/>
              <a:ext cx="4457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5041513-2026-4189-A0FA-07380B8D728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450" y="1250330"/>
              <a:ext cx="98898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D8D183B-25A9-473A-BE03-50ECE17B298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1428440"/>
              <a:ext cx="41904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1E15222-AD0B-4BAE-B9B6-668312AF13B6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942730"/>
              <a:ext cx="3441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D8251C2-CB6F-4E6B-B85E-66843DCB2D0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429000"/>
              <a:ext cx="35554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FD995BD-B845-404A-8682-A56CACC201FB}"/>
                </a:ext>
              </a:extLst>
            </p:cNvPr>
            <p:cNvCxnSpPr>
              <a:cxnSpLocks/>
            </p:cNvCxnSpPr>
            <p:nvPr/>
          </p:nvCxnSpPr>
          <p:spPr>
            <a:xfrm>
              <a:off x="8280978" y="3600450"/>
              <a:ext cx="32934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D39B925-2B75-452F-ADDB-4BF8EFD962C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777320"/>
              <a:ext cx="4457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7E09737-6764-43C0-BADB-CE4FDCC0FE2C}"/>
                </a:ext>
              </a:extLst>
            </p:cNvPr>
            <p:cNvCxnSpPr>
              <a:cxnSpLocks/>
            </p:cNvCxnSpPr>
            <p:nvPr/>
          </p:nvCxnSpPr>
          <p:spPr>
            <a:xfrm>
              <a:off x="7868228" y="4298950"/>
              <a:ext cx="370620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ACAAFCB-E2FB-464C-BB15-00C26965ED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4488520"/>
              <a:ext cx="15395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94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9E3E68E-84D5-4775-B357-03EE1AD891DC}"/>
              </a:ext>
            </a:extLst>
          </p:cNvPr>
          <p:cNvGrpSpPr/>
          <p:nvPr/>
        </p:nvGrpSpPr>
        <p:grpSpPr>
          <a:xfrm>
            <a:off x="611842" y="384798"/>
            <a:ext cx="4715855" cy="5536834"/>
            <a:chOff x="611842" y="384798"/>
            <a:chExt cx="4715855" cy="55368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181258D-C777-42B4-9A35-006C48C7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842" y="384798"/>
              <a:ext cx="4715855" cy="5536834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354A3E4-EBBA-4F0F-81C9-8CF84747B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30" y="571190"/>
              <a:ext cx="380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E24213-2B74-480E-A320-5172F9B83E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592" y="571190"/>
              <a:ext cx="17547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C1BD14D-73F8-4DF4-BD17-E3AF4A2C22F3}"/>
                </a:ext>
              </a:extLst>
            </p:cNvPr>
            <p:cNvCxnSpPr>
              <a:cxnSpLocks/>
            </p:cNvCxnSpPr>
            <p:nvPr/>
          </p:nvCxnSpPr>
          <p:spPr>
            <a:xfrm>
              <a:off x="1691430" y="571190"/>
              <a:ext cx="4993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764C695-3D73-465E-A983-0FD879893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67" y="3614428"/>
              <a:ext cx="3802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BD10368-0BE6-4DBD-BBD3-73677AD21405}"/>
                </a:ext>
              </a:extLst>
            </p:cNvPr>
            <p:cNvCxnSpPr>
              <a:cxnSpLocks/>
            </p:cNvCxnSpPr>
            <p:nvPr/>
          </p:nvCxnSpPr>
          <p:spPr>
            <a:xfrm>
              <a:off x="1467592" y="3614428"/>
              <a:ext cx="17547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2BD08A5-BEA0-43FF-AA47-D2FFA47B58C4}"/>
                </a:ext>
              </a:extLst>
            </p:cNvPr>
            <p:cNvCxnSpPr>
              <a:cxnSpLocks/>
            </p:cNvCxnSpPr>
            <p:nvPr/>
          </p:nvCxnSpPr>
          <p:spPr>
            <a:xfrm>
              <a:off x="1691430" y="3614428"/>
              <a:ext cx="4993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2060DC-B135-42CC-964A-CA990395B122}"/>
              </a:ext>
            </a:extLst>
          </p:cNvPr>
          <p:cNvGrpSpPr/>
          <p:nvPr/>
        </p:nvGrpSpPr>
        <p:grpSpPr>
          <a:xfrm>
            <a:off x="6864303" y="375089"/>
            <a:ext cx="4715855" cy="5546543"/>
            <a:chOff x="6864303" y="375089"/>
            <a:chExt cx="4715855" cy="554654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D86A92C-4DE0-4EFE-A2CB-5BB656B29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4303" y="384798"/>
              <a:ext cx="4715855" cy="5536834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4305187-FB9C-4DFA-B6B8-DEC36560751E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05" y="537852"/>
              <a:ext cx="4993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2F3B991-A298-457A-B73A-9ADB3C62CBAB}"/>
                </a:ext>
              </a:extLst>
            </p:cNvPr>
            <p:cNvCxnSpPr>
              <a:cxnSpLocks/>
            </p:cNvCxnSpPr>
            <p:nvPr/>
          </p:nvCxnSpPr>
          <p:spPr>
            <a:xfrm>
              <a:off x="7282605" y="537852"/>
              <a:ext cx="4374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A57B283-BA62-4EDA-A3CD-53F864A04B7E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5" y="537852"/>
              <a:ext cx="3667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7F50AC7-85C3-4E06-9F12-E98A0EA0EE51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3223902"/>
              <a:ext cx="3667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8753172-9437-4502-9C02-87097FB431A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3638" y="3223902"/>
              <a:ext cx="2714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EFBAD06-18B6-481F-B370-E3C311D9D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9013" y="375089"/>
              <a:ext cx="334169" cy="22277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8E11079-111E-492A-BB4A-973975244E40}"/>
              </a:ext>
            </a:extLst>
          </p:cNvPr>
          <p:cNvSpPr txBox="1"/>
          <p:nvPr/>
        </p:nvSpPr>
        <p:spPr>
          <a:xfrm>
            <a:off x="4085578" y="6106436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({A}, {B, C}, D)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0DC185A-C15D-411D-995F-2A405F10B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578" y="3044873"/>
            <a:ext cx="2710872" cy="1927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41C0F7A-CDEC-4AFF-A467-C5EFB6EB7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450" y="2839184"/>
            <a:ext cx="2004981" cy="411378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1C51D7-AAD8-4C02-A98B-B95A847BBF07}"/>
              </a:ext>
            </a:extLst>
          </p:cNvPr>
          <p:cNvCxnSpPr>
            <a:cxnSpLocks/>
          </p:cNvCxnSpPr>
          <p:nvPr/>
        </p:nvCxnSpPr>
        <p:spPr>
          <a:xfrm>
            <a:off x="8416080" y="3223902"/>
            <a:ext cx="494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4A1125-EDD0-4950-AE02-084B64D1AD17}"/>
              </a:ext>
            </a:extLst>
          </p:cNvPr>
          <p:cNvCxnSpPr>
            <a:cxnSpLocks/>
          </p:cNvCxnSpPr>
          <p:nvPr/>
        </p:nvCxnSpPr>
        <p:spPr>
          <a:xfrm>
            <a:off x="7720013" y="3223902"/>
            <a:ext cx="2238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153BF7-38B2-42D4-81A6-287DAB808BA3}"/>
              </a:ext>
            </a:extLst>
          </p:cNvPr>
          <p:cNvCxnSpPr>
            <a:cxnSpLocks/>
          </p:cNvCxnSpPr>
          <p:nvPr/>
        </p:nvCxnSpPr>
        <p:spPr>
          <a:xfrm>
            <a:off x="7990177" y="3223902"/>
            <a:ext cx="3410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6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8E11079-111E-492A-BB4A-973975244E40}"/>
              </a:ext>
            </a:extLst>
          </p:cNvPr>
          <p:cNvSpPr txBox="1"/>
          <p:nvPr/>
        </p:nvSpPr>
        <p:spPr>
          <a:xfrm>
            <a:off x="3911041" y="6106436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({A, D}, {B, C})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CC454D-93D5-4FCC-9E2E-54C5B2BD188A}"/>
              </a:ext>
            </a:extLst>
          </p:cNvPr>
          <p:cNvGrpSpPr/>
          <p:nvPr/>
        </p:nvGrpSpPr>
        <p:grpSpPr>
          <a:xfrm>
            <a:off x="617569" y="382232"/>
            <a:ext cx="4715855" cy="5536834"/>
            <a:chOff x="617569" y="382232"/>
            <a:chExt cx="4715855" cy="553683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D4C345-5978-48A0-9198-C8892D11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569" y="382232"/>
              <a:ext cx="4715855" cy="5536834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354A3E4-EBBA-4F0F-81C9-8CF84747B603}"/>
                </a:ext>
              </a:extLst>
            </p:cNvPr>
            <p:cNvCxnSpPr>
              <a:cxnSpLocks/>
            </p:cNvCxnSpPr>
            <p:nvPr/>
          </p:nvCxnSpPr>
          <p:spPr>
            <a:xfrm>
              <a:off x="2047030" y="748990"/>
              <a:ext cx="28234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C6503F-C8DC-4A95-BFBD-454CD509678B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0" y="926790"/>
              <a:ext cx="33568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2475FD8-7F4B-46DC-871C-1D620F3AB4D0}"/>
                </a:ext>
              </a:extLst>
            </p:cNvPr>
            <p:cNvCxnSpPr>
              <a:cxnSpLocks/>
            </p:cNvCxnSpPr>
            <p:nvPr/>
          </p:nvCxnSpPr>
          <p:spPr>
            <a:xfrm>
              <a:off x="4212380" y="926790"/>
              <a:ext cx="11210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3868BD-D1BD-4481-8734-C1473F6F543A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11094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35A3252-59CF-48D5-B62F-0C612213C1ED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28239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1E0B5B9-BDBA-4807-85C2-59D8B21642C8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460190"/>
              <a:ext cx="17509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B30A6DC-18E5-4230-A304-2469A8151779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252064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3547256-5229-4A21-BD8C-96F26836B275}"/>
                </a:ext>
              </a:extLst>
            </p:cNvPr>
            <p:cNvCxnSpPr>
              <a:cxnSpLocks/>
            </p:cNvCxnSpPr>
            <p:nvPr/>
          </p:nvCxnSpPr>
          <p:spPr>
            <a:xfrm>
              <a:off x="2047030" y="2349190"/>
              <a:ext cx="328639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DA6A3D7-2669-415F-9463-597329558D4D}"/>
                </a:ext>
              </a:extLst>
            </p:cNvPr>
            <p:cNvCxnSpPr>
              <a:cxnSpLocks/>
            </p:cNvCxnSpPr>
            <p:nvPr/>
          </p:nvCxnSpPr>
          <p:spPr>
            <a:xfrm>
              <a:off x="3543300" y="3790640"/>
              <a:ext cx="17901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14100F-E0AF-49FA-B053-51D8FA5A74B0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3790640"/>
              <a:ext cx="22907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C727A53-8487-4BD9-B6CE-2F94246A0398}"/>
                </a:ext>
              </a:extLst>
            </p:cNvPr>
            <p:cNvCxnSpPr>
              <a:cxnSpLocks/>
            </p:cNvCxnSpPr>
            <p:nvPr/>
          </p:nvCxnSpPr>
          <p:spPr>
            <a:xfrm>
              <a:off x="2963084" y="3790640"/>
              <a:ext cx="53576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6E34A7-ACF3-478B-8D43-B047B3A50A82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3968440"/>
              <a:ext cx="15731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23629F8-DA96-4F76-979B-D06D9C1142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619" y="4501840"/>
              <a:ext cx="444280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7AC0EC1-EF11-4B55-B531-109D6E7A53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4673290"/>
              <a:ext cx="3412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8DC6D4-93D8-44DF-851E-A5E9367B02AD}"/>
              </a:ext>
            </a:extLst>
          </p:cNvPr>
          <p:cNvGrpSpPr/>
          <p:nvPr/>
        </p:nvGrpSpPr>
        <p:grpSpPr>
          <a:xfrm>
            <a:off x="6858578" y="382232"/>
            <a:ext cx="4715855" cy="5536834"/>
            <a:chOff x="6858578" y="382232"/>
            <a:chExt cx="4715855" cy="553683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DE5D44D-7BDB-4A59-A621-D2E66F257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578" y="382232"/>
              <a:ext cx="4715855" cy="5536834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74F62EC-C144-457E-95EF-87905937EA2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723280"/>
              <a:ext cx="30791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F96D09C-39BA-4E7D-BB04-615A7369AD47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50" y="723280"/>
              <a:ext cx="5270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E7095EA-5F62-421C-8FEB-1CE515EA07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400" y="723280"/>
              <a:ext cx="10080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DC089A3-51D9-4F8B-A006-B802C35EDF2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901080"/>
              <a:ext cx="4457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5041513-2026-4189-A0FA-07380B8D728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450" y="1250330"/>
              <a:ext cx="98898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D8D183B-25A9-473A-BE03-50ECE17B298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1428440"/>
              <a:ext cx="41904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1E15222-AD0B-4BAE-B9B6-668312AF13B6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942730"/>
              <a:ext cx="3441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D8251C2-CB6F-4E6B-B85E-66843DCB2D0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429000"/>
              <a:ext cx="35554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FD995BD-B845-404A-8682-A56CACC201FB}"/>
                </a:ext>
              </a:extLst>
            </p:cNvPr>
            <p:cNvCxnSpPr>
              <a:cxnSpLocks/>
            </p:cNvCxnSpPr>
            <p:nvPr/>
          </p:nvCxnSpPr>
          <p:spPr>
            <a:xfrm>
              <a:off x="8280978" y="3600450"/>
              <a:ext cx="32934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D39B925-2B75-452F-ADDB-4BF8EFD962C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777320"/>
              <a:ext cx="4457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7E09737-6764-43C0-BADB-CE4FDCC0FE2C}"/>
                </a:ext>
              </a:extLst>
            </p:cNvPr>
            <p:cNvCxnSpPr>
              <a:cxnSpLocks/>
            </p:cNvCxnSpPr>
            <p:nvPr/>
          </p:nvCxnSpPr>
          <p:spPr>
            <a:xfrm>
              <a:off x="7868228" y="4298950"/>
              <a:ext cx="370620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ACAAFCB-E2FB-464C-BB15-00C26965ED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4488520"/>
              <a:ext cx="15395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F5F1F13-F3E5-4C86-A23D-CF70856F7118}"/>
                </a:ext>
              </a:extLst>
            </p:cNvPr>
            <p:cNvGrpSpPr/>
            <p:nvPr/>
          </p:nvGrpSpPr>
          <p:grpSpPr>
            <a:xfrm>
              <a:off x="6858578" y="2828053"/>
              <a:ext cx="4715853" cy="411378"/>
              <a:chOff x="6858578" y="2828053"/>
              <a:chExt cx="4715853" cy="41137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7BCF959-15E6-4ED6-8142-2FEF99EEE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578" y="3044873"/>
                <a:ext cx="2710872" cy="192716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106597D-097F-48DB-B01C-3A46C7BD7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9450" y="2828053"/>
                <a:ext cx="2004981" cy="4113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1338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8E11079-111E-492A-BB4A-973975244E40}"/>
              </a:ext>
            </a:extLst>
          </p:cNvPr>
          <p:cNvSpPr txBox="1"/>
          <p:nvPr/>
        </p:nvSpPr>
        <p:spPr>
          <a:xfrm>
            <a:off x="3911041" y="6106436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({A}, {B, C, D})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CC454D-93D5-4FCC-9E2E-54C5B2BD188A}"/>
              </a:ext>
            </a:extLst>
          </p:cNvPr>
          <p:cNvGrpSpPr/>
          <p:nvPr/>
        </p:nvGrpSpPr>
        <p:grpSpPr>
          <a:xfrm>
            <a:off x="617569" y="382232"/>
            <a:ext cx="4715855" cy="5536834"/>
            <a:chOff x="617569" y="382232"/>
            <a:chExt cx="4715855" cy="553683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D4C345-5978-48A0-9198-C8892D11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569" y="382232"/>
              <a:ext cx="4715855" cy="5536834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354A3E4-EBBA-4F0F-81C9-8CF84747B603}"/>
                </a:ext>
              </a:extLst>
            </p:cNvPr>
            <p:cNvCxnSpPr>
              <a:cxnSpLocks/>
            </p:cNvCxnSpPr>
            <p:nvPr/>
          </p:nvCxnSpPr>
          <p:spPr>
            <a:xfrm>
              <a:off x="2047030" y="748990"/>
              <a:ext cx="28234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C6503F-C8DC-4A95-BFBD-454CD509678B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0" y="926790"/>
              <a:ext cx="33568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2475FD8-7F4B-46DC-871C-1D620F3AB4D0}"/>
                </a:ext>
              </a:extLst>
            </p:cNvPr>
            <p:cNvCxnSpPr>
              <a:cxnSpLocks/>
            </p:cNvCxnSpPr>
            <p:nvPr/>
          </p:nvCxnSpPr>
          <p:spPr>
            <a:xfrm>
              <a:off x="4212380" y="926790"/>
              <a:ext cx="11210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3868BD-D1BD-4481-8734-C1473F6F543A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11094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35A3252-59CF-48D5-B62F-0C612213C1ED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28239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1E0B5B9-BDBA-4807-85C2-59D8B21642C8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1460190"/>
              <a:ext cx="17509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B30A6DC-18E5-4230-A304-2469A8151779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2520640"/>
              <a:ext cx="47158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3547256-5229-4A21-BD8C-96F26836B275}"/>
                </a:ext>
              </a:extLst>
            </p:cNvPr>
            <p:cNvCxnSpPr>
              <a:cxnSpLocks/>
            </p:cNvCxnSpPr>
            <p:nvPr/>
          </p:nvCxnSpPr>
          <p:spPr>
            <a:xfrm>
              <a:off x="2047030" y="2349190"/>
              <a:ext cx="328639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DA6A3D7-2669-415F-9463-597329558D4D}"/>
                </a:ext>
              </a:extLst>
            </p:cNvPr>
            <p:cNvCxnSpPr>
              <a:cxnSpLocks/>
            </p:cNvCxnSpPr>
            <p:nvPr/>
          </p:nvCxnSpPr>
          <p:spPr>
            <a:xfrm>
              <a:off x="3543300" y="3790640"/>
              <a:ext cx="179012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14100F-E0AF-49FA-B053-51D8FA5A74B0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3790640"/>
              <a:ext cx="22907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C727A53-8487-4BD9-B6CE-2F94246A0398}"/>
                </a:ext>
              </a:extLst>
            </p:cNvPr>
            <p:cNvCxnSpPr>
              <a:cxnSpLocks/>
            </p:cNvCxnSpPr>
            <p:nvPr/>
          </p:nvCxnSpPr>
          <p:spPr>
            <a:xfrm>
              <a:off x="2963084" y="3790640"/>
              <a:ext cx="53576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6E34A7-ACF3-478B-8D43-B047B3A50A82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3968440"/>
              <a:ext cx="15731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23629F8-DA96-4F76-979B-D06D9C1142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619" y="4501840"/>
              <a:ext cx="444280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7AC0EC1-EF11-4B55-B531-109D6E7A532F}"/>
                </a:ext>
              </a:extLst>
            </p:cNvPr>
            <p:cNvCxnSpPr>
              <a:cxnSpLocks/>
            </p:cNvCxnSpPr>
            <p:nvPr/>
          </p:nvCxnSpPr>
          <p:spPr>
            <a:xfrm>
              <a:off x="617569" y="4673290"/>
              <a:ext cx="3412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8DC6D4-93D8-44DF-851E-A5E9367B02AD}"/>
              </a:ext>
            </a:extLst>
          </p:cNvPr>
          <p:cNvGrpSpPr/>
          <p:nvPr/>
        </p:nvGrpSpPr>
        <p:grpSpPr>
          <a:xfrm>
            <a:off x="6858578" y="382232"/>
            <a:ext cx="4715855" cy="5536834"/>
            <a:chOff x="6858578" y="382232"/>
            <a:chExt cx="4715855" cy="553683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DE5D44D-7BDB-4A59-A621-D2E66F257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578" y="382232"/>
              <a:ext cx="4715855" cy="5536834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74F62EC-C144-457E-95EF-87905937EA2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723280"/>
              <a:ext cx="30791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F96D09C-39BA-4E7D-BB04-615A7369AD47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50" y="723280"/>
              <a:ext cx="5270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E7095EA-5F62-421C-8FEB-1CE515EA07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400" y="723280"/>
              <a:ext cx="10080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DC089A3-51D9-4F8B-A006-B802C35EDF2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901080"/>
              <a:ext cx="4457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5041513-2026-4189-A0FA-07380B8D728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450" y="1250330"/>
              <a:ext cx="98898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D8D183B-25A9-473A-BE03-50ECE17B298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1428440"/>
              <a:ext cx="41904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1E15222-AD0B-4BAE-B9B6-668312AF13B6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942730"/>
              <a:ext cx="3441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D8251C2-CB6F-4E6B-B85E-66843DCB2D0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429000"/>
              <a:ext cx="35554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FD995BD-B845-404A-8682-A56CACC201FB}"/>
                </a:ext>
              </a:extLst>
            </p:cNvPr>
            <p:cNvCxnSpPr>
              <a:cxnSpLocks/>
            </p:cNvCxnSpPr>
            <p:nvPr/>
          </p:nvCxnSpPr>
          <p:spPr>
            <a:xfrm>
              <a:off x="8280978" y="3600450"/>
              <a:ext cx="32934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D39B925-2B75-452F-ADDB-4BF8EFD962C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3777320"/>
              <a:ext cx="44571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7E09737-6764-43C0-BADB-CE4FDCC0FE2C}"/>
                </a:ext>
              </a:extLst>
            </p:cNvPr>
            <p:cNvCxnSpPr>
              <a:cxnSpLocks/>
            </p:cNvCxnSpPr>
            <p:nvPr/>
          </p:nvCxnSpPr>
          <p:spPr>
            <a:xfrm>
              <a:off x="7868228" y="4298950"/>
              <a:ext cx="370620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ACAAFCB-E2FB-464C-BB15-00C26965ED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578" y="4488520"/>
              <a:ext cx="15395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F5F1F13-F3E5-4C86-A23D-CF70856F7118}"/>
                </a:ext>
              </a:extLst>
            </p:cNvPr>
            <p:cNvGrpSpPr/>
            <p:nvPr/>
          </p:nvGrpSpPr>
          <p:grpSpPr>
            <a:xfrm>
              <a:off x="6858578" y="2828053"/>
              <a:ext cx="4715853" cy="411378"/>
              <a:chOff x="6858578" y="2828053"/>
              <a:chExt cx="4715853" cy="41137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7BCF959-15E6-4ED6-8142-2FEF99EEE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578" y="3044873"/>
                <a:ext cx="2710872" cy="192716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106597D-097F-48DB-B01C-3A46C7BD7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9450" y="2828053"/>
                <a:ext cx="2004981" cy="4113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690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8E11079-111E-492A-BB4A-973975244E40}"/>
              </a:ext>
            </a:extLst>
          </p:cNvPr>
          <p:cNvSpPr txBox="1"/>
          <p:nvPr/>
        </p:nvSpPr>
        <p:spPr>
          <a:xfrm>
            <a:off x="4605752" y="6106436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(A, BCD)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BB1D24-1F56-4A3A-91B4-08946DA7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8" y="382232"/>
            <a:ext cx="4715852" cy="5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6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214</Words>
  <Application>Microsoft Office PowerPoint</Application>
  <PresentationFormat>와이드스크린</PresentationFormat>
  <Paragraphs>88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</vt:lpstr>
      <vt:lpstr>맑은 고딕</vt:lpstr>
      <vt:lpstr>Arial</vt:lpstr>
      <vt:lpstr>Office 테마</vt:lpstr>
      <vt:lpstr>분류 프로세스</vt:lpstr>
      <vt:lpstr>분류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HyunHo</dc:creator>
  <cp:lastModifiedBy>Jeong HyunHo</cp:lastModifiedBy>
  <cp:revision>14</cp:revision>
  <dcterms:created xsi:type="dcterms:W3CDTF">2019-12-15T09:36:44Z</dcterms:created>
  <dcterms:modified xsi:type="dcterms:W3CDTF">2019-12-15T16:27:33Z</dcterms:modified>
</cp:coreProperties>
</file>