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7.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95" r:id="rId2"/>
    <p:sldId id="316" r:id="rId3"/>
    <p:sldId id="297" r:id="rId4"/>
    <p:sldId id="298" r:id="rId5"/>
    <p:sldId id="317" r:id="rId6"/>
    <p:sldId id="318" r:id="rId7"/>
    <p:sldId id="319"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51" r:id="rId22"/>
    <p:sldId id="352" r:id="rId23"/>
    <p:sldId id="336" r:id="rId24"/>
    <p:sldId id="347" r:id="rId25"/>
    <p:sldId id="348" r:id="rId26"/>
    <p:sldId id="337" r:id="rId27"/>
    <p:sldId id="338" r:id="rId28"/>
    <p:sldId id="339" r:id="rId29"/>
    <p:sldId id="340" r:id="rId30"/>
    <p:sldId id="341" r:id="rId31"/>
    <p:sldId id="342" r:id="rId32"/>
    <p:sldId id="343" r:id="rId33"/>
    <p:sldId id="344" r:id="rId34"/>
    <p:sldId id="345" r:id="rId35"/>
    <p:sldId id="346" r:id="rId36"/>
    <p:sldId id="349" r:id="rId37"/>
    <p:sldId id="350"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922E60"/>
    <a:srgbClr val="009900"/>
    <a:srgbClr val="0E0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7628" autoAdjust="0"/>
  </p:normalViewPr>
  <p:slideViewPr>
    <p:cSldViewPr>
      <p:cViewPr>
        <p:scale>
          <a:sx n="90" d="100"/>
          <a:sy n="90" d="100"/>
        </p:scale>
        <p:origin x="-942" y="53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3:32.945"/>
    </inkml:context>
    <inkml:brush xml:id="br0">
      <inkml:brushProperty name="width" value="0.05" units="cm"/>
      <inkml:brushProperty name="height" value="0.05" units="cm"/>
      <inkml:brushProperty name="color" value="#5B2D90"/>
    </inkml:brush>
  </inkml:definitions>
  <inkml:trace contextRef="#ctx0" brushRef="#br0">1 31 24575,'71'-5'0,"1"-1"0,-1 0 0,7 1 0,1 0 0,1 2 0,-3 2 0,1 2 0,3-1 0,-9 0 0,3 0 0,2 0 0,2 0-787,9 0 1,2 0-1,1 0 1,2 0-1,4 0 1,1 0-1,1 0 1,0 0 786,-18 0 0,1-1 0,-1 1 0,1 0 0,-1 1 0,0 1 0,0 0 0,0 0 0,0 1 0,-1 0 0,17 0 0,0 1 0,-1-1 0,1 2 0,2 0 0,1 1 0,0 0 0,-2 0 0,-5 0 0,-2-1 0,0 0 0,1-1 0,0 1 0,1 0 0,-1 0 0,-1-1-107,-5-1 1,-2-1 0,0 0-1,-1 1 1,0 0 0,0 0-1,-1 0 1,0 0 106,-1-2 0,0 0 0,-1 0 0,0 1 0,-4 0 0,0 1 0,0-1 0,-1 1 0,23-1 0,0-1 0,-3 1 0,-6 0 0,-1-1 0,-2 1 97,-2-2 0,-2 0 0,-1 0 0,-6 0 1,-1 1-1,-1-1-97,-1 2 0,-2 0 0,0-1 0,24 1 0,-3 0 0,-11 3 0,-4 0 0,-8-3 0,-3-1 0,-14 1 0,-2 1 0,36 4 1402,-24-2 0,-13 0-1402,-22-5 0,-11 8 2477,-10 7-2477,-37 0 0,3 7 0,-29-7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5:07.493"/>
    </inkml:context>
    <inkml:brush xml:id="br0">
      <inkml:brushProperty name="width" value="0.05" units="cm"/>
      <inkml:brushProperty name="height" value="0.05" units="cm"/>
      <inkml:brushProperty name="color" value="#5B2D90"/>
    </inkml:brush>
  </inkml:definitions>
  <inkml:trace contextRef="#ctx0" brushRef="#br0">304 136 24575,'-84'0'0,"-1"0"0,26 0 0,12 0 0,19 0 0,50 0 0,33 0 0,30 0 0,-26 0 0,5 0 0,11 0 0,5 0 0,16 0 0,4 0-491,-19 0 1,4 0 0,1 0 0,4 0 0,2 0 0,2-1 490,-15 0 0,1 0 0,1-1 0,1 1 0,0-1 0,0 0 0,1 0 0,0-1-215,1 0 0,0-1 1,0 0-1,0 0 1,0 0-1,0 1 0,0-1 1,-1 0 214,0 0 0,-2 0 0,1 0 0,-1 1 0,-2 0 0,0 1 0,-1 0 0,-1 1 0,23-1 0,-1 0 0,-1 1 0,-4 0 0,-2 0 0,0 1-186,-6 0 1,0 0-1,-2 0 1,-3-1-1,0-1 1,-2 0 185,-2 0 0,-2 1 0,0-1 0,-4 0 0,-1 0 0,0 1 0,28 1 0,0 0 0,-2-1 0,0 0-107,-5-1 1,-1-1 0,-4 2 0,-1-1 106,-6-3 0,-2 0 0,-5 3 0,-2 0 440,-4 0 0,-1-1 1,-5 0-1,-3 0-440,39-2 0,-8 0 1222,-12 5 1,-14 0-1223,-7 0 0,-10 0 699,-10 0 0,1 0-699,-11 0 0,-3 0 0,-1 0 0,-6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7:09.268"/>
    </inkml:context>
    <inkml:brush xml:id="br0">
      <inkml:brushProperty name="width" value="0.05" units="cm"/>
      <inkml:brushProperty name="height" value="0.05" units="cm"/>
      <inkml:brushProperty name="color" value="#5B2D90"/>
    </inkml:brush>
  </inkml:definitions>
  <inkml:trace contextRef="#ctx0" brushRef="#br0">1 152 24575,'45'-51'0,"-2"33"0,10 6 0,8 4 0,9 3 0,5 1 0,-4 1 0,6 0 0,1 1 0,2 0 0,6 0 0,2 1 0,2-1 0,1 1-631,-9-1 0,1 1 1,1 0-1,1 1 1,-2-1-1,-2 0 0,0 0 1,0 1-1,-1-1 1,-1 0 630,17 0 0,-1 0 0,0-1 0,1 1 0,3 1 0,1-1 0,0 1 0,0 0 0,-3-2 0,0 1 0,-1 0 0,1 0 0,-1 0 0,0 0 0,0 1 0,-1 0 0,1 0 0,0 0 0,0 0 0,-2 0 0,-3-1 0,-1 0 0,0-1 0,0 1 0,0 0 0,0-1 0,1 1 0,-1 0 0,3-1 0,0 1 0,1 0 0,-2 0 0,-2 0 0,-1 2 0,0-1 0,0 0 0,2 0 0,1 0 0,0 0 0,0 0 0,1 0 0,1 0 0,-1 0 0,-1 0 0,-7 0 0,0 0 0,-1 0 0,0 0-58,3 0 0,1 0 0,-1 0 0,-2 0 0,16 0 0,-3 0 0,-1 0 58,-4 0 0,-3 0 0,-1 0 0,-10 0 0,-2 0 0,-2 0 273,22 0 1,-3 0-1,-9 0 1,-3 0-274,-5 0 0,-3 0 0,-9 0 0,-3 0 0,-10 0 0,-3 0 0,46 1 0,-14 5 0,-9 12 0,-12 17 0,-3 5 0,-12 16 0,-3-1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7:10.633"/>
    </inkml:context>
    <inkml:brush xml:id="br0">
      <inkml:brushProperty name="width" value="0.05" units="cm"/>
      <inkml:brushProperty name="height" value="0.05" units="cm"/>
      <inkml:brushProperty name="color" value="#5B2D90"/>
    </inkml:brush>
  </inkml:definitions>
  <inkml:trace contextRef="#ctx0" brushRef="#br0">0 91 24575,'39'-33'0,"46"6"0,-3 24 0,12 6 0,-20-3 0,4 0 0,4 0 0,-6 0 0,2 0 0,3 0 0,1 0 0,10 0 0,2 0 0,1 0 0,3 0-745,-14 0 1,2 0-1,1 0 1,0 0-1,1 0 1,1 0-1,1 0 1,0 0 0,1 0-1,-1 0 745,2 0 0,-1 0 0,1 0 0,0 0 0,-1 0 0,-2 0 0,0 0 0,0 0 0,-1 0 0,1 0 0,-1 0 0,-1 0 0,1 0 0,-1 0 0,0 0 0,-4 0 0,-1 0 0,0 0 0,-1 0 0,0 0-70,15 0 1,1 0-1,-2 0 1,-2 0 0,-6 0-1,-1 0 1,-1 0-1,-1 0 70,-2 0 0,-1 0 0,-1 0 0,-1 0 0,18 0 0,-2 0 0,-1 0 107,-2 0 1,-1 0 0,-2 0 0,-7 0 0,-1 0 0,-1 0-108,-9 0 0,0 0 0,-2 0 0,27 0 0,-1 0-61,-6 0 0,-3 0 0,-7 0 0,-3 0 61,-5 0 0,-2 0 0,-8 0 0,-3 0 1088,-4 0 1,-2 0-1,42-5-1088,-4 0 0,9 0 0,-49 5 0,0 0 0,3-2 0,0-1 0,4 0 0,1 1 0,0-1 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7:30.771"/>
    </inkml:context>
    <inkml:brush xml:id="br0">
      <inkml:brushProperty name="width" value="0.05" units="cm"/>
      <inkml:brushProperty name="height" value="0.05" units="cm"/>
      <inkml:brushProperty name="color" value="#5B2D90"/>
    </inkml:brush>
  </inkml:definitions>
  <inkml:trace contextRef="#ctx0" brushRef="#br0">1 0 24575,'53'5'0,"1"-1"0,18 0 0,3-2 0,4-1 0,3-2 0,-15 2 0,2-1 0,3 1-634,10 1 1,2 0-1,1-1 1,3 0-1,1-1 1,2 1 633,-17 0 0,1 0 0,1 1 0,1-1 0,5 0 0,1-1 0,2 0 0,0 1-267,3-1 0,2-1 0,-1 1 1,1 1-1,-2-1 0,0 2 0,0-1 1,-1 1 266,0-1 0,0 0 0,0 0 0,-1 1 0,-1-1 0,-1 1 0,0 0 0,0-1 0,1 1 0,0-1 0,1 0 0,-1 0 0,1 0 0,0-1 0,0 0 0,0 1 0,-3 0 0,-1 0 0,1 0 0,1 1 0,3 0 0,0 0 0,2 0 0,-1 0 0,3 1 0,0-1 0,-1 1 0,0-1 0,-5 1 0,0 0 0,-1 0 0,1 0 0,0 0 0,2-1 0,-2 0 0,-1 1 0,-6 1 0,-2 1 0,-1 0 0,-1 0 0,23 0 1,-1-1 0,-2 2 0,-6 0 0,-1 0 0,-2 0-1,-7-1 0,0 1 0,-3-2 0,24 1 0,-2 0-59,-5 0 1,-3 0 0,-13-1 0,-2 1 58,-5 0 0,-2 0 0,-9-1 0,-2-2 774,34-2 0,-19 0-774,-16 0 0,-10 0 1321,-10 0 0,-11 4-1321,-14 6 0,0 0 0,5 12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7:31.764"/>
    </inkml:context>
    <inkml:brush xml:id="br0">
      <inkml:brushProperty name="width" value="0.05" units="cm"/>
      <inkml:brushProperty name="height" value="0.05" units="cm"/>
      <inkml:brushProperty name="color" value="#5B2D90"/>
    </inkml:brush>
  </inkml:definitions>
  <inkml:trace contextRef="#ctx0" brushRef="#br0">1 16 24575,'98'-4'0,"0"0"0,-25 1 0,2 0 0,-2 2 0,21 0 0,3 2 0,-12-1 0,5 0 0,3 0-834,-12 0 0,2 0 0,3 0 0,1 0 0,7 0 0,3 0 0,1 0 0,1 0 834,-12 0 0,1-1 0,1 1 0,0 0 0,1 1 0,0 0 0,1 0 0,1 1 0,0 0 0,0 0 0,3 1 0,1 0 0,0 0 0,0 0 0,-2 0 0,-5 0 0,-1 0 0,-1 0 0,-1 0 0,0 0 0,14 2 0,-1 1 0,-2-1 0,-1-1 0,-9 0 0,0-2 0,-3 1 0,-2-2 0,10 2 0,-4-2 0,-2 1 0,-4-1 0,-2 0 0,-2 0 272,-9 0 0,-3 1 0,0 0 1,22-1-1,-2 1-272,-7 3 0,-2 0 0,-6-3 0,-3 0 295,-12 0 1,-2 1-1,0 0 1,-4 2-296,26 5 0,-9 4 0,-22 1 0,-17 6 0,-21-4 0,-7 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7:32.317"/>
    </inkml:context>
    <inkml:brush xml:id="br0">
      <inkml:brushProperty name="width" value="0.05" units="cm"/>
      <inkml:brushProperty name="height" value="0.05" units="cm"/>
      <inkml:brushProperty name="color" value="#5B2D90"/>
    </inkml:brush>
  </inkml:definitions>
  <inkml:trace contextRef="#ctx0" brushRef="#br0">0 16 24575,'72'-3'0,"0"0"0,0 1 0,5 0 0,1 0 0,3 1 0,-5 0 0,2 0 0,3 1 0,3 0 0,-6 0 0,2 0 0,2 0 0,1 0 0,1 0 0,3 0 0,1 0 0,1 0 0,0 0 0,2 0-737,5 0 1,2 0 0,0 0 0,0 0 0,-1 0 0,-4 0-1,-1 0 1,0 0 0,-1 0 0,0 0 736,-3 0 0,1 0 0,-2 0 0,0 0 0,-1 0 0,15 0 0,-1 0 0,-2 0 0,0 0 0,-3 0 0,-1 0 0,-2-1 0,-1 2 0,-8 0 0,-3 1 0,0 0 0,0 0 10,0 0 0,0 0 0,-1 0 0,-1 2 0,21 1 1,-2 2-1,-2-1-10,-5 0 0,-1 0 0,-1 2 0,-1 3 0,-1 1 0,0-1 0,-3-3 0,0 0 0,-1 1 0,2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7:37.028"/>
    </inkml:context>
    <inkml:brush xml:id="br0">
      <inkml:brushProperty name="width" value="0.05" units="cm"/>
      <inkml:brushProperty name="height" value="0.05" units="cm"/>
      <inkml:brushProperty name="color" value="#5B2D90"/>
    </inkml:brush>
  </inkml:definitions>
  <inkml:trace contextRef="#ctx0" brushRef="#br0">0 317 24575,'60'-12'0,"-1"-1"0,-6 5 0,0 1 0,-3 3 0,0 1 0,3 1 0,0-1 0,3-3 0,2-1 0,4-3 0,1 0 0,-1-1 0,0 0 0,4 1 0,-1 0 0,-4-1 0,0 0 0,0-1 0,-1-1 0,0 2 0,-1 0 0,-4 3 0,0 1 0,0 0 0,-1-1 0,-3 1 0,-1-1 0,42-5 0,-7 3 0,-8-4 0,-1 4 0,-8-2 0,-7 2 0,-13 4 0,-3 6 0,-3 0 0,4 0 0,-1 0 0,13 20 0,4 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7:37.634"/>
    </inkml:context>
    <inkml:brush xml:id="br0">
      <inkml:brushProperty name="width" value="0.05" units="cm"/>
      <inkml:brushProperty name="height" value="0.05" units="cm"/>
      <inkml:brushProperty name="color" value="#5B2D90"/>
    </inkml:brush>
  </inkml:definitions>
  <inkml:trace contextRef="#ctx0" brushRef="#br0">0 1 24575,'77'16'0,"14"-6"0,-32-7 0,4-2 0,13-1 0,4 0 0,11 0 0,5 0-489,-24 0 1,3 0 0,-1 0-1,3 0 1,0 0 0,1 0 488,2 0 0,1 0 0,-1 0 0,-7 0 0,0 0 0,-1 0 0,-1 0 0,-1 0 0,0 0 0,23 0 0,-2 0 77,0 0 0,-1 0 0,-8 0 0,-2 0-77,-4 0 0,-1 0 0,-3 0 0,-2 0 0,-3 0 0,-3 0 0,-6 0 0,-2 0 207,-5 0 1,-2 0-1,42 0-207,-11 0 0,-1-5 0,-14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8:14.688"/>
    </inkml:context>
    <inkml:brush xml:id="br0">
      <inkml:brushProperty name="width" value="0.05" units="cm"/>
      <inkml:brushProperty name="height" value="0.05" units="cm"/>
      <inkml:brushProperty name="color" value="#5B2D90"/>
    </inkml:brush>
  </inkml:definitions>
  <inkml:trace contextRef="#ctx0" brushRef="#br0">1 0 24575,'62'25'0,"11"-4"0,-2-21 0,12 0 0,-33 0 0,1 0 0,5 0 0,2 0 0,6 0 0,3 0 0,3 0 0,2 0 0,3 0 0,1 0 0,-1 0 0,0 0 0,3 0 0,0 0 0,2 0 0,-1 0-153,2 0 0,-1 0 1,1 0-1,1 0 153,-2 0 0,0 0 0,3 0 0,-1 0 0,-2 0 0,0 0 0,2 0 0,1 0 0,0-1 0,-1 2 0,0-1 0,-1 1 0,-3 2 0,0-1 0,0 0 0,0 0 0,-5 3 0,-1 0 0,2-3 0,0 1 0,-1 1 0,-1 2 0,0-2 0,-1 2 0,-3 1 0,-1 1 0,1-3 0,-2-2 37,0 0 1,-1-1 0,-1-1 0,-1 0-38,-2-1 0,-1 0 0,2 2 0,0 1 0,-2-1 0,1 1 0,0 2 0,0 0 0,-6-2 0,0-1 0,3 3 0,0 0 0,-3-2 0,1-1 0,0 3 0,0 0 0,-1-2 0,0-1 0,-1 2 0,0-1 115,1 0 0,0-1 0,-2-1 0,0 0-115,-3 1 0,0 1 0,2-2 0,0-1 0,-2 0 0,1 0 0,3 0 0,0 0 0,1 0 0,1 0 0,3 0 0,1 0 0,0 0 0,1 0 0,-1 1 0,2 0 0,3 1 0,0 1 0,1 0 0,-1 1 0,3 0 0,0 2 0,0 0 0,1-1 0,2-2 0,-1-1 0,-1 4 0,-1-1 0,3-3 0,-1 1 0,-1 2 0,-1 0 0,0-3 0,0 1 0,0-1 0,0 1 0,0-3 0,-1 0 0,1 0 0,0 1 0,0 2 0,0-1 0,-3-1 0,-1 0 0,-1 2 0,-1-1 0,-1-1 0,-1 0 0,-2-1 0,0 0 0,0 0 0,-1 0 0,-4 0 0,0 0 0,1 0 0,-1 0 0,42 0 0,-4 6 0,-6 4 0,-11 4 0,1 1 0,-11-5 0,-4 0 0,-11 0 0,-9 5 0,-5 9 0,5 6 0,-13 7 0,8 21 0,-11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8:36.877"/>
    </inkml:context>
    <inkml:brush xml:id="br0">
      <inkml:brushProperty name="width" value="0.05" units="cm"/>
      <inkml:brushProperty name="height" value="0.05" units="cm"/>
      <inkml:brushProperty name="color" value="#5B2D90"/>
    </inkml:brush>
  </inkml:definitions>
  <inkml:trace contextRef="#ctx0" brushRef="#br0">46 15 24575,'-45'25'0,"56"-4"0,54-17 0,26-8 0,-23 4 0,3 0 0,3 0 0,10 0 0,4 0 0,1 0 0,9 0 0,1 0 0,2 0-763,-20 0 1,0 0-1,1 0 1,1 0-1,7 0 1,1 0 0,1 0-1,2 0 763,-14-1 0,2 1 0,0 0 0,0 0 0,-1 1 0,16-1 0,-1 2 0,0-1 0,0 1 0,1-1 0,1 0 0,-1 0 0,-2 1 0,-6-1 0,-3 0 0,1 1 0,0-1 0,1-1 0,0 0 0,0-1 0,-1 2 0,-5 0 0,0 0 0,-2 0 0,0 1-60,-4-1 1,0 0 0,-1 0-1,-1 1 1,22 0 0,0-1 0,-1 1 59,-1-2 0,1 0 0,-3 0 0,-7 0 0,-2 0 0,0 0 87,2 0 1,-1 0-1,-1 0 1,-9 0-1,-2 0 1,-1 0-88,29 0 0,-4 0 0,-7 0 0,-3 0 0,-10 0 0,-2 0 0,-8-3 0,-3-1 0,-6 0 0,-3-2 0,33-7 1401,-17-3 0,-16 3-1401,-14 3 0,-3 2 1009,-12 3 0,0 3-1009,5-3 0,-1 3 1170,11 2-1170,-13 7 0,15 15 0,-10 10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3:33.635"/>
    </inkml:context>
    <inkml:brush xml:id="br0">
      <inkml:brushProperty name="width" value="0.05" units="cm"/>
      <inkml:brushProperty name="height" value="0.05" units="cm"/>
      <inkml:brushProperty name="color" value="#5B2D90"/>
    </inkml:brush>
  </inkml:definitions>
  <inkml:trace contextRef="#ctx0" brushRef="#br0">0 76 24575,'63'4'0,"0"0"0,24 0 0,8-1 0,-19-2 0,3-2 0,2 1 0,9 0 0,3 0 0,1 0-514,-17 0 0,2 0 0,0 0 1,-3 0-1,16 0 0,-3 0 1,-2 0 513,-3 0 0,-1 1 0,-3-2 0,-9-1 0,-2 0 0,-2-1 0,28-1 0,-4-2 0,-9 0 0,-5-1 280,-7-1 1,-4 1-1,-4 0 1,-3 0-281,-8 2 0,-2 0 0,35-1 294,-14 6 1,-16-2-295,-14-3 0,0 3 0,-14-3 0,-1 4 0,-10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8:50.565"/>
    </inkml:context>
    <inkml:brush xml:id="br0">
      <inkml:brushProperty name="width" value="0.05" units="cm"/>
      <inkml:brushProperty name="height" value="0.05" units="cm"/>
      <inkml:brushProperty name="color" value="#5B2D90"/>
    </inkml:brush>
  </inkml:definitions>
  <inkml:trace contextRef="#ctx0" brushRef="#br0">755 182 24575,'-69'-30'0,"0"1"0,17 9 0,4 5 0,-21 1 0,19 9 0,1-3 0,-1-7 0,11 0 0,-11 0 0,7 6 0,-3 4 0,4 4 0,7 1 0,7 0 0,13 0 0,26 0 0,20 1 0,39 4 0,24 2 0,-33-2 0,3 0 0,13 1 0,4 0 0,10-3 0,4-1 0,-22 0 0,2 0 0,1-1-242,6-1 0,0 0 0,1 0 1,-3 0-1,1 0 0,-1 0 242,-3 0 0,0 0 0,0 0 0,0 0 0,0 0 0,0 0 0,-2 0 0,-2 0 0,0 0 0,-5 0 0,-1 0 0,-1 0-65,26 0 1,-3 0 0,-10 0 0,-4 0 64,-6 0 0,-2 0 0,-9 0 0,-2 0 0,34 0 0,-21 0 0,-19 0 0,-11-2 0,-14-3 0,-10-3 715,-8-7 1,-34 6-716,-23 4 0,-5 4 0,-9 1 0,-23 0 0,-7 0 0,17 0 0,-3 0 0,-3 0 0,-10 0 0,-3 0 0,-1 0 0,22 0 0,0 0 0,-1 0 0,0 0-239,-2 0 0,0 0 0,-1 0 0,3 0 0,-18 0 0,2 0 0,1 0 239,4-1 0,1 1 0,3 1 0,10 0 0,3 1 0,0 0 0,-27 0 0,3 1 0,16 0 0,4-1 0,14-2 0,4 0 0,-21 0 0,37 0 0,6-7 0,11-1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44:31.547"/>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49:51.959"/>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49:59.941"/>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0:00.138"/>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0:00.370"/>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0:00.661"/>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2:38.586"/>
    </inkml:context>
    <inkml:brush xml:id="br0">
      <inkml:brushProperty name="width" value="0.05" units="cm"/>
      <inkml:brushProperty name="height" value="0.05" units="cm"/>
      <inkml:brushProperty name="color" value="#5B2D90"/>
    </inkml:brush>
  </inkml:definitions>
  <inkml:trace contextRef="#ctx0" brushRef="#br0">1 1 24575,'75'8'0,"19"-1"0,-36-7 0,4 0 0,16 1 0,7 0 0,-11 0 0,4 0 0,1 2 0,4 1 0,2 1 0,2 1-652,10 1 1,2 2 0,1 0-1,-24-2 1,-1 0 0,1 0-1,0 0 652,3 1 0,0 0 0,1-1 0,-1 1 0,-2-2 0,1 0 0,-2 0 0,1 1 0,-1-1 0,-1 0 0,1 1 0,-1-1 0,22 1 0,0 0 0,-2 1-126,-3-2 0,-2 1 1,0 0-1,2 0 0,-1 1 1,1-2 125,-5 0 0,0-1 0,0 0 0,-3-2 0,-1 0 0,-1 1 0,1 1 0,-1 0 0,0 0 0,-5-3 0,0-1 0,0 1 62,-1-1 0,0 1 0,-2 0 0,-4-1 1,-2-1-1,0 0-62,29 0 0,-3 0 0,-10 0 0,-2 0-3,-3 0 0,-2 0 0,-12 0 0,-1 0 3,-3 0 0,-2 0 0,38 0 1042,-11 0 0,-7 0-1042,-4 0 0,-6 2 920,-4 3 0,-3 5-920,-2 10 0,7-3 0,0 6 0,7-2 0,1 4 0,4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2:53.011"/>
    </inkml:context>
    <inkml:brush xml:id="br0">
      <inkml:brushProperty name="width" value="0.05" units="cm"/>
      <inkml:brushProperty name="height" value="0.05" units="cm"/>
      <inkml:brushProperty name="color" value="#5B2D90"/>
    </inkml:brush>
  </inkml:definitions>
  <inkml:trace contextRef="#ctx0" brushRef="#br0">4372 61 24575,'-67'-9'0,"0"1"0,7 2 0,0 2 0,-1 2 0,0 1 0,-4 0 0,-1 2 0,-12-1 0,-2 0 0,-4 0 0,-2 0 0,20 0 0,-2 0 0,1 0-404,-2 0 1,1 0 0,-2 0 0,-2 0-1,-2 0 1,-1 0 403,-1 0 0,-1 0 0,-1 0 0,1 0 0,-1 0 0,0 0 0,0 0 0,-1 0 0,0 0 0,4 0 0,0 0 0,1 0 0,2 0 0,2 0 0,1 0 0,-27 0 0,2 0 60,8 0 1,1 0-1,5 0 1,1 0-61,6 0 0,1 0 0,1 0 0,1 0 0,4 0 0,1 0 0,4 0 0,2 0 173,3 0 1,1 0 0,-44 0-174,9 0 0,14 0 0,16 0 0,10 0 0,15 0 0,6 0 1222,14 0-1222,0 0 108,0 0 1,-40-14 0,-11-2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2:55.625"/>
    </inkml:context>
    <inkml:brush xml:id="br0">
      <inkml:brushProperty name="width" value="0.05" units="cm"/>
      <inkml:brushProperty name="height" value="0.05" units="cm"/>
      <inkml:brushProperty name="color" value="#5B2D90"/>
    </inkml:brush>
  </inkml:definitions>
  <inkml:trace contextRef="#ctx0" brushRef="#br0">3317 136 24575,'-53'-4'0,"1"0"0,-5 1 0,-2 1 0,-18 1 0,-7 0 0,19 1 0,-2 0 0,-2 0 0,-2 0 0,-1 0 0,-2 0-537,-12 0 1,-2 0 0,0 0 0,4 0-1,1-1 1,-1 1 536,-1-2 0,-1 0 0,1 1 0,1-1 0,0-1 0,2 1 0,7-1 0,2-1 0,0 1 0,4 0 0,1 1 0,1 0 138,-30 2 0,3 0 0,13 0 0,3 0-138,1 0 0,3 0 0,10 0 0,2 0 210,8 0 1,3 0 0,-38 0-211,18 0 0,16 0 0,15 0 0,13 0 0,2 0 411,13-20 1,-1-5-1,5-20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3:45.821"/>
    </inkml:context>
    <inkml:brush xml:id="br0">
      <inkml:brushProperty name="width" value="0.05" units="cm"/>
      <inkml:brushProperty name="height" value="0.05" units="cm"/>
      <inkml:brushProperty name="color" value="#5B2D90"/>
    </inkml:brush>
  </inkml:definitions>
  <inkml:trace contextRef="#ctx0" brushRef="#br0">1 0 24575,'67'25'0,"23"-9"0,-21-13 0,6-1 0,16-2 0,4 0 0,-25 0 0,1 0 0,3 0-550,8 0 1,3 0-1,-1 0 1,-1 0 0,1 0-1,0 0 550,6 0 0,0 0 0,2 0 0,3 0 0,1 0 0,-1 0 0,-2-1 0,-2 1 0,1 1 0,1-1 0,0 0 0,0 1 0,-1 1 0,0 0 0,0-1 0,-4 0 0,0-1 0,1 1 0,4 0 0,1 1 0,0 0 0,3 0 0,0 1 0,0 0-234,-1 0 0,-1 1 0,1-1 0,-22 0 0,2 1 0,-1-1 0,0 1 234,24 1 0,0 0 0,-1 0 0,0-2 0,0 0 0,-1-1 0,1 0 0,-1 0 0,0-1 0,-3 0 0,-1 0 0,0 1 0,-6-1 0,0 1 0,0 0 0,0 0 0,1 1 0,-2 0-22,-4 2 1,-2 0 0,-1 0 0,-1 0 0,-2 0 0,2 0 21,2 0 0,0 1 0,1-2 0,-3 0 0,0-1 0,0 0 0,3 1 0,0-1 0,-1 0 0,-9 0 0,-1 1 0,0-1-111,-3 2 1,1 0-1,-2 0 1,23 3-1,-1 0 111,1-1 0,-2 1 0,-10-4 0,-3 0 0,-2-1 0,-3-1 0,-12-1 0,-2 0 454,-4-1 1,-2 0 0,37 1-455,-16 4 0,-11-3 1025,-14 3 1,-3-3-1026,-12-2 0,-2 0 733,-7 0 0,4 0-733,10 0 0,10 0 0,9 0 0,6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3:19.144"/>
    </inkml:context>
    <inkml:brush xml:id="br0">
      <inkml:brushProperty name="width" value="0.05" units="cm"/>
      <inkml:brushProperty name="height" value="0.05" units="cm"/>
      <inkml:brushProperty name="color" value="#5B2D90"/>
    </inkml:brush>
  </inkml:definitions>
  <inkml:trace contextRef="#ctx0" brushRef="#br0">3673 197 24575,'-57'-17'0,"0"0"0,2 6 0,-1 2 0,-2 5 0,-1 2 0,-3 1 0,-2 2 0,-7-4 0,-3 1 0,-11-1 0,-1 0 0,2-2 0,-1-1-478,-5 1 1,-1 0 0,-6-1-1,-1 0 478,32 2 0,-1 1 0,-1 0 0,-1 0 0,-1 0 0,0 1 0,3 0 0,-1 0 0,2 1 0,-29 0 0,1 0 0,3-2 0,1 1 0,5 1 0,1 0 0,0 1 0,2 0 0,5 0 0,1 0 154,5 0 0,2 0 0,6 0 0,2 0-154,2 0 0,2 0 0,6 0 0,2 0 158,-42 0 0,11 0-158,14 0 0,15 0 0,15 0 0,6-2 0,5-3 978,10-3-978,15-7 0,35 7 0,12 1 0,8 0 0,17 3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3:19.643"/>
    </inkml:context>
    <inkml:brush xml:id="br0">
      <inkml:brushProperty name="width" value="0.05" units="cm"/>
      <inkml:brushProperty name="height" value="0.05" units="cm"/>
      <inkml:brushProperty name="color" value="#5B2D90"/>
    </inkml:brush>
  </inkml:definitions>
  <inkml:trace contextRef="#ctx0" brushRef="#br0">3589 302 24575,'-50'-84'0,"-16"16"0,-29 63 0,37 1 0,-3-1-293,-9-2 0,-4-1 0,-11 1 0,-3 1 293,-4 0 0,-2 2 0,1 0 0,-1 1 0,27 3 0,0 0 0,0 0 0,-29 0 0,-1 0-189,26 0 1,-2 0 0,1 0 0,1 0 0,0 0 0,0 0 188,1 0 0,-1 0 0,1 0 0,-29 0 0,1 0 0,4 0 0,2 0 0,6 0 0,1 0 47,-1 0 1,1 0-1,5 0 1,1 0-48,5 0 0,2 0 0,10 0 0,3 0 0,8 0 0,2 0 0,-31-2 0,14-3 0,18 4 274,7-4 1,16 1-275,10-1 584,7-3 0,8-7-584,0 0 98,0 0 1,13 6-1,4 3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5:23.151"/>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8:21.924"/>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8:25.180"/>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8:32.192"/>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59:46.291"/>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3:47.543"/>
    </inkml:context>
    <inkml:brush xml:id="br0">
      <inkml:brushProperty name="width" value="0.05" units="cm"/>
      <inkml:brushProperty name="height" value="0.05" units="cm"/>
      <inkml:brushProperty name="color" value="#5B2D90"/>
    </inkml:brush>
  </inkml:definitions>
  <inkml:trace contextRef="#ctx0" brushRef="#br0">0 1 24575,'64'17'0,"-17"-11"0,6-2 0,23-2 0,9-1 0,-12-1 0,5 0 0,2 0 0,7 0 0,1 0 0,4 0-666,-15 0 1,2 0-1,1 0 1,0 0-1,3 0 1,0 0 0,1 0-1,1 0 666,4 0 0,0 0 0,1 0 0,-1 0 0,-1 0 0,-1 0 0,1 0 0,-1 0 0,1 0 0,0 0 0,0 0 0,0 0 0,2 0 0,1 0 0,0 0 0,-1 0 0,-6 0 0,-2 0 0,1 0 0,-1 0 0,3 1 0,-1 0 0,1 1 0,-2-1 0,-5 0 0,-2 0 0,1 1 0,-1-1 0,23 1 0,1 0 0,-1-1-91,-3-1 1,-1 0-1,0 0 1,1 0 0,-1 0-1,-1 0 91,-5 0 0,0 0 0,-1 0 0,1 0 0,-1 0 0,-2 0 0,-6 0 0,-1 0 0,-2 0 0,-3 0 0,-2 0 0,0 0 130,-2 0 1,-2 0 0,0 0-1,29 0 1,-3 0-131,-5 0 0,-2 0 0,-4 0 0,-2 0 0,-4 0 0,-3 0 0,-10 0 0,-2 0 0,-6 0 0,-2 0 0,35 0 0,-9 0 0,-13 0 1240,-16 0 0,-9 0-1240,-17 0 0,-4 0 958,-5 0 1,-1 0-959,0 0 0,0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3:56.867"/>
    </inkml:context>
    <inkml:brush xml:id="br0">
      <inkml:brushProperty name="width" value="0.05" units="cm"/>
      <inkml:brushProperty name="height" value="0.05" units="cm"/>
      <inkml:brushProperty name="color" value="#5B2D90"/>
    </inkml:brush>
  </inkml:definitions>
  <inkml:trace contextRef="#ctx0" brushRef="#br0">108 62 24575,'-79'8'0,"51"-1"0,78-6 0,36-2 0,-9 1 0,3 0 0,16 0 0,4 0 0,-30-1 0,2 1 0,1-1-598,5-1 0,3 1 0,1-1 0,5 1 0,2 0 1,1 0 597,3-2 0,2-1 0,-2 0 0,-1 3 0,-1-1 0,0 0 0,0-1 0,0 0 0,-2-1 0,-8 2 0,-1-1 0,0 0 0,2 0 0,1 0 0,-2-1 0,-4 0 0,0 0 0,-1 0-102,1 2 0,0 1 0,0-1 0,3 0 1,-1 1-1,2-1 102,-1 2 0,1 0 0,-1 0 0,-1 0 0,0 0 0,-1 0 0,-5 0 0,-1 0 0,-1 0 0,-3 0 0,0 0 0,-3 0 240,17 0 0,-3 0 0,-6 0 1,-2 0-241,-12 0 0,-2 0 0,-5 0 0,-2 0 0,30 0 0,-8 0 0,-17 0 0,2 0 871,-6 0 1,-1 0-872,-5 0 0,-6 0 0,-3 0 0,-5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3:57.687"/>
    </inkml:context>
    <inkml:brush xml:id="br0">
      <inkml:brushProperty name="width" value="0.05" units="cm"/>
      <inkml:brushProperty name="height" value="0.05" units="cm"/>
      <inkml:brushProperty name="color" value="#5B2D90"/>
    </inkml:brush>
  </inkml:definitions>
  <inkml:trace contextRef="#ctx0" brushRef="#br0">0 84 24575,'66'0'0,"9"0"0,-24 0 0,4 0 0,3 0 0,4 0 0,13 0 0,3 0 0,6 0 0,2 0 0,4 0 0,1 0-464,7 0 1,0 0-1,-2 0 1,-1 0 463,3 0 0,0 0 0,1 0 0,-2-2 0,-6 0 0,-1-1 0,0 0 0,-2-2 0,-12-2 0,-1-1 0,-4 3 0,-2 2 149,-5 0 1,-2 1 0,-8-2-1,-1 1-149,43-2 0,-14 0 153,-17 5 1,-3 0-154,-17 0 0,-3-2 0,-12-3 0,-11 3 0,-4-3 0,-4 2 949,5-2-949,-1 3 0,-27 9 0,-7 10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4:03.666"/>
    </inkml:context>
    <inkml:brush xml:id="br0">
      <inkml:brushProperty name="width" value="0.05" units="cm"/>
      <inkml:brushProperty name="height" value="0.05" units="cm"/>
      <inkml:brushProperty name="color" value="#5B2D90"/>
    </inkml:brush>
  </inkml:definitions>
  <inkml:trace contextRef="#ctx0" brushRef="#br0">0 0 24575,'57'9'0,"22"-2"0,-24-7 0,5 0 0,21 0 0,6 0 0,-19 0 0,2 0 0,3 0 0,13 0 0,4 0 0,4 0-789,-12 0 1,3-1-1,2 1 1,0 1-1,3-1 1,1 0-1,0 1 1,3-1 788,-12 1 0,2 0 0,1 0 0,1 0 0,-1 0 0,-1 1 0,1-1 0,-1 1 0,1-1 0,1 2 0,3-1 0,0 1 0,2 0 0,-2 1 0,0-1 0,-5-1 0,-2 1 0,1 0 0,-1 0 0,-1-1 0,17 1 0,-1-1 0,-1 1 0,0-1 0,-5 1 0,0 0 0,-1 0 0,-2 0 0,-7-2 0,-2 1 0,0-1 0,-1 0 0,22 1 0,-1 0 0,-2 1-46,-6-2 1,-1 1 0,0 0 0,3-2 0,0 1 0,0-1 45,-3 2 0,0-1 0,1 1 0,2 0 0,0 1 0,1-1 0,0 0 0,0-1 0,-1 1 0,-1 1 0,-1 1 0,-1-1 0,-4-1 0,0-1 0,-2 1 0,0 1 0,-1 1 0,-2-1 126,-6-1 1,-1-1 0,-2 1 0,-2 1-1,-2 1 1,-1-1-127,22 0 0,-2-1 0,-4 1 0,-2-1 0,-7-1 0,-2-2 0,-9 1 0,-2 0 0,-5 0 0,-2 0 0,42 2 1481,-6 3 1,-10-3-1482,-14 3 0,-8-4 990,-12-1 1,-15 0-991,-5 0 0,-8 0 437,-3 0 1,0 0-438,0 0 0,0 0 0,0 0 0,27 47 0,7 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4:47.182"/>
    </inkml:context>
    <inkml:brush xml:id="br0">
      <inkml:brushProperty name="width" value="0.05" units="cm"/>
      <inkml:brushProperty name="height" value="0.05" units="cm"/>
      <inkml:brushProperty name="color" value="#5B2D90"/>
    </inkml:brush>
  </inkml:definitions>
  <inkml:trace contextRef="#ctx0" brushRef="#br0">0 152 24575,'77'-25'0,"-28"13"0,1 3 0,2 8 0,2 2 0,18-1 0,5 0 0,16 0 0,5 0 0,-27 0 0,2 0 0,2 0-597,8 0 0,1 0 1,1 0-1,-1 0 0,1 0 1,2 0 596,6 0 0,1 0 0,0 0 0,-2 0 0,-1 0 0,1 0 0,4 0 0,2 0 0,-1 0 0,1 0 0,-1 0 0,2 0-211,-23 0 1,0 0-1,1 0 1,0 0-1,-1 0 1,0 0 0,1 0-1,-1 0 211,2 0 0,0 0 0,0 0 0,0 0 0,-2 0 0,0 0 0,0 0 0,0 0 0,1 0 0,0 0 0,-1 0 0,1 0 0,-1 0 0,0 0 0,-1 0 0,1 0 0,0 0 0,-1 0 0,1 0 0,-1 0 0,21 0 0,-1 0 0,0 0 0,1 0 0,0 0 0,-1 0 0,-5 0 0,0 0 0,-1 0-39,2 0 0,0 0 0,-1 0 1,-3 0-1,1 0 0,-2 0 39,-5 0 0,-1 0 0,0 0 0,1 0 0,0 0 0,-2 0 0,-3 0 0,0 0 0,-1 0 0,-1 0 0,0 0 0,-1 0-135,-4 0 0,0 0 0,-1 0 0,31 0 0,-1 0 135,-1 0 0,-3 0 0,-6 0 0,-1 0 0,1 0 0,-1 0 0,-7 0 0,0 0 0,1 1 0,-2-2 0,-7-1 0,-3-1 360,-3 1 1,-1-1 0,-6 1 0,-1-1-361,-2 3 0,-1 0 0,-3 0 0,-1 0 1064,45 0 0,-7 0-1064,-14 0 0,-8-1 839,-7-4 0,-8 3-839,-12-3 0,2 3 461,-6 2 1,-8 0-462,-8 0 0,-1-1 0,1-4 0,-9 3 0,4-3 0,-10-4 0,7 6 0,-7-7 0,7 7 0,-2-2 0,10-10 0,4-2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7T22:35:01.097"/>
    </inkml:context>
    <inkml:brush xml:id="br0">
      <inkml:brushProperty name="width" value="0.05" units="cm"/>
      <inkml:brushProperty name="height" value="0.05" units="cm"/>
      <inkml:brushProperty name="color" value="#5B2D90"/>
    </inkml:brush>
  </inkml:definitions>
  <inkml:trace contextRef="#ctx0" brushRef="#br0">0 1 24575,'2'17'0,"28"-4"0,60-13 0,-35 0 0,3 0 0,8 0 0,3 0 0,12 0 0,2 0 0,4 0 0,2 0 0,11 0 0,0 0-319,-7 0 1,0 0 0,5 0 0,0 0 318,-5 0 0,-1 0 0,1 0 0,-1 0 0,1 0 0,0 0 0,-4 0 0,-1 0 0,-9 0 0,-2 0 0,0 0 0,0 0 70,-3 0 1,-2 0-1,-4 0 1,-2 0-71,-5 0 0,-2 0 0,-4 0 0,-2 0 0,42 0 0,-11 0 0,-9 0 0,-13 0 0,-11 0 0,-10 0 0,0 0 0,-8 0 480,2 0 1,0 2-481,6 3 0,2 1 0,7 5 0,-6-5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F8E0AA0-61C8-4450-907B-4A47552B3443}" type="datetimeFigureOut">
              <a:rPr lang="en-CA" smtClean="0"/>
              <a:pPr/>
              <a:t>2020-08-27</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0DF9A10-3E00-4DCC-BF16-7F3D204A1D0D}" type="slidenum">
              <a:rPr lang="en-CA" smtClean="0"/>
              <a:pPr/>
              <a:t>‹#›</a:t>
            </a:fld>
            <a:endParaRPr lang="en-CA"/>
          </a:p>
        </p:txBody>
      </p:sp>
    </p:spTree>
    <p:extLst>
      <p:ext uri="{BB962C8B-B14F-4D97-AF65-F5344CB8AC3E}">
        <p14:creationId xmlns:p14="http://schemas.microsoft.com/office/powerpoint/2010/main" val="323193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DF9A10-3E00-4DCC-BF16-7F3D204A1D0D}" type="slidenum">
              <a:rPr lang="en-CA" smtClean="0"/>
              <a:pPr/>
              <a:t>3</a:t>
            </a:fld>
            <a:endParaRPr lang="en-CA"/>
          </a:p>
        </p:txBody>
      </p:sp>
    </p:spTree>
    <p:extLst>
      <p:ext uri="{BB962C8B-B14F-4D97-AF65-F5344CB8AC3E}">
        <p14:creationId xmlns:p14="http://schemas.microsoft.com/office/powerpoint/2010/main" val="179515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DF9A10-3E00-4DCC-BF16-7F3D204A1D0D}" type="slidenum">
              <a:rPr lang="en-CA" smtClean="0"/>
              <a:pPr/>
              <a:t>17</a:t>
            </a:fld>
            <a:endParaRPr lang="en-CA"/>
          </a:p>
        </p:txBody>
      </p:sp>
    </p:spTree>
    <p:extLst>
      <p:ext uri="{BB962C8B-B14F-4D97-AF65-F5344CB8AC3E}">
        <p14:creationId xmlns:p14="http://schemas.microsoft.com/office/powerpoint/2010/main" val="58517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DF9A10-3E00-4DCC-BF16-7F3D204A1D0D}" type="slidenum">
              <a:rPr lang="en-CA" smtClean="0"/>
              <a:pPr/>
              <a:t>20</a:t>
            </a:fld>
            <a:endParaRPr lang="en-CA"/>
          </a:p>
        </p:txBody>
      </p:sp>
    </p:spTree>
    <p:extLst>
      <p:ext uri="{BB962C8B-B14F-4D97-AF65-F5344CB8AC3E}">
        <p14:creationId xmlns:p14="http://schemas.microsoft.com/office/powerpoint/2010/main" val="209143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DF9A10-3E00-4DCC-BF16-7F3D204A1D0D}" type="slidenum">
              <a:rPr lang="en-CA" smtClean="0"/>
              <a:pPr/>
              <a:t>21</a:t>
            </a:fld>
            <a:endParaRPr lang="en-CA"/>
          </a:p>
        </p:txBody>
      </p:sp>
    </p:spTree>
    <p:extLst>
      <p:ext uri="{BB962C8B-B14F-4D97-AF65-F5344CB8AC3E}">
        <p14:creationId xmlns:p14="http://schemas.microsoft.com/office/powerpoint/2010/main" val="653740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DF9A10-3E00-4DCC-BF16-7F3D204A1D0D}" type="slidenum">
              <a:rPr lang="en-CA" smtClean="0"/>
              <a:pPr/>
              <a:t>22</a:t>
            </a:fld>
            <a:endParaRPr lang="en-CA"/>
          </a:p>
        </p:txBody>
      </p:sp>
    </p:spTree>
    <p:extLst>
      <p:ext uri="{BB962C8B-B14F-4D97-AF65-F5344CB8AC3E}">
        <p14:creationId xmlns:p14="http://schemas.microsoft.com/office/powerpoint/2010/main" val="2523646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DF9A10-3E00-4DCC-BF16-7F3D204A1D0D}" type="slidenum">
              <a:rPr lang="en-CA" smtClean="0"/>
              <a:pPr/>
              <a:t>23</a:t>
            </a:fld>
            <a:endParaRPr lang="en-CA"/>
          </a:p>
        </p:txBody>
      </p:sp>
    </p:spTree>
    <p:extLst>
      <p:ext uri="{BB962C8B-B14F-4D97-AF65-F5344CB8AC3E}">
        <p14:creationId xmlns:p14="http://schemas.microsoft.com/office/powerpoint/2010/main" val="1601017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DF9A10-3E00-4DCC-BF16-7F3D204A1D0D}" type="slidenum">
              <a:rPr lang="en-CA" smtClean="0"/>
              <a:pPr/>
              <a:t>28</a:t>
            </a:fld>
            <a:endParaRPr lang="en-CA"/>
          </a:p>
        </p:txBody>
      </p:sp>
    </p:spTree>
    <p:extLst>
      <p:ext uri="{BB962C8B-B14F-4D97-AF65-F5344CB8AC3E}">
        <p14:creationId xmlns:p14="http://schemas.microsoft.com/office/powerpoint/2010/main" val="2051214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258888" y="720725"/>
            <a:ext cx="4783137" cy="3586163"/>
          </a:xfrm>
          <a:ln cap="flat"/>
        </p:spPr>
      </p:sp>
      <p:sp>
        <p:nvSpPr>
          <p:cNvPr id="16387" name="Rectangle 3"/>
          <p:cNvSpPr>
            <a:spLocks noGrp="1" noChangeArrowheads="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496365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568B21A-7C77-492A-87D2-BF82AE2A6C7F}" type="datetime1">
              <a:rPr lang="en-CA" smtClean="0"/>
              <a:pPr/>
              <a:t>2020-08-27</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CA"/>
              <a:t>Deadlock</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3A0878-15BF-46CA-A796-9F1729AA0E08}"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2F2A2F-4DD5-4151-BCD9-A2C5B489C072}" type="datetime1">
              <a:rPr lang="en-CA" smtClean="0"/>
              <a:pPr/>
              <a:t>2020-08-27</a:t>
            </a:fld>
            <a:endParaRPr lang="en-CA"/>
          </a:p>
        </p:txBody>
      </p:sp>
      <p:sp>
        <p:nvSpPr>
          <p:cNvPr id="5" name="Footer Placeholder 4"/>
          <p:cNvSpPr>
            <a:spLocks noGrp="1"/>
          </p:cNvSpPr>
          <p:nvPr>
            <p:ph type="ftr" sz="quarter" idx="11"/>
          </p:nvPr>
        </p:nvSpPr>
        <p:spPr/>
        <p:txBody>
          <a:bodyPr/>
          <a:lstStyle/>
          <a:p>
            <a:r>
              <a:rPr lang="en-CA"/>
              <a:t>Deadlock</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12AAA2-6108-497F-AE33-6623D3CC1712}" type="datetime1">
              <a:rPr lang="en-CA" smtClean="0"/>
              <a:pPr/>
              <a:t>2020-08-27</a:t>
            </a:fld>
            <a:endParaRPr lang="en-CA"/>
          </a:p>
        </p:txBody>
      </p:sp>
      <p:sp>
        <p:nvSpPr>
          <p:cNvPr id="5" name="Footer Placeholder 4"/>
          <p:cNvSpPr>
            <a:spLocks noGrp="1"/>
          </p:cNvSpPr>
          <p:nvPr>
            <p:ph type="ftr" sz="quarter" idx="11"/>
          </p:nvPr>
        </p:nvSpPr>
        <p:spPr/>
        <p:txBody>
          <a:bodyPr/>
          <a:lstStyle/>
          <a:p>
            <a:r>
              <a:rPr lang="en-CA"/>
              <a:t>Deadlock</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BFC7D03-F417-4A5E-9B10-CCC07E0AF86C}" type="datetime1">
              <a:rPr lang="en-CA" smtClean="0"/>
              <a:pPr/>
              <a:t>2020-08-27</a:t>
            </a:fld>
            <a:endParaRPr lang="en-CA" dirty="0"/>
          </a:p>
        </p:txBody>
      </p:sp>
      <p:sp>
        <p:nvSpPr>
          <p:cNvPr id="9" name="Slide Number Placeholder 8"/>
          <p:cNvSpPr>
            <a:spLocks noGrp="1"/>
          </p:cNvSpPr>
          <p:nvPr>
            <p:ph type="sldNum" sz="quarter" idx="15"/>
          </p:nvPr>
        </p:nvSpPr>
        <p:spPr/>
        <p:txBody>
          <a:bodyPr rtlCol="0"/>
          <a:lstStyle/>
          <a:p>
            <a:fld id="{1C3A0878-15BF-46CA-A796-9F1729AA0E08}" type="slidenum">
              <a:rPr lang="en-CA" smtClean="0"/>
              <a:pPr/>
              <a:t>‹#›</a:t>
            </a:fld>
            <a:endParaRPr lang="en-CA"/>
          </a:p>
        </p:txBody>
      </p:sp>
      <p:sp>
        <p:nvSpPr>
          <p:cNvPr id="10" name="Footer Placeholder 9"/>
          <p:cNvSpPr>
            <a:spLocks noGrp="1"/>
          </p:cNvSpPr>
          <p:nvPr>
            <p:ph type="ftr" sz="quarter" idx="16"/>
          </p:nvPr>
        </p:nvSpPr>
        <p:spPr/>
        <p:txBody>
          <a:bodyPr rtlCol="0"/>
          <a:lstStyle/>
          <a:p>
            <a:r>
              <a:rPr lang="en-CA"/>
              <a:t>Deadlock</a:t>
            </a:r>
            <a:endParaRPr lang="en-CA" dirty="0"/>
          </a:p>
        </p:txBody>
      </p:sp>
      <p:pic>
        <p:nvPicPr>
          <p:cNvPr id="11" name="Picture 28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5949280"/>
            <a:ext cx="1835696" cy="8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45D2C56-6F6C-462D-BFB0-9A351847360C}" type="datetime1">
              <a:rPr lang="en-CA" smtClean="0"/>
              <a:pPr/>
              <a:t>2020-08-27</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CA"/>
              <a:t>Deadlock</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3A0878-15BF-46CA-A796-9F1729AA0E08}"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6257F63-B2A7-4283-B697-6A642CA5FB31}" type="datetime1">
              <a:rPr lang="en-CA" smtClean="0"/>
              <a:pPr/>
              <a:t>2020-08-27</a:t>
            </a:fld>
            <a:endParaRPr lang="en-CA"/>
          </a:p>
        </p:txBody>
      </p:sp>
      <p:sp>
        <p:nvSpPr>
          <p:cNvPr id="6" name="Footer Placeholder 5"/>
          <p:cNvSpPr>
            <a:spLocks noGrp="1"/>
          </p:cNvSpPr>
          <p:nvPr>
            <p:ph type="ftr" sz="quarter" idx="11"/>
          </p:nvPr>
        </p:nvSpPr>
        <p:spPr/>
        <p:txBody>
          <a:bodyPr/>
          <a:lstStyle/>
          <a:p>
            <a:r>
              <a:rPr lang="en-CA"/>
              <a:t>Deadlock</a:t>
            </a:r>
          </a:p>
        </p:txBody>
      </p:sp>
      <p:sp>
        <p:nvSpPr>
          <p:cNvPr id="7" name="Slide Number Placeholder 6"/>
          <p:cNvSpPr>
            <a:spLocks noGrp="1"/>
          </p:cNvSpPr>
          <p:nvPr>
            <p:ph type="sldNum" sz="quarter" idx="12"/>
          </p:nvPr>
        </p:nvSpPr>
        <p:spPr/>
        <p:txBody>
          <a:bodyPr/>
          <a:lstStyle/>
          <a:p>
            <a:fld id="{1C3A0878-15BF-46CA-A796-9F1729AA0E08}" type="slidenum">
              <a:rPr lang="en-CA" smtClean="0"/>
              <a:pPr/>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32509C9-9676-4233-864C-72D371B1EA0C}" type="datetime1">
              <a:rPr lang="en-CA" smtClean="0"/>
              <a:pPr/>
              <a:t>2020-08-27</a:t>
            </a:fld>
            <a:endParaRPr lang="en-CA"/>
          </a:p>
        </p:txBody>
      </p:sp>
      <p:sp>
        <p:nvSpPr>
          <p:cNvPr id="8" name="Footer Placeholder 7"/>
          <p:cNvSpPr>
            <a:spLocks noGrp="1"/>
          </p:cNvSpPr>
          <p:nvPr>
            <p:ph type="ftr" sz="quarter" idx="11"/>
          </p:nvPr>
        </p:nvSpPr>
        <p:spPr/>
        <p:txBody>
          <a:bodyPr/>
          <a:lstStyle/>
          <a:p>
            <a:r>
              <a:rPr lang="en-CA"/>
              <a:t>Deadlock</a:t>
            </a:r>
          </a:p>
        </p:txBody>
      </p:sp>
      <p:sp>
        <p:nvSpPr>
          <p:cNvPr id="9" name="Slide Number Placeholder 8"/>
          <p:cNvSpPr>
            <a:spLocks noGrp="1"/>
          </p:cNvSpPr>
          <p:nvPr>
            <p:ph type="sldNum" sz="quarter" idx="12"/>
          </p:nvPr>
        </p:nvSpPr>
        <p:spPr/>
        <p:txBody>
          <a:bodyPr/>
          <a:lstStyle/>
          <a:p>
            <a:fld id="{1C3A0878-15BF-46CA-A796-9F1729AA0E08}" type="slidenum">
              <a:rPr lang="en-CA" smtClean="0"/>
              <a:pPr/>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641A660-1D19-40A6-A88E-6A9D030141FC}" type="datetime1">
              <a:rPr lang="en-CA" smtClean="0"/>
              <a:pPr/>
              <a:t>2020-08-27</a:t>
            </a:fld>
            <a:endParaRPr lang="en-CA"/>
          </a:p>
        </p:txBody>
      </p:sp>
      <p:sp>
        <p:nvSpPr>
          <p:cNvPr id="7" name="Slide Number Placeholder 6"/>
          <p:cNvSpPr>
            <a:spLocks noGrp="1"/>
          </p:cNvSpPr>
          <p:nvPr>
            <p:ph type="sldNum" sz="quarter" idx="11"/>
          </p:nvPr>
        </p:nvSpPr>
        <p:spPr/>
        <p:txBody>
          <a:bodyPr rtlCol="0"/>
          <a:lstStyle/>
          <a:p>
            <a:fld id="{1C3A0878-15BF-46CA-A796-9F1729AA0E08}" type="slidenum">
              <a:rPr lang="en-CA" smtClean="0"/>
              <a:pPr/>
              <a:t>‹#›</a:t>
            </a:fld>
            <a:endParaRPr lang="en-CA"/>
          </a:p>
        </p:txBody>
      </p:sp>
      <p:sp>
        <p:nvSpPr>
          <p:cNvPr id="8" name="Footer Placeholder 7"/>
          <p:cNvSpPr>
            <a:spLocks noGrp="1"/>
          </p:cNvSpPr>
          <p:nvPr>
            <p:ph type="ftr" sz="quarter" idx="12"/>
          </p:nvPr>
        </p:nvSpPr>
        <p:spPr/>
        <p:txBody>
          <a:bodyPr rtlCol="0"/>
          <a:lstStyle/>
          <a:p>
            <a:r>
              <a:rPr lang="en-CA"/>
              <a:t>Deadlock</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3C1C0-AEDB-424C-BF86-B42B538F5A8E}" type="datetime1">
              <a:rPr lang="en-CA" smtClean="0"/>
              <a:pPr/>
              <a:t>2020-08-27</a:t>
            </a:fld>
            <a:endParaRPr lang="en-CA"/>
          </a:p>
        </p:txBody>
      </p:sp>
      <p:sp>
        <p:nvSpPr>
          <p:cNvPr id="3" name="Footer Placeholder 2"/>
          <p:cNvSpPr>
            <a:spLocks noGrp="1"/>
          </p:cNvSpPr>
          <p:nvPr>
            <p:ph type="ftr" sz="quarter" idx="11"/>
          </p:nvPr>
        </p:nvSpPr>
        <p:spPr/>
        <p:txBody>
          <a:bodyPr/>
          <a:lstStyle/>
          <a:p>
            <a:r>
              <a:rPr lang="en-CA"/>
              <a:t>Deadlock</a:t>
            </a:r>
          </a:p>
        </p:txBody>
      </p:sp>
      <p:sp>
        <p:nvSpPr>
          <p:cNvPr id="4" name="Slide Number Placeholder 3"/>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ECB5CC2-FC02-42A1-BE30-79B3351A600F}" type="datetime1">
              <a:rPr lang="en-CA" smtClean="0"/>
              <a:pPr/>
              <a:t>2020-08-27</a:t>
            </a:fld>
            <a:endParaRPr lang="en-CA"/>
          </a:p>
        </p:txBody>
      </p:sp>
      <p:sp>
        <p:nvSpPr>
          <p:cNvPr id="22" name="Slide Number Placeholder 21"/>
          <p:cNvSpPr>
            <a:spLocks noGrp="1"/>
          </p:cNvSpPr>
          <p:nvPr>
            <p:ph type="sldNum" sz="quarter" idx="15"/>
          </p:nvPr>
        </p:nvSpPr>
        <p:spPr/>
        <p:txBody>
          <a:bodyPr rtlCol="0"/>
          <a:lstStyle/>
          <a:p>
            <a:fld id="{1C3A0878-15BF-46CA-A796-9F1729AA0E08}" type="slidenum">
              <a:rPr lang="en-CA" smtClean="0"/>
              <a:pPr/>
              <a:t>‹#›</a:t>
            </a:fld>
            <a:endParaRPr lang="en-CA"/>
          </a:p>
        </p:txBody>
      </p:sp>
      <p:sp>
        <p:nvSpPr>
          <p:cNvPr id="23" name="Footer Placeholder 22"/>
          <p:cNvSpPr>
            <a:spLocks noGrp="1"/>
          </p:cNvSpPr>
          <p:nvPr>
            <p:ph type="ftr" sz="quarter" idx="16"/>
          </p:nvPr>
        </p:nvSpPr>
        <p:spPr/>
        <p:txBody>
          <a:bodyPr rtlCol="0"/>
          <a:lstStyle/>
          <a:p>
            <a:r>
              <a:rPr lang="en-CA"/>
              <a:t>Deadlock</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9389A25-0972-4E4A-9715-19E24EA519D4}" type="datetime1">
              <a:rPr lang="en-CA" smtClean="0"/>
              <a:pPr/>
              <a:t>2020-08-27</a:t>
            </a:fld>
            <a:endParaRPr lang="en-CA"/>
          </a:p>
        </p:txBody>
      </p:sp>
      <p:sp>
        <p:nvSpPr>
          <p:cNvPr id="18" name="Slide Number Placeholder 17"/>
          <p:cNvSpPr>
            <a:spLocks noGrp="1"/>
          </p:cNvSpPr>
          <p:nvPr>
            <p:ph type="sldNum" sz="quarter" idx="11"/>
          </p:nvPr>
        </p:nvSpPr>
        <p:spPr/>
        <p:txBody>
          <a:bodyPr rtlCol="0"/>
          <a:lstStyle/>
          <a:p>
            <a:fld id="{1C3A0878-15BF-46CA-A796-9F1729AA0E08}" type="slidenum">
              <a:rPr lang="en-CA" smtClean="0"/>
              <a:pPr/>
              <a:t>‹#›</a:t>
            </a:fld>
            <a:endParaRPr lang="en-CA"/>
          </a:p>
        </p:txBody>
      </p:sp>
      <p:sp>
        <p:nvSpPr>
          <p:cNvPr id="21" name="Footer Placeholder 20"/>
          <p:cNvSpPr>
            <a:spLocks noGrp="1"/>
          </p:cNvSpPr>
          <p:nvPr>
            <p:ph type="ftr" sz="quarter" idx="12"/>
          </p:nvPr>
        </p:nvSpPr>
        <p:spPr/>
        <p:txBody>
          <a:bodyPr rtlCol="0"/>
          <a:lstStyle/>
          <a:p>
            <a:r>
              <a:rPr lang="en-CA"/>
              <a:t>Deadlock</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E263AF5-046E-4E54-94B4-944409B4947A}" type="datetime1">
              <a:rPr lang="en-CA" smtClean="0"/>
              <a:pPr/>
              <a:t>2020-08-27</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CA"/>
              <a:t>Deadlock</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3A0878-15BF-46CA-A796-9F1729AA0E08}"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18.xml"/><Relationship Id="rId7" Type="http://schemas.openxmlformats.org/officeDocument/2006/relationships/customXml" Target="../ink/ink20.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19.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customXml" Target="../ink/ink22.xml"/><Relationship Id="rId7" Type="http://schemas.openxmlformats.org/officeDocument/2006/relationships/customXml" Target="../ink/ink2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customXml" Target="../ink/ink2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ustomXml" Target="../ink/ink27.xml"/><Relationship Id="rId7" Type="http://schemas.openxmlformats.org/officeDocument/2006/relationships/customXml" Target="../ink/ink29.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2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customXml" Target="../ink/ink30.xml"/><Relationship Id="rId7" Type="http://schemas.openxmlformats.org/officeDocument/2006/relationships/customXml" Target="../ink/ink3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customXml" Target="../ink/ink31.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35.xml"/><Relationship Id="rId5" Type="http://schemas.openxmlformats.org/officeDocument/2006/relationships/customXml" Target="../ink/ink3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11.png"/><Relationship Id="rId4" Type="http://schemas.openxmlformats.org/officeDocument/2006/relationships/customXml" Target="../ink/ink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6.xml"/><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16.png"/><Relationship Id="rId14" Type="http://schemas.openxmlformats.org/officeDocument/2006/relationships/customXml" Target="../ink/ink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lvl="0"/>
            <a:r>
              <a:rPr lang="en-CA" dirty="0"/>
              <a:t>Comp 346</a:t>
            </a:r>
          </a:p>
        </p:txBody>
      </p:sp>
      <p:sp>
        <p:nvSpPr>
          <p:cNvPr id="7" name="Subtitle 6"/>
          <p:cNvSpPr>
            <a:spLocks noGrp="1"/>
          </p:cNvSpPr>
          <p:nvPr>
            <p:ph type="subTitle" idx="1"/>
          </p:nvPr>
        </p:nvSpPr>
        <p:spPr/>
        <p:txBody>
          <a:bodyPr/>
          <a:lstStyle/>
          <a:p>
            <a:r>
              <a:rPr lang="en-US" dirty="0"/>
              <a:t>Tutorial 6</a:t>
            </a:r>
            <a:br>
              <a:rPr lang="en-US" dirty="0"/>
            </a:br>
            <a:r>
              <a:rPr lang="en-US" sz="3000" cap="small" dirty="0">
                <a:latin typeface="+mj-lt"/>
                <a:ea typeface="+mj-ea"/>
                <a:cs typeface="+mj-cs"/>
              </a:rPr>
              <a:t>Memory Management</a:t>
            </a:r>
            <a:endParaRPr lang="en-CA" sz="3000" cap="small" dirty="0">
              <a:latin typeface="+mj-lt"/>
              <a:ea typeface="+mj-ea"/>
              <a:cs typeface="+mj-cs"/>
            </a:endParaRPr>
          </a:p>
        </p:txBody>
      </p:sp>
      <p:sp>
        <p:nvSpPr>
          <p:cNvPr id="2" name="Slide Number Placeholder 1"/>
          <p:cNvSpPr>
            <a:spLocks noGrp="1"/>
          </p:cNvSpPr>
          <p:nvPr>
            <p:ph type="sldNum" sz="quarter" idx="12"/>
          </p:nvPr>
        </p:nvSpPr>
        <p:spPr/>
        <p:txBody>
          <a:bodyPr/>
          <a:lstStyle/>
          <a:p>
            <a:fld id="{1C3A0878-15BF-46CA-A796-9F1729AA0E08}" type="slidenum">
              <a:rPr lang="en-CA" smtClean="0"/>
              <a:pPr/>
              <a:t>1</a:t>
            </a:fld>
            <a:endParaRPr lang="en-CA"/>
          </a:p>
        </p:txBody>
      </p:sp>
    </p:spTree>
    <p:extLst>
      <p:ext uri="{BB962C8B-B14F-4D97-AF65-F5344CB8AC3E}">
        <p14:creationId xmlns:p14="http://schemas.microsoft.com/office/powerpoint/2010/main" val="34512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Fixed Partitioning</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CA" dirty="0"/>
                  <a:t>Available memory is partitioned into regions with fixed boundaries.</a:t>
                </a:r>
              </a:p>
              <a:p>
                <a:endParaRPr lang="en-CA" dirty="0"/>
              </a:p>
              <a:p>
                <a:r>
                  <a:rPr lang="en-CA" dirty="0"/>
                  <a:t>Using equal-size partitions:</a:t>
                </a:r>
              </a:p>
              <a:p>
                <a:pPr lvl="1"/>
                <a:r>
                  <a:rPr lang="en-CA" b="1" dirty="0">
                    <a:solidFill>
                      <a:schemeClr val="accent1"/>
                    </a:solidFill>
                  </a:rPr>
                  <a:t>Process size </a:t>
                </a:r>
                <a14:m>
                  <m:oMath xmlns:m="http://schemas.openxmlformats.org/officeDocument/2006/math">
                    <m:r>
                      <a:rPr lang="en-CA" b="1" i="1" smtClean="0">
                        <a:solidFill>
                          <a:schemeClr val="accent1"/>
                        </a:solidFill>
                        <a:latin typeface="Cambria Math" panose="02040503050406030204" pitchFamily="18" charset="0"/>
                      </a:rPr>
                      <m:t>≤</m:t>
                    </m:r>
                  </m:oMath>
                </a14:m>
                <a:r>
                  <a:rPr lang="en-CA" b="1" dirty="0">
                    <a:solidFill>
                      <a:schemeClr val="accent1"/>
                    </a:solidFill>
                  </a:rPr>
                  <a:t> partition size:</a:t>
                </a:r>
                <a:r>
                  <a:rPr lang="en-CA" dirty="0"/>
                  <a:t> the process can be loaded into a given partition.</a:t>
                </a:r>
              </a:p>
              <a:p>
                <a:pPr lvl="1"/>
                <a:r>
                  <a:rPr lang="en-CA" b="1" dirty="0">
                    <a:solidFill>
                      <a:schemeClr val="accent1"/>
                    </a:solidFill>
                  </a:rPr>
                  <a:t>Program size </a:t>
                </a:r>
                <a14:m>
                  <m:oMath xmlns:m="http://schemas.openxmlformats.org/officeDocument/2006/math">
                    <m:r>
                      <a:rPr lang="en-CA" b="1" i="1" smtClean="0">
                        <a:solidFill>
                          <a:schemeClr val="accent1"/>
                        </a:solidFill>
                        <a:latin typeface="Cambria Math" panose="02040503050406030204" pitchFamily="18" charset="0"/>
                      </a:rPr>
                      <m:t>&gt;</m:t>
                    </m:r>
                  </m:oMath>
                </a14:m>
                <a:r>
                  <a:rPr lang="en-CA" b="1" dirty="0">
                    <a:solidFill>
                      <a:schemeClr val="accent1"/>
                    </a:solidFill>
                  </a:rPr>
                  <a:t> partition size:</a:t>
                </a:r>
                <a:r>
                  <a:rPr lang="en-CA" dirty="0"/>
                  <a:t> the process must be allocated several partitions.</a:t>
                </a:r>
              </a:p>
              <a:p>
                <a:pPr lvl="1"/>
                <a:r>
                  <a:rPr lang="en-CA" dirty="0"/>
                  <a:t>If all partitions are full, the operating system can </a:t>
                </a:r>
                <a:r>
                  <a:rPr lang="en-CA" b="1" dirty="0">
                    <a:solidFill>
                      <a:schemeClr val="accent1"/>
                    </a:solidFill>
                  </a:rPr>
                  <a:t>swap out</a:t>
                </a:r>
                <a:r>
                  <a:rPr lang="en-CA" dirty="0"/>
                  <a:t> a process from a partition.</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327" t="-1001" r="-2286"/>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fld id="{1C3A0878-15BF-46CA-A796-9F1729AA0E08}" type="slidenum">
              <a:rPr lang="en-CA" smtClean="0"/>
              <a:pPr/>
              <a:t>10</a:t>
            </a:fld>
            <a:endParaRPr lang="en-CA"/>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6196397-FCBC-784B-818F-93022C76B867}"/>
                  </a:ext>
                </a:extLst>
              </p14:cNvPr>
              <p14:cNvContentPartPr/>
              <p14:nvPr/>
            </p14:nvContentPartPr>
            <p14:xfrm>
              <a:off x="1130810" y="3651521"/>
              <a:ext cx="3511800" cy="212040"/>
            </p14:xfrm>
          </p:contentPart>
        </mc:Choice>
        <mc:Fallback>
          <p:pic>
            <p:nvPicPr>
              <p:cNvPr id="4" name="Ink 3">
                <a:extLst>
                  <a:ext uri="{FF2B5EF4-FFF2-40B4-BE49-F238E27FC236}">
                    <a16:creationId xmlns:a16="http://schemas.microsoft.com/office/drawing/2014/main" id="{66196397-FCBC-784B-818F-93022C76B867}"/>
                  </a:ext>
                </a:extLst>
              </p:cNvPr>
              <p:cNvPicPr/>
              <p:nvPr/>
            </p:nvPicPr>
            <p:blipFill>
              <a:blip r:embed="rId4"/>
              <a:stretch>
                <a:fillRect/>
              </a:stretch>
            </p:blipFill>
            <p:spPr>
              <a:xfrm>
                <a:off x="1122170" y="3642521"/>
                <a:ext cx="35294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2F2D3C3D-17C7-E440-8DE9-A1276B0560C1}"/>
                  </a:ext>
                </a:extLst>
              </p14:cNvPr>
              <p14:cNvContentPartPr/>
              <p14:nvPr/>
            </p14:nvContentPartPr>
            <p14:xfrm>
              <a:off x="2417090" y="5431721"/>
              <a:ext cx="2421000" cy="33120"/>
            </p14:xfrm>
          </p:contentPart>
        </mc:Choice>
        <mc:Fallback>
          <p:pic>
            <p:nvPicPr>
              <p:cNvPr id="6" name="Ink 5">
                <a:extLst>
                  <a:ext uri="{FF2B5EF4-FFF2-40B4-BE49-F238E27FC236}">
                    <a16:creationId xmlns:a16="http://schemas.microsoft.com/office/drawing/2014/main" id="{2F2D3C3D-17C7-E440-8DE9-A1276B0560C1}"/>
                  </a:ext>
                </a:extLst>
              </p:cNvPr>
              <p:cNvPicPr/>
              <p:nvPr/>
            </p:nvPicPr>
            <p:blipFill>
              <a:blip r:embed="rId6"/>
              <a:stretch>
                <a:fillRect/>
              </a:stretch>
            </p:blipFill>
            <p:spPr>
              <a:xfrm>
                <a:off x="2408450" y="5422721"/>
                <a:ext cx="24386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00E04F95-63F2-7444-96B8-5280A56E10D7}"/>
                  </a:ext>
                </a:extLst>
              </p14:cNvPr>
              <p14:cNvContentPartPr/>
              <p14:nvPr/>
            </p14:nvContentPartPr>
            <p14:xfrm>
              <a:off x="1277330" y="5464121"/>
              <a:ext cx="1134720" cy="65520"/>
            </p14:xfrm>
          </p:contentPart>
        </mc:Choice>
        <mc:Fallback>
          <p:pic>
            <p:nvPicPr>
              <p:cNvPr id="7" name="Ink 6">
                <a:extLst>
                  <a:ext uri="{FF2B5EF4-FFF2-40B4-BE49-F238E27FC236}">
                    <a16:creationId xmlns:a16="http://schemas.microsoft.com/office/drawing/2014/main" id="{00E04F95-63F2-7444-96B8-5280A56E10D7}"/>
                  </a:ext>
                </a:extLst>
              </p:cNvPr>
              <p:cNvPicPr/>
              <p:nvPr/>
            </p:nvPicPr>
            <p:blipFill>
              <a:blip r:embed="rId8"/>
              <a:stretch>
                <a:fillRect/>
              </a:stretch>
            </p:blipFill>
            <p:spPr>
              <a:xfrm>
                <a:off x="1268690" y="5455121"/>
                <a:ext cx="1152360" cy="83160"/>
              </a:xfrm>
              <a:prstGeom prst="rect">
                <a:avLst/>
              </a:prstGeom>
            </p:spPr>
          </p:pic>
        </mc:Fallback>
      </mc:AlternateContent>
    </p:spTree>
    <p:extLst>
      <p:ext uri="{BB962C8B-B14F-4D97-AF65-F5344CB8AC3E}">
        <p14:creationId xmlns:p14="http://schemas.microsoft.com/office/powerpoint/2010/main" val="370352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Fixed Partitioning – Equal size</a:t>
            </a:r>
          </a:p>
        </p:txBody>
      </p:sp>
      <p:sp>
        <p:nvSpPr>
          <p:cNvPr id="3" name="Content Placeholder 2"/>
          <p:cNvSpPr>
            <a:spLocks noGrp="1"/>
          </p:cNvSpPr>
          <p:nvPr>
            <p:ph sz="quarter" idx="1"/>
          </p:nvPr>
        </p:nvSpPr>
        <p:spPr/>
        <p:txBody>
          <a:bodyPr/>
          <a:lstStyle/>
          <a:p>
            <a:r>
              <a:rPr lang="en-CA" dirty="0"/>
              <a:t>Main memory use is efficient:</a:t>
            </a:r>
          </a:p>
          <a:p>
            <a:pPr lvl="1"/>
            <a:r>
              <a:rPr lang="en-CA" b="1" dirty="0">
                <a:solidFill>
                  <a:schemeClr val="accent1"/>
                </a:solidFill>
              </a:rPr>
              <a:t>Internal fragmentation</a:t>
            </a:r>
            <a:r>
              <a:rPr lang="en-CA" dirty="0"/>
              <a:t> – part of partition unused.</a:t>
            </a:r>
          </a:p>
        </p:txBody>
      </p:sp>
      <p:graphicFrame>
        <p:nvGraphicFramePr>
          <p:cNvPr id="23" name="Table 22"/>
          <p:cNvGraphicFramePr>
            <a:graphicFrameLocks noGrp="1"/>
          </p:cNvGraphicFramePr>
          <p:nvPr>
            <p:extLst>
              <p:ext uri="{D42A27DB-BD31-4B8C-83A1-F6EECF244321}">
                <p14:modId xmlns:p14="http://schemas.microsoft.com/office/powerpoint/2010/main" val="4009138036"/>
              </p:ext>
            </p:extLst>
          </p:nvPr>
        </p:nvGraphicFramePr>
        <p:xfrm>
          <a:off x="2699792" y="2621634"/>
          <a:ext cx="3168352" cy="4054860"/>
        </p:xfrm>
        <a:graphic>
          <a:graphicData uri="http://schemas.openxmlformats.org/drawingml/2006/table">
            <a:tbl>
              <a:tblPr>
                <a:effectLst>
                  <a:outerShdw blurRad="50800" dist="38100" algn="l" rotWithShape="0">
                    <a:prstClr val="black">
                      <a:alpha val="40000"/>
                    </a:prstClr>
                  </a:outerShdw>
                </a:effectLst>
                <a:tableStyleId>{073A0DAA-6AF3-43AB-8588-CEC1D06C72B9}</a:tableStyleId>
              </a:tblPr>
              <a:tblGrid>
                <a:gridCol w="3168352">
                  <a:extLst>
                    <a:ext uri="{9D8B030D-6E8A-4147-A177-3AD203B41FA5}">
                      <a16:colId xmlns:a16="http://schemas.microsoft.com/office/drawing/2014/main" val="20000"/>
                    </a:ext>
                  </a:extLst>
                </a:gridCol>
              </a:tblGrid>
              <a:tr h="802980">
                <a:tc>
                  <a:txBody>
                    <a:bodyPr/>
                    <a:lstStyle/>
                    <a:p>
                      <a:pPr algn="ctr"/>
                      <a:r>
                        <a:rPr lang="en-CA" sz="2400" b="1" dirty="0"/>
                        <a:t>Operating System 8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02980">
                <a:tc>
                  <a:txBody>
                    <a:bodyPr/>
                    <a:lstStyle/>
                    <a:p>
                      <a:pPr algn="ctr"/>
                      <a:r>
                        <a:rPr lang="en-CA" sz="2400" b="1" dirty="0"/>
                        <a:t>8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3554">
                <a:tc>
                  <a:txBody>
                    <a:bodyPr/>
                    <a:lstStyle/>
                    <a:p>
                      <a:pPr algn="ctr"/>
                      <a:r>
                        <a:rPr lang="en-CA" sz="1800" b="1" dirty="0"/>
                        <a:t>Process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2"/>
                  </a:ext>
                </a:extLst>
              </a:tr>
              <a:tr h="401490">
                <a:tc>
                  <a:txBody>
                    <a:bodyPr/>
                    <a:lstStyle/>
                    <a:p>
                      <a:pPr algn="ctr"/>
                      <a:r>
                        <a:rPr lang="en-CA" sz="2400" b="1" dirty="0"/>
                        <a:t>Unused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r h="802980">
                <a:tc>
                  <a:txBody>
                    <a:bodyPr/>
                    <a:lstStyle/>
                    <a:p>
                      <a:pPr algn="ctr"/>
                      <a:r>
                        <a:rPr lang="en-CA" sz="2400" b="1" dirty="0"/>
                        <a:t>8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02980">
                <a:tc>
                  <a:txBody>
                    <a:bodyPr/>
                    <a:lstStyle/>
                    <a:p>
                      <a:pPr algn="ctr"/>
                      <a:r>
                        <a:rPr lang="en-CA" sz="2400" b="1" dirty="0"/>
                        <a:t>8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4" name="Slide Number Placeholder 23"/>
          <p:cNvSpPr>
            <a:spLocks noGrp="1"/>
          </p:cNvSpPr>
          <p:nvPr>
            <p:ph type="sldNum" sz="quarter" idx="15"/>
          </p:nvPr>
        </p:nvSpPr>
        <p:spPr/>
        <p:txBody>
          <a:bodyPr/>
          <a:lstStyle/>
          <a:p>
            <a:fld id="{1C3A0878-15BF-46CA-A796-9F1729AA0E08}" type="slidenum">
              <a:rPr lang="en-CA" smtClean="0"/>
              <a:pPr/>
              <a:t>11</a:t>
            </a:fld>
            <a:endParaRPr lang="en-CA"/>
          </a:p>
        </p:txBody>
      </p:sp>
    </p:spTree>
    <p:extLst>
      <p:ext uri="{BB962C8B-B14F-4D97-AF65-F5344CB8AC3E}">
        <p14:creationId xmlns:p14="http://schemas.microsoft.com/office/powerpoint/2010/main" val="160087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Fixed Partitioning – Unequal Sizes</a:t>
            </a:r>
          </a:p>
        </p:txBody>
      </p:sp>
      <p:sp>
        <p:nvSpPr>
          <p:cNvPr id="3" name="Content Placeholder 2"/>
          <p:cNvSpPr>
            <a:spLocks noGrp="1"/>
          </p:cNvSpPr>
          <p:nvPr>
            <p:ph sz="quarter" idx="1"/>
          </p:nvPr>
        </p:nvSpPr>
        <p:spPr/>
        <p:txBody>
          <a:bodyPr/>
          <a:lstStyle/>
          <a:p>
            <a:r>
              <a:rPr lang="en-CA" dirty="0"/>
              <a:t>Lessens the problem with equal-size partitions.</a:t>
            </a:r>
          </a:p>
        </p:txBody>
      </p:sp>
      <p:graphicFrame>
        <p:nvGraphicFramePr>
          <p:cNvPr id="23" name="Table 22"/>
          <p:cNvGraphicFramePr>
            <a:graphicFrameLocks noGrp="1"/>
          </p:cNvGraphicFramePr>
          <p:nvPr>
            <p:extLst>
              <p:ext uri="{D42A27DB-BD31-4B8C-83A1-F6EECF244321}">
                <p14:modId xmlns:p14="http://schemas.microsoft.com/office/powerpoint/2010/main" val="226025420"/>
              </p:ext>
            </p:extLst>
          </p:nvPr>
        </p:nvGraphicFramePr>
        <p:xfrm>
          <a:off x="2555776" y="2276872"/>
          <a:ext cx="3168352" cy="4062928"/>
        </p:xfrm>
        <a:graphic>
          <a:graphicData uri="http://schemas.openxmlformats.org/drawingml/2006/table">
            <a:tbl>
              <a:tblPr>
                <a:effectLst>
                  <a:outerShdw blurRad="50800" dist="38100" algn="l" rotWithShape="0">
                    <a:prstClr val="black">
                      <a:alpha val="40000"/>
                    </a:prstClr>
                  </a:outerShdw>
                </a:effectLst>
                <a:tableStyleId>{073A0DAA-6AF3-43AB-8588-CEC1D06C72B9}</a:tableStyleId>
              </a:tblPr>
              <a:tblGrid>
                <a:gridCol w="3168352">
                  <a:extLst>
                    <a:ext uri="{9D8B030D-6E8A-4147-A177-3AD203B41FA5}">
                      <a16:colId xmlns:a16="http://schemas.microsoft.com/office/drawing/2014/main" val="20000"/>
                    </a:ext>
                  </a:extLst>
                </a:gridCol>
              </a:tblGrid>
              <a:tr h="802980">
                <a:tc>
                  <a:txBody>
                    <a:bodyPr/>
                    <a:lstStyle/>
                    <a:p>
                      <a:pPr algn="ctr"/>
                      <a:r>
                        <a:rPr lang="en-CA" sz="2400" b="1" dirty="0"/>
                        <a:t>Operating System 8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7160">
                <a:tc>
                  <a:txBody>
                    <a:bodyPr/>
                    <a:lstStyle/>
                    <a:p>
                      <a:pPr algn="ctr"/>
                      <a:r>
                        <a:rPr lang="en-CA" sz="1800" b="1" dirty="0"/>
                        <a:t>2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3554">
                <a:tc>
                  <a:txBody>
                    <a:bodyPr/>
                    <a:lstStyle/>
                    <a:p>
                      <a:pPr algn="ctr"/>
                      <a:r>
                        <a:rPr lang="en-CA" sz="1800" b="1" dirty="0"/>
                        <a:t>Process 1 (4M)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2"/>
                  </a:ext>
                </a:extLst>
              </a:tr>
              <a:tr h="401490">
                <a:tc>
                  <a:txBody>
                    <a:bodyPr/>
                    <a:lstStyle/>
                    <a:p>
                      <a:pPr algn="ctr"/>
                      <a:r>
                        <a:rPr lang="en-CA" sz="2400" b="1" dirty="0"/>
                        <a:t>6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7E7"/>
                    </a:solidFill>
                  </a:tcPr>
                </a:tc>
                <a:extLst>
                  <a:ext uri="{0D108BD9-81ED-4DB2-BD59-A6C34878D82A}">
                    <a16:rowId xmlns:a16="http://schemas.microsoft.com/office/drawing/2014/main" val="10003"/>
                  </a:ext>
                </a:extLst>
              </a:tr>
              <a:tr h="611088">
                <a:tc>
                  <a:txBody>
                    <a:bodyPr/>
                    <a:lstStyle/>
                    <a:p>
                      <a:pPr algn="ctr"/>
                      <a:r>
                        <a:rPr lang="en-CA" sz="2400" b="1" dirty="0"/>
                        <a:t>8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7E7"/>
                    </a:solidFill>
                  </a:tcPr>
                </a:tc>
                <a:extLst>
                  <a:ext uri="{0D108BD9-81ED-4DB2-BD59-A6C34878D82A}">
                    <a16:rowId xmlns:a16="http://schemas.microsoft.com/office/drawing/2014/main" val="10004"/>
                  </a:ext>
                </a:extLst>
              </a:tr>
              <a:tr h="648072">
                <a:tc>
                  <a:txBody>
                    <a:bodyPr/>
                    <a:lstStyle/>
                    <a:p>
                      <a:pPr algn="ctr"/>
                      <a:r>
                        <a:rPr lang="en-CA" sz="2400" b="1" dirty="0"/>
                        <a:t>8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792088">
                <a:tc>
                  <a:txBody>
                    <a:bodyPr/>
                    <a:lstStyle/>
                    <a:p>
                      <a:pPr algn="ctr"/>
                      <a:r>
                        <a:rPr lang="en-CA" sz="2400" b="1" dirty="0"/>
                        <a:t>12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4" name="Slide Number Placeholder 23"/>
          <p:cNvSpPr>
            <a:spLocks noGrp="1"/>
          </p:cNvSpPr>
          <p:nvPr>
            <p:ph type="sldNum" sz="quarter" idx="15"/>
          </p:nvPr>
        </p:nvSpPr>
        <p:spPr/>
        <p:txBody>
          <a:bodyPr/>
          <a:lstStyle/>
          <a:p>
            <a:fld id="{1C3A0878-15BF-46CA-A796-9F1729AA0E08}" type="slidenum">
              <a:rPr lang="en-CA" smtClean="0"/>
              <a:pPr/>
              <a:t>12</a:t>
            </a:fld>
            <a:endParaRPr lang="en-CA"/>
          </a:p>
        </p:txBody>
      </p:sp>
    </p:spTree>
    <p:extLst>
      <p:ext uri="{BB962C8B-B14F-4D97-AF65-F5344CB8AC3E}">
        <p14:creationId xmlns:p14="http://schemas.microsoft.com/office/powerpoint/2010/main" val="429007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a:t>Placement Algorithms with Partitions</a:t>
            </a:r>
          </a:p>
        </p:txBody>
      </p:sp>
      <p:sp>
        <p:nvSpPr>
          <p:cNvPr id="3" name="Content Placeholder 2"/>
          <p:cNvSpPr>
            <a:spLocks noGrp="1"/>
          </p:cNvSpPr>
          <p:nvPr>
            <p:ph sz="quarter" idx="1"/>
          </p:nvPr>
        </p:nvSpPr>
        <p:spPr/>
        <p:txBody>
          <a:bodyPr/>
          <a:lstStyle/>
          <a:p>
            <a:r>
              <a:rPr lang="en-CA" b="1" dirty="0">
                <a:solidFill>
                  <a:schemeClr val="accent3">
                    <a:lumMod val="75000"/>
                  </a:schemeClr>
                </a:solidFill>
              </a:rPr>
              <a:t>Equal-size partitions:</a:t>
            </a:r>
          </a:p>
          <a:p>
            <a:pPr lvl="1"/>
            <a:r>
              <a:rPr lang="en-CA" dirty="0"/>
              <a:t>Because all partitions are of equal size, it does not matter which partition is used.</a:t>
            </a:r>
          </a:p>
          <a:p>
            <a:endParaRPr lang="en-CA" b="1" dirty="0">
              <a:solidFill>
                <a:schemeClr val="accent3">
                  <a:lumMod val="75000"/>
                </a:schemeClr>
              </a:solidFill>
            </a:endParaRPr>
          </a:p>
          <a:p>
            <a:r>
              <a:rPr lang="en-CA" b="1" dirty="0">
                <a:solidFill>
                  <a:schemeClr val="accent3">
                    <a:lumMod val="75000"/>
                  </a:schemeClr>
                </a:solidFill>
              </a:rPr>
              <a:t>Unequal-size partitions:</a:t>
            </a:r>
          </a:p>
          <a:p>
            <a:pPr lvl="1"/>
            <a:r>
              <a:rPr lang="en-CA" dirty="0"/>
              <a:t>Processes can be allocated the first available partition (“</a:t>
            </a:r>
            <a:r>
              <a:rPr lang="en-CA" b="1" dirty="0">
                <a:solidFill>
                  <a:schemeClr val="accent1"/>
                </a:solidFill>
              </a:rPr>
              <a:t>First Fit</a:t>
            </a:r>
            <a:r>
              <a:rPr lang="en-CA" dirty="0"/>
              <a:t>” algorithm).</a:t>
            </a:r>
          </a:p>
          <a:p>
            <a:pPr lvl="1"/>
            <a:r>
              <a:rPr lang="en-CA" dirty="0"/>
              <a:t>Processes can be allocated the next available partition (“</a:t>
            </a:r>
            <a:r>
              <a:rPr lang="en-CA" b="1" dirty="0">
                <a:solidFill>
                  <a:schemeClr val="accent1"/>
                </a:solidFill>
              </a:rPr>
              <a:t>Next Fit</a:t>
            </a:r>
            <a:r>
              <a:rPr lang="en-CA" dirty="0"/>
              <a:t>” algorithm).</a:t>
            </a:r>
          </a:p>
          <a:p>
            <a:pPr lvl="1"/>
            <a:r>
              <a:rPr lang="en-CA" dirty="0"/>
              <a:t>Each process can be allocated the smallest partition within which it will ﬁt (“</a:t>
            </a:r>
            <a:r>
              <a:rPr lang="en-CA" b="1" dirty="0">
                <a:solidFill>
                  <a:schemeClr val="accent1"/>
                </a:solidFill>
              </a:rPr>
              <a:t>Best Fit</a:t>
            </a:r>
            <a:r>
              <a:rPr lang="en-CA" dirty="0"/>
              <a:t>” algorithm).</a:t>
            </a:r>
          </a:p>
        </p:txBody>
      </p:sp>
      <p:sp>
        <p:nvSpPr>
          <p:cNvPr id="8" name="Slide Number Placeholder 7"/>
          <p:cNvSpPr>
            <a:spLocks noGrp="1"/>
          </p:cNvSpPr>
          <p:nvPr>
            <p:ph type="sldNum" sz="quarter" idx="15"/>
          </p:nvPr>
        </p:nvSpPr>
        <p:spPr/>
        <p:txBody>
          <a:bodyPr/>
          <a:lstStyle/>
          <a:p>
            <a:fld id="{1C3A0878-15BF-46CA-A796-9F1729AA0E08}" type="slidenum">
              <a:rPr lang="en-CA" smtClean="0"/>
              <a:pPr/>
              <a:t>13</a:t>
            </a:fld>
            <a:endParaRPr lang="en-CA"/>
          </a:p>
        </p:txBody>
      </p:sp>
    </p:spTree>
    <p:extLst>
      <p:ext uri="{BB962C8B-B14F-4D97-AF65-F5344CB8AC3E}">
        <p14:creationId xmlns:p14="http://schemas.microsoft.com/office/powerpoint/2010/main" val="387570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One Process Queue per Partition</a:t>
            </a:r>
          </a:p>
        </p:txBody>
      </p:sp>
      <p:sp>
        <p:nvSpPr>
          <p:cNvPr id="5" name="object 3"/>
          <p:cNvSpPr/>
          <p:nvPr/>
        </p:nvSpPr>
        <p:spPr>
          <a:xfrm>
            <a:off x="4779110" y="1556792"/>
            <a:ext cx="1375752" cy="5187137"/>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4780583" y="1559559"/>
            <a:ext cx="1221105" cy="5029200"/>
          </a:xfrm>
          <a:custGeom>
            <a:avLst/>
            <a:gdLst/>
            <a:ahLst/>
            <a:cxnLst/>
            <a:rect l="l" t="t" r="r" b="b"/>
            <a:pathLst>
              <a:path w="1221104" h="5029200">
                <a:moveTo>
                  <a:pt x="0" y="0"/>
                </a:moveTo>
                <a:lnTo>
                  <a:pt x="1220787" y="0"/>
                </a:lnTo>
                <a:lnTo>
                  <a:pt x="1220787" y="5029200"/>
                </a:lnTo>
                <a:lnTo>
                  <a:pt x="0" y="5029200"/>
                </a:lnTo>
                <a:lnTo>
                  <a:pt x="0" y="0"/>
                </a:lnTo>
                <a:close/>
              </a:path>
            </a:pathLst>
          </a:custGeom>
          <a:solidFill>
            <a:srgbClr val="E4E4E4"/>
          </a:solidFill>
        </p:spPr>
        <p:txBody>
          <a:bodyPr wrap="square" lIns="0" tIns="0" rIns="0" bIns="0" rtlCol="0"/>
          <a:lstStyle/>
          <a:p>
            <a:endParaRPr/>
          </a:p>
        </p:txBody>
      </p:sp>
      <p:sp>
        <p:nvSpPr>
          <p:cNvPr id="7" name="object 5"/>
          <p:cNvSpPr/>
          <p:nvPr/>
        </p:nvSpPr>
        <p:spPr>
          <a:xfrm>
            <a:off x="4780583" y="1559559"/>
            <a:ext cx="1221105" cy="5029200"/>
          </a:xfrm>
          <a:custGeom>
            <a:avLst/>
            <a:gdLst/>
            <a:ahLst/>
            <a:cxnLst/>
            <a:rect l="l" t="t" r="r" b="b"/>
            <a:pathLst>
              <a:path w="1221104" h="5029200">
                <a:moveTo>
                  <a:pt x="0" y="0"/>
                </a:moveTo>
                <a:lnTo>
                  <a:pt x="1220789" y="0"/>
                </a:lnTo>
                <a:lnTo>
                  <a:pt x="1220789" y="5029196"/>
                </a:lnTo>
                <a:lnTo>
                  <a:pt x="0" y="5029196"/>
                </a:lnTo>
                <a:lnTo>
                  <a:pt x="0" y="0"/>
                </a:lnTo>
                <a:close/>
              </a:path>
            </a:pathLst>
          </a:custGeom>
          <a:ln w="12699">
            <a:solidFill>
              <a:srgbClr val="000000"/>
            </a:solidFill>
          </a:ln>
        </p:spPr>
        <p:txBody>
          <a:bodyPr wrap="square" lIns="0" tIns="0" rIns="0" bIns="0" rtlCol="0"/>
          <a:lstStyle/>
          <a:p>
            <a:endParaRPr/>
          </a:p>
        </p:txBody>
      </p:sp>
      <p:sp>
        <p:nvSpPr>
          <p:cNvPr id="8" name="object 6"/>
          <p:cNvSpPr/>
          <p:nvPr/>
        </p:nvSpPr>
        <p:spPr>
          <a:xfrm>
            <a:off x="3154983" y="6144259"/>
            <a:ext cx="948055" cy="0"/>
          </a:xfrm>
          <a:custGeom>
            <a:avLst/>
            <a:gdLst/>
            <a:ahLst/>
            <a:cxnLst/>
            <a:rect l="l" t="t" r="r" b="b"/>
            <a:pathLst>
              <a:path w="948054">
                <a:moveTo>
                  <a:pt x="0" y="0"/>
                </a:moveTo>
                <a:lnTo>
                  <a:pt x="947736" y="0"/>
                </a:lnTo>
              </a:path>
            </a:pathLst>
          </a:custGeom>
          <a:ln w="12699">
            <a:solidFill>
              <a:srgbClr val="000000"/>
            </a:solidFill>
          </a:ln>
        </p:spPr>
        <p:txBody>
          <a:bodyPr wrap="square" lIns="0" tIns="0" rIns="0" bIns="0" rtlCol="0"/>
          <a:lstStyle/>
          <a:p>
            <a:endParaRPr/>
          </a:p>
        </p:txBody>
      </p:sp>
      <p:sp>
        <p:nvSpPr>
          <p:cNvPr id="9" name="object 7"/>
          <p:cNvSpPr/>
          <p:nvPr/>
        </p:nvSpPr>
        <p:spPr>
          <a:xfrm>
            <a:off x="4102720" y="5920422"/>
            <a:ext cx="3175" cy="220979"/>
          </a:xfrm>
          <a:custGeom>
            <a:avLst/>
            <a:gdLst/>
            <a:ahLst/>
            <a:cxnLst/>
            <a:rect l="l" t="t" r="r" b="b"/>
            <a:pathLst>
              <a:path w="3175" h="220979">
                <a:moveTo>
                  <a:pt x="0" y="220661"/>
                </a:moveTo>
                <a:lnTo>
                  <a:pt x="3174" y="0"/>
                </a:lnTo>
              </a:path>
            </a:pathLst>
          </a:custGeom>
          <a:ln w="12699">
            <a:solidFill>
              <a:srgbClr val="000000"/>
            </a:solidFill>
          </a:ln>
        </p:spPr>
        <p:txBody>
          <a:bodyPr wrap="square" lIns="0" tIns="0" rIns="0" bIns="0" rtlCol="0"/>
          <a:lstStyle/>
          <a:p>
            <a:endParaRPr/>
          </a:p>
        </p:txBody>
      </p:sp>
      <p:sp>
        <p:nvSpPr>
          <p:cNvPr id="10" name="object 8"/>
          <p:cNvSpPr/>
          <p:nvPr/>
        </p:nvSpPr>
        <p:spPr>
          <a:xfrm>
            <a:off x="3154983" y="5918834"/>
            <a:ext cx="948055" cy="1905"/>
          </a:xfrm>
          <a:custGeom>
            <a:avLst/>
            <a:gdLst/>
            <a:ahLst/>
            <a:cxnLst/>
            <a:rect l="l" t="t" r="r" b="b"/>
            <a:pathLst>
              <a:path w="948054" h="1904">
                <a:moveTo>
                  <a:pt x="0" y="0"/>
                </a:moveTo>
                <a:lnTo>
                  <a:pt x="947736" y="1587"/>
                </a:lnTo>
              </a:path>
            </a:pathLst>
          </a:custGeom>
          <a:ln w="12699">
            <a:solidFill>
              <a:srgbClr val="000000"/>
            </a:solidFill>
          </a:ln>
        </p:spPr>
        <p:txBody>
          <a:bodyPr wrap="square" lIns="0" tIns="0" rIns="0" bIns="0" rtlCol="0"/>
          <a:lstStyle/>
          <a:p>
            <a:endParaRPr/>
          </a:p>
        </p:txBody>
      </p:sp>
      <p:sp>
        <p:nvSpPr>
          <p:cNvPr id="11" name="object 9"/>
          <p:cNvSpPr/>
          <p:nvPr/>
        </p:nvSpPr>
        <p:spPr>
          <a:xfrm>
            <a:off x="3288333" y="5920422"/>
            <a:ext cx="3175" cy="220979"/>
          </a:xfrm>
          <a:custGeom>
            <a:avLst/>
            <a:gdLst/>
            <a:ahLst/>
            <a:cxnLst/>
            <a:rect l="l" t="t" r="r" b="b"/>
            <a:pathLst>
              <a:path w="3175" h="220979">
                <a:moveTo>
                  <a:pt x="0" y="220661"/>
                </a:moveTo>
                <a:lnTo>
                  <a:pt x="3174" y="0"/>
                </a:lnTo>
              </a:path>
            </a:pathLst>
          </a:custGeom>
          <a:ln w="12699">
            <a:solidFill>
              <a:srgbClr val="000000"/>
            </a:solidFill>
          </a:ln>
        </p:spPr>
        <p:txBody>
          <a:bodyPr wrap="square" lIns="0" tIns="0" rIns="0" bIns="0" rtlCol="0"/>
          <a:lstStyle/>
          <a:p>
            <a:endParaRPr/>
          </a:p>
        </p:txBody>
      </p:sp>
      <p:sp>
        <p:nvSpPr>
          <p:cNvPr id="12" name="object 10"/>
          <p:cNvSpPr/>
          <p:nvPr/>
        </p:nvSpPr>
        <p:spPr>
          <a:xfrm>
            <a:off x="3424858" y="5920422"/>
            <a:ext cx="1905" cy="220979"/>
          </a:xfrm>
          <a:custGeom>
            <a:avLst/>
            <a:gdLst/>
            <a:ahLst/>
            <a:cxnLst/>
            <a:rect l="l" t="t" r="r" b="b"/>
            <a:pathLst>
              <a:path w="1904" h="220979">
                <a:moveTo>
                  <a:pt x="0" y="220661"/>
                </a:moveTo>
                <a:lnTo>
                  <a:pt x="1587" y="0"/>
                </a:lnTo>
              </a:path>
            </a:pathLst>
          </a:custGeom>
          <a:ln w="12699">
            <a:solidFill>
              <a:srgbClr val="000000"/>
            </a:solidFill>
          </a:ln>
        </p:spPr>
        <p:txBody>
          <a:bodyPr wrap="square" lIns="0" tIns="0" rIns="0" bIns="0" rtlCol="0"/>
          <a:lstStyle/>
          <a:p>
            <a:endParaRPr/>
          </a:p>
        </p:txBody>
      </p:sp>
      <p:sp>
        <p:nvSpPr>
          <p:cNvPr id="13" name="object 11"/>
          <p:cNvSpPr/>
          <p:nvPr/>
        </p:nvSpPr>
        <p:spPr>
          <a:xfrm>
            <a:off x="3559796" y="5920422"/>
            <a:ext cx="3175" cy="220979"/>
          </a:xfrm>
          <a:custGeom>
            <a:avLst/>
            <a:gdLst/>
            <a:ahLst/>
            <a:cxnLst/>
            <a:rect l="l" t="t" r="r" b="b"/>
            <a:pathLst>
              <a:path w="3175" h="220979">
                <a:moveTo>
                  <a:pt x="0" y="220661"/>
                </a:moveTo>
                <a:lnTo>
                  <a:pt x="3175" y="0"/>
                </a:lnTo>
              </a:path>
            </a:pathLst>
          </a:custGeom>
          <a:ln w="12699">
            <a:solidFill>
              <a:srgbClr val="000000"/>
            </a:solidFill>
          </a:ln>
        </p:spPr>
        <p:txBody>
          <a:bodyPr wrap="square" lIns="0" tIns="0" rIns="0" bIns="0" rtlCol="0"/>
          <a:lstStyle/>
          <a:p>
            <a:endParaRPr/>
          </a:p>
        </p:txBody>
      </p:sp>
      <p:sp>
        <p:nvSpPr>
          <p:cNvPr id="14" name="object 12"/>
          <p:cNvSpPr/>
          <p:nvPr/>
        </p:nvSpPr>
        <p:spPr>
          <a:xfrm>
            <a:off x="3694733" y="5920422"/>
            <a:ext cx="3175" cy="220979"/>
          </a:xfrm>
          <a:custGeom>
            <a:avLst/>
            <a:gdLst/>
            <a:ahLst/>
            <a:cxnLst/>
            <a:rect l="l" t="t" r="r" b="b"/>
            <a:pathLst>
              <a:path w="3175" h="220979">
                <a:moveTo>
                  <a:pt x="0" y="220661"/>
                </a:moveTo>
                <a:lnTo>
                  <a:pt x="3174" y="0"/>
                </a:lnTo>
              </a:path>
            </a:pathLst>
          </a:custGeom>
          <a:ln w="12699">
            <a:solidFill>
              <a:srgbClr val="000000"/>
            </a:solidFill>
          </a:ln>
        </p:spPr>
        <p:txBody>
          <a:bodyPr wrap="square" lIns="0" tIns="0" rIns="0" bIns="0" rtlCol="0"/>
          <a:lstStyle/>
          <a:p>
            <a:endParaRPr/>
          </a:p>
        </p:txBody>
      </p:sp>
      <p:sp>
        <p:nvSpPr>
          <p:cNvPr id="15" name="object 13"/>
          <p:cNvSpPr/>
          <p:nvPr/>
        </p:nvSpPr>
        <p:spPr>
          <a:xfrm>
            <a:off x="3831258" y="5920422"/>
            <a:ext cx="3175" cy="220979"/>
          </a:xfrm>
          <a:custGeom>
            <a:avLst/>
            <a:gdLst/>
            <a:ahLst/>
            <a:cxnLst/>
            <a:rect l="l" t="t" r="r" b="b"/>
            <a:pathLst>
              <a:path w="3175" h="220979">
                <a:moveTo>
                  <a:pt x="0" y="220661"/>
                </a:moveTo>
                <a:lnTo>
                  <a:pt x="3175" y="0"/>
                </a:lnTo>
              </a:path>
            </a:pathLst>
          </a:custGeom>
          <a:ln w="12699">
            <a:solidFill>
              <a:srgbClr val="000000"/>
            </a:solidFill>
          </a:ln>
        </p:spPr>
        <p:txBody>
          <a:bodyPr wrap="square" lIns="0" tIns="0" rIns="0" bIns="0" rtlCol="0"/>
          <a:lstStyle/>
          <a:p>
            <a:endParaRPr/>
          </a:p>
        </p:txBody>
      </p:sp>
      <p:sp>
        <p:nvSpPr>
          <p:cNvPr id="16" name="object 14"/>
          <p:cNvSpPr/>
          <p:nvPr/>
        </p:nvSpPr>
        <p:spPr>
          <a:xfrm>
            <a:off x="3966196" y="5920422"/>
            <a:ext cx="3175" cy="220979"/>
          </a:xfrm>
          <a:custGeom>
            <a:avLst/>
            <a:gdLst/>
            <a:ahLst/>
            <a:cxnLst/>
            <a:rect l="l" t="t" r="r" b="b"/>
            <a:pathLst>
              <a:path w="3175" h="220979">
                <a:moveTo>
                  <a:pt x="0" y="220661"/>
                </a:moveTo>
                <a:lnTo>
                  <a:pt x="3174" y="0"/>
                </a:lnTo>
              </a:path>
            </a:pathLst>
          </a:custGeom>
          <a:ln w="12699">
            <a:solidFill>
              <a:srgbClr val="000000"/>
            </a:solidFill>
          </a:ln>
        </p:spPr>
        <p:txBody>
          <a:bodyPr wrap="square" lIns="0" tIns="0" rIns="0" bIns="0" rtlCol="0"/>
          <a:lstStyle/>
          <a:p>
            <a:endParaRPr/>
          </a:p>
        </p:txBody>
      </p:sp>
      <p:sp>
        <p:nvSpPr>
          <p:cNvPr id="17" name="object 15"/>
          <p:cNvSpPr/>
          <p:nvPr/>
        </p:nvSpPr>
        <p:spPr>
          <a:xfrm>
            <a:off x="4783758" y="5360034"/>
            <a:ext cx="1217930" cy="1905"/>
          </a:xfrm>
          <a:custGeom>
            <a:avLst/>
            <a:gdLst/>
            <a:ahLst/>
            <a:cxnLst/>
            <a:rect l="l" t="t" r="r" b="b"/>
            <a:pathLst>
              <a:path w="1217929" h="1904">
                <a:moveTo>
                  <a:pt x="0" y="0"/>
                </a:moveTo>
                <a:lnTo>
                  <a:pt x="1217609" y="1588"/>
                </a:lnTo>
              </a:path>
            </a:pathLst>
          </a:custGeom>
          <a:ln w="12699">
            <a:solidFill>
              <a:srgbClr val="000000"/>
            </a:solidFill>
          </a:ln>
        </p:spPr>
        <p:txBody>
          <a:bodyPr wrap="square" lIns="0" tIns="0" rIns="0" bIns="0" rtlCol="0"/>
          <a:lstStyle/>
          <a:p>
            <a:endParaRPr/>
          </a:p>
        </p:txBody>
      </p:sp>
      <p:sp>
        <p:nvSpPr>
          <p:cNvPr id="18" name="object 16"/>
          <p:cNvSpPr/>
          <p:nvPr/>
        </p:nvSpPr>
        <p:spPr>
          <a:xfrm>
            <a:off x="4783758" y="4464684"/>
            <a:ext cx="1217930" cy="3175"/>
          </a:xfrm>
          <a:custGeom>
            <a:avLst/>
            <a:gdLst/>
            <a:ahLst/>
            <a:cxnLst/>
            <a:rect l="l" t="t" r="r" b="b"/>
            <a:pathLst>
              <a:path w="1217929" h="3175">
                <a:moveTo>
                  <a:pt x="0" y="0"/>
                </a:moveTo>
                <a:lnTo>
                  <a:pt x="1217609" y="3175"/>
                </a:lnTo>
              </a:path>
            </a:pathLst>
          </a:custGeom>
          <a:ln w="12699">
            <a:solidFill>
              <a:srgbClr val="000000"/>
            </a:solidFill>
          </a:ln>
        </p:spPr>
        <p:txBody>
          <a:bodyPr wrap="square" lIns="0" tIns="0" rIns="0" bIns="0" rtlCol="0"/>
          <a:lstStyle/>
          <a:p>
            <a:endParaRPr/>
          </a:p>
        </p:txBody>
      </p:sp>
      <p:sp>
        <p:nvSpPr>
          <p:cNvPr id="19" name="object 17"/>
          <p:cNvSpPr/>
          <p:nvPr/>
        </p:nvSpPr>
        <p:spPr>
          <a:xfrm>
            <a:off x="4783758" y="3683634"/>
            <a:ext cx="1217930" cy="0"/>
          </a:xfrm>
          <a:custGeom>
            <a:avLst/>
            <a:gdLst/>
            <a:ahLst/>
            <a:cxnLst/>
            <a:rect l="l" t="t" r="r" b="b"/>
            <a:pathLst>
              <a:path w="1217929">
                <a:moveTo>
                  <a:pt x="0" y="0"/>
                </a:moveTo>
                <a:lnTo>
                  <a:pt x="1217609" y="1"/>
                </a:lnTo>
              </a:path>
            </a:pathLst>
          </a:custGeom>
          <a:ln w="12699">
            <a:solidFill>
              <a:srgbClr val="000000"/>
            </a:solidFill>
          </a:ln>
        </p:spPr>
        <p:txBody>
          <a:bodyPr wrap="square" lIns="0" tIns="0" rIns="0" bIns="0" rtlCol="0"/>
          <a:lstStyle/>
          <a:p>
            <a:endParaRPr/>
          </a:p>
        </p:txBody>
      </p:sp>
      <p:sp>
        <p:nvSpPr>
          <p:cNvPr id="20" name="object 18"/>
          <p:cNvSpPr/>
          <p:nvPr/>
        </p:nvSpPr>
        <p:spPr>
          <a:xfrm>
            <a:off x="4783758" y="3124834"/>
            <a:ext cx="1217930" cy="1905"/>
          </a:xfrm>
          <a:custGeom>
            <a:avLst/>
            <a:gdLst/>
            <a:ahLst/>
            <a:cxnLst/>
            <a:rect l="l" t="t" r="r" b="b"/>
            <a:pathLst>
              <a:path w="1217929" h="1905">
                <a:moveTo>
                  <a:pt x="0" y="0"/>
                </a:moveTo>
                <a:lnTo>
                  <a:pt x="1217609" y="1587"/>
                </a:lnTo>
              </a:path>
            </a:pathLst>
          </a:custGeom>
          <a:ln w="12699">
            <a:solidFill>
              <a:srgbClr val="000000"/>
            </a:solidFill>
          </a:ln>
        </p:spPr>
        <p:txBody>
          <a:bodyPr wrap="square" lIns="0" tIns="0" rIns="0" bIns="0" rtlCol="0"/>
          <a:lstStyle/>
          <a:p>
            <a:endParaRPr/>
          </a:p>
        </p:txBody>
      </p:sp>
      <p:sp>
        <p:nvSpPr>
          <p:cNvPr id="21" name="object 19"/>
          <p:cNvSpPr/>
          <p:nvPr/>
        </p:nvSpPr>
        <p:spPr>
          <a:xfrm>
            <a:off x="4783758" y="2677159"/>
            <a:ext cx="1217930" cy="1905"/>
          </a:xfrm>
          <a:custGeom>
            <a:avLst/>
            <a:gdLst/>
            <a:ahLst/>
            <a:cxnLst/>
            <a:rect l="l" t="t" r="r" b="b"/>
            <a:pathLst>
              <a:path w="1217929" h="1905">
                <a:moveTo>
                  <a:pt x="0" y="0"/>
                </a:moveTo>
                <a:lnTo>
                  <a:pt x="1217609" y="1587"/>
                </a:lnTo>
              </a:path>
            </a:pathLst>
          </a:custGeom>
          <a:ln w="12699">
            <a:solidFill>
              <a:srgbClr val="000000"/>
            </a:solidFill>
          </a:ln>
        </p:spPr>
        <p:txBody>
          <a:bodyPr wrap="square" lIns="0" tIns="0" rIns="0" bIns="0" rtlCol="0"/>
          <a:lstStyle/>
          <a:p>
            <a:endParaRPr/>
          </a:p>
        </p:txBody>
      </p:sp>
      <p:sp>
        <p:nvSpPr>
          <p:cNvPr id="22" name="object 20"/>
          <p:cNvSpPr/>
          <p:nvPr/>
        </p:nvSpPr>
        <p:spPr>
          <a:xfrm>
            <a:off x="4783758" y="2342196"/>
            <a:ext cx="1217930" cy="1905"/>
          </a:xfrm>
          <a:custGeom>
            <a:avLst/>
            <a:gdLst/>
            <a:ahLst/>
            <a:cxnLst/>
            <a:rect l="l" t="t" r="r" b="b"/>
            <a:pathLst>
              <a:path w="1217929" h="1905">
                <a:moveTo>
                  <a:pt x="0" y="0"/>
                </a:moveTo>
                <a:lnTo>
                  <a:pt x="1217609" y="1587"/>
                </a:lnTo>
              </a:path>
            </a:pathLst>
          </a:custGeom>
          <a:ln w="12699">
            <a:solidFill>
              <a:srgbClr val="000000"/>
            </a:solidFill>
          </a:ln>
        </p:spPr>
        <p:txBody>
          <a:bodyPr wrap="square" lIns="0" tIns="0" rIns="0" bIns="0" rtlCol="0"/>
          <a:lstStyle/>
          <a:p>
            <a:endParaRPr/>
          </a:p>
        </p:txBody>
      </p:sp>
      <p:sp>
        <p:nvSpPr>
          <p:cNvPr id="23" name="object 21"/>
          <p:cNvSpPr/>
          <p:nvPr/>
        </p:nvSpPr>
        <p:spPr>
          <a:xfrm>
            <a:off x="4783758" y="2118359"/>
            <a:ext cx="1217930" cy="1905"/>
          </a:xfrm>
          <a:custGeom>
            <a:avLst/>
            <a:gdLst/>
            <a:ahLst/>
            <a:cxnLst/>
            <a:rect l="l" t="t" r="r" b="b"/>
            <a:pathLst>
              <a:path w="1217929" h="1905">
                <a:moveTo>
                  <a:pt x="0" y="0"/>
                </a:moveTo>
                <a:lnTo>
                  <a:pt x="1217609" y="1587"/>
                </a:lnTo>
              </a:path>
            </a:pathLst>
          </a:custGeom>
          <a:ln w="12699">
            <a:solidFill>
              <a:srgbClr val="000000"/>
            </a:solidFill>
          </a:ln>
        </p:spPr>
        <p:txBody>
          <a:bodyPr wrap="square" lIns="0" tIns="0" rIns="0" bIns="0" rtlCol="0"/>
          <a:lstStyle/>
          <a:p>
            <a:endParaRPr/>
          </a:p>
        </p:txBody>
      </p:sp>
      <p:sp>
        <p:nvSpPr>
          <p:cNvPr id="24" name="object 22"/>
          <p:cNvSpPr/>
          <p:nvPr/>
        </p:nvSpPr>
        <p:spPr>
          <a:xfrm>
            <a:off x="4240833" y="6029959"/>
            <a:ext cx="379730" cy="1905"/>
          </a:xfrm>
          <a:custGeom>
            <a:avLst/>
            <a:gdLst/>
            <a:ahLst/>
            <a:cxnLst/>
            <a:rect l="l" t="t" r="r" b="b"/>
            <a:pathLst>
              <a:path w="379729" h="1904">
                <a:moveTo>
                  <a:pt x="0" y="0"/>
                </a:moveTo>
                <a:lnTo>
                  <a:pt x="379412" y="1487"/>
                </a:lnTo>
              </a:path>
            </a:pathLst>
          </a:custGeom>
          <a:ln w="12699">
            <a:solidFill>
              <a:srgbClr val="000000"/>
            </a:solidFill>
          </a:ln>
        </p:spPr>
        <p:txBody>
          <a:bodyPr wrap="square" lIns="0" tIns="0" rIns="0" bIns="0" rtlCol="0"/>
          <a:lstStyle/>
          <a:p>
            <a:endParaRPr/>
          </a:p>
        </p:txBody>
      </p:sp>
      <p:sp>
        <p:nvSpPr>
          <p:cNvPr id="25" name="object 23"/>
          <p:cNvSpPr/>
          <p:nvPr/>
        </p:nvSpPr>
        <p:spPr>
          <a:xfrm>
            <a:off x="4569293" y="5993148"/>
            <a:ext cx="76835" cy="76200"/>
          </a:xfrm>
          <a:custGeom>
            <a:avLst/>
            <a:gdLst/>
            <a:ahLst/>
            <a:cxnLst/>
            <a:rect l="l" t="t" r="r" b="b"/>
            <a:pathLst>
              <a:path w="76835" h="76200">
                <a:moveTo>
                  <a:pt x="304" y="0"/>
                </a:moveTo>
                <a:lnTo>
                  <a:pt x="25552" y="38199"/>
                </a:lnTo>
                <a:lnTo>
                  <a:pt x="0" y="76198"/>
                </a:lnTo>
                <a:lnTo>
                  <a:pt x="76352" y="38398"/>
                </a:lnTo>
                <a:lnTo>
                  <a:pt x="304" y="0"/>
                </a:lnTo>
                <a:close/>
              </a:path>
            </a:pathLst>
          </a:custGeom>
          <a:solidFill>
            <a:srgbClr val="000000"/>
          </a:solidFill>
        </p:spPr>
        <p:txBody>
          <a:bodyPr wrap="square" lIns="0" tIns="0" rIns="0" bIns="0" rtlCol="0"/>
          <a:lstStyle/>
          <a:p>
            <a:endParaRPr/>
          </a:p>
        </p:txBody>
      </p:sp>
      <p:sp>
        <p:nvSpPr>
          <p:cNvPr id="26" name="object 24"/>
          <p:cNvSpPr/>
          <p:nvPr/>
        </p:nvSpPr>
        <p:spPr>
          <a:xfrm>
            <a:off x="2205658" y="4020184"/>
            <a:ext cx="802005" cy="1986280"/>
          </a:xfrm>
          <a:custGeom>
            <a:avLst/>
            <a:gdLst/>
            <a:ahLst/>
            <a:cxnLst/>
            <a:rect l="l" t="t" r="r" b="b"/>
            <a:pathLst>
              <a:path w="802004" h="1986279">
                <a:moveTo>
                  <a:pt x="0" y="0"/>
                </a:moveTo>
                <a:lnTo>
                  <a:pt x="801704" y="1986218"/>
                </a:lnTo>
              </a:path>
            </a:pathLst>
          </a:custGeom>
          <a:ln w="12699">
            <a:solidFill>
              <a:srgbClr val="000000"/>
            </a:solidFill>
          </a:ln>
        </p:spPr>
        <p:txBody>
          <a:bodyPr wrap="square" lIns="0" tIns="0" rIns="0" bIns="0" rtlCol="0"/>
          <a:lstStyle/>
          <a:p>
            <a:endParaRPr/>
          </a:p>
        </p:txBody>
      </p:sp>
      <p:sp>
        <p:nvSpPr>
          <p:cNvPr id="27" name="object 25"/>
          <p:cNvSpPr/>
          <p:nvPr/>
        </p:nvSpPr>
        <p:spPr>
          <a:xfrm>
            <a:off x="2953015" y="5945037"/>
            <a:ext cx="71120" cy="85090"/>
          </a:xfrm>
          <a:custGeom>
            <a:avLst/>
            <a:gdLst/>
            <a:ahLst/>
            <a:cxnLst/>
            <a:rect l="l" t="t" r="r" b="b"/>
            <a:pathLst>
              <a:path w="71120" h="85089">
                <a:moveTo>
                  <a:pt x="0" y="28520"/>
                </a:moveTo>
                <a:lnTo>
                  <a:pt x="63855" y="84921"/>
                </a:lnTo>
                <a:lnTo>
                  <a:pt x="67631" y="37814"/>
                </a:lnTo>
                <a:lnTo>
                  <a:pt x="44843" y="37814"/>
                </a:lnTo>
                <a:lnTo>
                  <a:pt x="0" y="28520"/>
                </a:lnTo>
                <a:close/>
              </a:path>
              <a:path w="71120" h="85089">
                <a:moveTo>
                  <a:pt x="70662" y="0"/>
                </a:moveTo>
                <a:lnTo>
                  <a:pt x="44843" y="37814"/>
                </a:lnTo>
                <a:lnTo>
                  <a:pt x="67631" y="37814"/>
                </a:lnTo>
                <a:lnTo>
                  <a:pt x="70662" y="0"/>
                </a:lnTo>
                <a:close/>
              </a:path>
            </a:pathLst>
          </a:custGeom>
          <a:solidFill>
            <a:srgbClr val="000000"/>
          </a:solidFill>
        </p:spPr>
        <p:txBody>
          <a:bodyPr wrap="square" lIns="0" tIns="0" rIns="0" bIns="0" rtlCol="0"/>
          <a:lstStyle/>
          <a:p>
            <a:endParaRPr/>
          </a:p>
        </p:txBody>
      </p:sp>
      <p:sp>
        <p:nvSpPr>
          <p:cNvPr id="28" name="object 26"/>
          <p:cNvSpPr/>
          <p:nvPr/>
        </p:nvSpPr>
        <p:spPr>
          <a:xfrm>
            <a:off x="2205658" y="4020184"/>
            <a:ext cx="794385" cy="873760"/>
          </a:xfrm>
          <a:custGeom>
            <a:avLst/>
            <a:gdLst/>
            <a:ahLst/>
            <a:cxnLst/>
            <a:rect l="l" t="t" r="r" b="b"/>
            <a:pathLst>
              <a:path w="794385" h="873760">
                <a:moveTo>
                  <a:pt x="0" y="0"/>
                </a:moveTo>
                <a:lnTo>
                  <a:pt x="794124" y="873381"/>
                </a:lnTo>
              </a:path>
            </a:pathLst>
          </a:custGeom>
          <a:ln w="12699">
            <a:solidFill>
              <a:srgbClr val="000000"/>
            </a:solidFill>
          </a:ln>
        </p:spPr>
        <p:txBody>
          <a:bodyPr wrap="square" lIns="0" tIns="0" rIns="0" bIns="0" rtlCol="0"/>
          <a:lstStyle/>
          <a:p>
            <a:endParaRPr/>
          </a:p>
        </p:txBody>
      </p:sp>
      <p:sp>
        <p:nvSpPr>
          <p:cNvPr id="29" name="object 27"/>
          <p:cNvSpPr/>
          <p:nvPr/>
        </p:nvSpPr>
        <p:spPr>
          <a:xfrm>
            <a:off x="2937419" y="4830355"/>
            <a:ext cx="80010" cy="82550"/>
          </a:xfrm>
          <a:custGeom>
            <a:avLst/>
            <a:gdLst/>
            <a:ahLst/>
            <a:cxnLst/>
            <a:rect l="l" t="t" r="r" b="b"/>
            <a:pathLst>
              <a:path w="80010" h="82550">
                <a:moveTo>
                  <a:pt x="56375" y="0"/>
                </a:moveTo>
                <a:lnTo>
                  <a:pt x="45275" y="44424"/>
                </a:lnTo>
                <a:lnTo>
                  <a:pt x="0" y="51257"/>
                </a:lnTo>
                <a:lnTo>
                  <a:pt x="79451" y="82003"/>
                </a:lnTo>
                <a:lnTo>
                  <a:pt x="56375" y="0"/>
                </a:lnTo>
                <a:close/>
              </a:path>
            </a:pathLst>
          </a:custGeom>
          <a:solidFill>
            <a:srgbClr val="000000"/>
          </a:solidFill>
        </p:spPr>
        <p:txBody>
          <a:bodyPr wrap="square" lIns="0" tIns="0" rIns="0" bIns="0" rtlCol="0"/>
          <a:lstStyle/>
          <a:p>
            <a:endParaRPr/>
          </a:p>
        </p:txBody>
      </p:sp>
      <p:sp>
        <p:nvSpPr>
          <p:cNvPr id="30" name="object 28"/>
          <p:cNvSpPr/>
          <p:nvPr/>
        </p:nvSpPr>
        <p:spPr>
          <a:xfrm>
            <a:off x="2205658" y="4020184"/>
            <a:ext cx="786130" cy="106680"/>
          </a:xfrm>
          <a:custGeom>
            <a:avLst/>
            <a:gdLst/>
            <a:ahLst/>
            <a:cxnLst/>
            <a:rect l="l" t="t" r="r" b="b"/>
            <a:pathLst>
              <a:path w="786129" h="106679">
                <a:moveTo>
                  <a:pt x="0" y="0"/>
                </a:moveTo>
                <a:lnTo>
                  <a:pt x="786040" y="106138"/>
                </a:lnTo>
              </a:path>
            </a:pathLst>
          </a:custGeom>
          <a:ln w="12699">
            <a:solidFill>
              <a:srgbClr val="000000"/>
            </a:solidFill>
          </a:ln>
        </p:spPr>
        <p:txBody>
          <a:bodyPr wrap="square" lIns="0" tIns="0" rIns="0" bIns="0" rtlCol="0"/>
          <a:lstStyle/>
          <a:p>
            <a:endParaRPr/>
          </a:p>
        </p:txBody>
      </p:sp>
      <p:sp>
        <p:nvSpPr>
          <p:cNvPr id="31" name="object 29"/>
          <p:cNvSpPr/>
          <p:nvPr/>
        </p:nvSpPr>
        <p:spPr>
          <a:xfrm>
            <a:off x="2936251" y="4081766"/>
            <a:ext cx="80645" cy="75565"/>
          </a:xfrm>
          <a:custGeom>
            <a:avLst/>
            <a:gdLst/>
            <a:ahLst/>
            <a:cxnLst/>
            <a:rect l="l" t="t" r="r" b="b"/>
            <a:pathLst>
              <a:path w="80645" h="75564">
                <a:moveTo>
                  <a:pt x="10198" y="0"/>
                </a:moveTo>
                <a:lnTo>
                  <a:pt x="30276" y="41160"/>
                </a:lnTo>
                <a:lnTo>
                  <a:pt x="0" y="75514"/>
                </a:lnTo>
                <a:lnTo>
                  <a:pt x="80619" y="47955"/>
                </a:lnTo>
                <a:lnTo>
                  <a:pt x="10198" y="0"/>
                </a:lnTo>
                <a:close/>
              </a:path>
            </a:pathLst>
          </a:custGeom>
          <a:solidFill>
            <a:srgbClr val="000000"/>
          </a:solidFill>
        </p:spPr>
        <p:txBody>
          <a:bodyPr wrap="square" lIns="0" tIns="0" rIns="0" bIns="0" rtlCol="0"/>
          <a:lstStyle/>
          <a:p>
            <a:endParaRPr/>
          </a:p>
        </p:txBody>
      </p:sp>
      <p:sp>
        <p:nvSpPr>
          <p:cNvPr id="32" name="object 30"/>
          <p:cNvSpPr/>
          <p:nvPr/>
        </p:nvSpPr>
        <p:spPr>
          <a:xfrm>
            <a:off x="2205658" y="3475765"/>
            <a:ext cx="790575" cy="542925"/>
          </a:xfrm>
          <a:custGeom>
            <a:avLst/>
            <a:gdLst/>
            <a:ahLst/>
            <a:cxnLst/>
            <a:rect l="l" t="t" r="r" b="b"/>
            <a:pathLst>
              <a:path w="790575" h="542925">
                <a:moveTo>
                  <a:pt x="0" y="542830"/>
                </a:moveTo>
                <a:lnTo>
                  <a:pt x="790275" y="0"/>
                </a:lnTo>
              </a:path>
            </a:pathLst>
          </a:custGeom>
          <a:ln w="12699">
            <a:solidFill>
              <a:srgbClr val="000000"/>
            </a:solidFill>
          </a:ln>
        </p:spPr>
        <p:txBody>
          <a:bodyPr wrap="square" lIns="0" tIns="0" rIns="0" bIns="0" rtlCol="0"/>
          <a:lstStyle/>
          <a:p>
            <a:endParaRPr/>
          </a:p>
        </p:txBody>
      </p:sp>
      <p:sp>
        <p:nvSpPr>
          <p:cNvPr id="33" name="object 31"/>
          <p:cNvSpPr/>
          <p:nvPr/>
        </p:nvSpPr>
        <p:spPr>
          <a:xfrm>
            <a:off x="2932492" y="3461384"/>
            <a:ext cx="84455" cy="74930"/>
          </a:xfrm>
          <a:custGeom>
            <a:avLst/>
            <a:gdLst/>
            <a:ahLst/>
            <a:cxnLst/>
            <a:rect l="l" t="t" r="r" b="b"/>
            <a:pathLst>
              <a:path w="84454" h="74929">
                <a:moveTo>
                  <a:pt x="84378" y="0"/>
                </a:moveTo>
                <a:lnTo>
                  <a:pt x="0" y="11734"/>
                </a:lnTo>
                <a:lnTo>
                  <a:pt x="42506" y="28765"/>
                </a:lnTo>
                <a:lnTo>
                  <a:pt x="43141" y="74549"/>
                </a:lnTo>
                <a:lnTo>
                  <a:pt x="84378" y="0"/>
                </a:lnTo>
                <a:close/>
              </a:path>
            </a:pathLst>
          </a:custGeom>
          <a:solidFill>
            <a:srgbClr val="000000"/>
          </a:solidFill>
        </p:spPr>
        <p:txBody>
          <a:bodyPr wrap="square" lIns="0" tIns="0" rIns="0" bIns="0" rtlCol="0"/>
          <a:lstStyle/>
          <a:p>
            <a:endParaRPr/>
          </a:p>
        </p:txBody>
      </p:sp>
      <p:sp>
        <p:nvSpPr>
          <p:cNvPr id="34" name="object 32"/>
          <p:cNvSpPr/>
          <p:nvPr/>
        </p:nvSpPr>
        <p:spPr>
          <a:xfrm>
            <a:off x="2205658" y="3035049"/>
            <a:ext cx="795655" cy="983615"/>
          </a:xfrm>
          <a:custGeom>
            <a:avLst/>
            <a:gdLst/>
            <a:ahLst/>
            <a:cxnLst/>
            <a:rect l="l" t="t" r="r" b="b"/>
            <a:pathLst>
              <a:path w="795654" h="983614">
                <a:moveTo>
                  <a:pt x="0" y="983547"/>
                </a:moveTo>
                <a:lnTo>
                  <a:pt x="795242" y="0"/>
                </a:lnTo>
              </a:path>
            </a:pathLst>
          </a:custGeom>
          <a:ln w="12699">
            <a:solidFill>
              <a:srgbClr val="000000"/>
            </a:solidFill>
          </a:ln>
        </p:spPr>
        <p:txBody>
          <a:bodyPr wrap="square" lIns="0" tIns="0" rIns="0" bIns="0" rtlCol="0"/>
          <a:lstStyle/>
          <a:p>
            <a:endParaRPr/>
          </a:p>
        </p:txBody>
      </p:sp>
      <p:sp>
        <p:nvSpPr>
          <p:cNvPr id="35" name="object 33"/>
          <p:cNvSpPr/>
          <p:nvPr/>
        </p:nvSpPr>
        <p:spPr>
          <a:xfrm>
            <a:off x="2939337" y="3015296"/>
            <a:ext cx="78105" cy="83820"/>
          </a:xfrm>
          <a:custGeom>
            <a:avLst/>
            <a:gdLst/>
            <a:ahLst/>
            <a:cxnLst/>
            <a:rect l="l" t="t" r="r" b="b"/>
            <a:pathLst>
              <a:path w="78104" h="83819">
                <a:moveTo>
                  <a:pt x="77533" y="0"/>
                </a:moveTo>
                <a:lnTo>
                  <a:pt x="0" y="35305"/>
                </a:lnTo>
                <a:lnTo>
                  <a:pt x="45593" y="39509"/>
                </a:lnTo>
                <a:lnTo>
                  <a:pt x="59245" y="83210"/>
                </a:lnTo>
                <a:lnTo>
                  <a:pt x="77533" y="0"/>
                </a:lnTo>
                <a:close/>
              </a:path>
            </a:pathLst>
          </a:custGeom>
          <a:solidFill>
            <a:srgbClr val="000000"/>
          </a:solidFill>
        </p:spPr>
        <p:txBody>
          <a:bodyPr wrap="square" lIns="0" tIns="0" rIns="0" bIns="0" rtlCol="0"/>
          <a:lstStyle/>
          <a:p>
            <a:endParaRPr/>
          </a:p>
        </p:txBody>
      </p:sp>
      <p:sp>
        <p:nvSpPr>
          <p:cNvPr id="36" name="object 34"/>
          <p:cNvSpPr/>
          <p:nvPr/>
        </p:nvSpPr>
        <p:spPr>
          <a:xfrm>
            <a:off x="2205658" y="2588887"/>
            <a:ext cx="934085" cy="1430020"/>
          </a:xfrm>
          <a:custGeom>
            <a:avLst/>
            <a:gdLst/>
            <a:ahLst/>
            <a:cxnLst/>
            <a:rect l="l" t="t" r="r" b="b"/>
            <a:pathLst>
              <a:path w="934085" h="1430020">
                <a:moveTo>
                  <a:pt x="0" y="1429709"/>
                </a:moveTo>
                <a:lnTo>
                  <a:pt x="933846" y="0"/>
                </a:lnTo>
              </a:path>
            </a:pathLst>
          </a:custGeom>
          <a:ln w="12699">
            <a:solidFill>
              <a:srgbClr val="000000"/>
            </a:solidFill>
          </a:ln>
        </p:spPr>
        <p:txBody>
          <a:bodyPr wrap="square" lIns="0" tIns="0" rIns="0" bIns="0" rtlCol="0"/>
          <a:lstStyle/>
          <a:p>
            <a:endParaRPr/>
          </a:p>
        </p:txBody>
      </p:sp>
      <p:sp>
        <p:nvSpPr>
          <p:cNvPr id="37" name="object 35"/>
          <p:cNvSpPr/>
          <p:nvPr/>
        </p:nvSpPr>
        <p:spPr>
          <a:xfrm>
            <a:off x="3079824" y="2567621"/>
            <a:ext cx="73660" cy="85090"/>
          </a:xfrm>
          <a:custGeom>
            <a:avLst/>
            <a:gdLst/>
            <a:ahLst/>
            <a:cxnLst/>
            <a:rect l="l" t="t" r="r" b="b"/>
            <a:pathLst>
              <a:path w="73660" h="85089">
                <a:moveTo>
                  <a:pt x="68663" y="42532"/>
                </a:moveTo>
                <a:lnTo>
                  <a:pt x="45796" y="42532"/>
                </a:lnTo>
                <a:lnTo>
                  <a:pt x="63804" y="84632"/>
                </a:lnTo>
                <a:lnTo>
                  <a:pt x="68663" y="42532"/>
                </a:lnTo>
                <a:close/>
              </a:path>
              <a:path w="73660" h="85089">
                <a:moveTo>
                  <a:pt x="73571" y="0"/>
                </a:moveTo>
                <a:lnTo>
                  <a:pt x="0" y="42964"/>
                </a:lnTo>
                <a:lnTo>
                  <a:pt x="68663" y="42532"/>
                </a:lnTo>
                <a:lnTo>
                  <a:pt x="73571" y="0"/>
                </a:lnTo>
                <a:close/>
              </a:path>
            </a:pathLst>
          </a:custGeom>
          <a:solidFill>
            <a:srgbClr val="000000"/>
          </a:solidFill>
        </p:spPr>
        <p:txBody>
          <a:bodyPr wrap="square" lIns="0" tIns="0" rIns="0" bIns="0" rtlCol="0"/>
          <a:lstStyle/>
          <a:p>
            <a:endParaRPr/>
          </a:p>
        </p:txBody>
      </p:sp>
      <p:sp>
        <p:nvSpPr>
          <p:cNvPr id="38" name="object 36"/>
          <p:cNvSpPr/>
          <p:nvPr/>
        </p:nvSpPr>
        <p:spPr>
          <a:xfrm>
            <a:off x="2205658" y="2255787"/>
            <a:ext cx="800735" cy="1763395"/>
          </a:xfrm>
          <a:custGeom>
            <a:avLst/>
            <a:gdLst/>
            <a:ahLst/>
            <a:cxnLst/>
            <a:rect l="l" t="t" r="r" b="b"/>
            <a:pathLst>
              <a:path w="800735" h="1763395">
                <a:moveTo>
                  <a:pt x="0" y="1762808"/>
                </a:moveTo>
                <a:lnTo>
                  <a:pt x="800707" y="0"/>
                </a:lnTo>
              </a:path>
            </a:pathLst>
          </a:custGeom>
          <a:ln w="12699">
            <a:solidFill>
              <a:srgbClr val="000000"/>
            </a:solidFill>
          </a:ln>
        </p:spPr>
        <p:txBody>
          <a:bodyPr wrap="square" lIns="0" tIns="0" rIns="0" bIns="0" rtlCol="0"/>
          <a:lstStyle/>
          <a:p>
            <a:endParaRPr/>
          </a:p>
        </p:txBody>
      </p:sp>
      <p:sp>
        <p:nvSpPr>
          <p:cNvPr id="39" name="object 37"/>
          <p:cNvSpPr/>
          <p:nvPr/>
        </p:nvSpPr>
        <p:spPr>
          <a:xfrm>
            <a:off x="2950665" y="2232659"/>
            <a:ext cx="69850" cy="85725"/>
          </a:xfrm>
          <a:custGeom>
            <a:avLst/>
            <a:gdLst/>
            <a:ahLst/>
            <a:cxnLst/>
            <a:rect l="l" t="t" r="r" b="b"/>
            <a:pathLst>
              <a:path w="69850" h="85725">
                <a:moveTo>
                  <a:pt x="67929" y="46253"/>
                </a:moveTo>
                <a:lnTo>
                  <a:pt x="45199" y="46253"/>
                </a:lnTo>
                <a:lnTo>
                  <a:pt x="69380" y="85140"/>
                </a:lnTo>
                <a:lnTo>
                  <a:pt x="67929" y="46253"/>
                </a:lnTo>
                <a:close/>
              </a:path>
              <a:path w="69850" h="85725">
                <a:moveTo>
                  <a:pt x="66205" y="0"/>
                </a:moveTo>
                <a:lnTo>
                  <a:pt x="0" y="53619"/>
                </a:lnTo>
                <a:lnTo>
                  <a:pt x="45199" y="46253"/>
                </a:lnTo>
                <a:lnTo>
                  <a:pt x="67929" y="46253"/>
                </a:lnTo>
                <a:lnTo>
                  <a:pt x="66205" y="0"/>
                </a:lnTo>
                <a:close/>
              </a:path>
            </a:pathLst>
          </a:custGeom>
          <a:solidFill>
            <a:srgbClr val="000000"/>
          </a:solidFill>
        </p:spPr>
        <p:txBody>
          <a:bodyPr wrap="square" lIns="0" tIns="0" rIns="0" bIns="0" rtlCol="0"/>
          <a:lstStyle/>
          <a:p>
            <a:endParaRPr/>
          </a:p>
        </p:txBody>
      </p:sp>
      <p:sp>
        <p:nvSpPr>
          <p:cNvPr id="40" name="object 38"/>
          <p:cNvSpPr txBox="1"/>
          <p:nvPr/>
        </p:nvSpPr>
        <p:spPr>
          <a:xfrm>
            <a:off x="1043608" y="3729671"/>
            <a:ext cx="1154430" cy="617220"/>
          </a:xfrm>
          <a:prstGeom prst="rect">
            <a:avLst/>
          </a:prstGeom>
        </p:spPr>
        <p:txBody>
          <a:bodyPr vert="horz" wrap="square" lIns="0" tIns="0" rIns="0" bIns="0" rtlCol="0">
            <a:spAutoFit/>
          </a:bodyPr>
          <a:lstStyle/>
          <a:p>
            <a:pPr marL="12700" marR="5080" indent="304800">
              <a:lnSpc>
                <a:spcPct val="100000"/>
              </a:lnSpc>
            </a:pPr>
            <a:r>
              <a:rPr sz="2000" spc="185" dirty="0">
                <a:latin typeface="Times New Roman"/>
                <a:cs typeface="Times New Roman"/>
              </a:rPr>
              <a:t>N</a:t>
            </a:r>
            <a:r>
              <a:rPr sz="2000" spc="110" dirty="0">
                <a:latin typeface="Times New Roman"/>
                <a:cs typeface="Times New Roman"/>
              </a:rPr>
              <a:t>ew</a:t>
            </a:r>
            <a:r>
              <a:rPr sz="2000" spc="45" dirty="0">
                <a:latin typeface="Times New Roman"/>
                <a:cs typeface="Times New Roman"/>
              </a:rPr>
              <a:t> </a:t>
            </a:r>
            <a:r>
              <a:rPr sz="2000" spc="220" dirty="0">
                <a:latin typeface="Times New Roman"/>
                <a:cs typeface="Times New Roman"/>
              </a:rPr>
              <a:t>Pr</a:t>
            </a:r>
            <a:r>
              <a:rPr sz="2000" spc="-5" dirty="0">
                <a:latin typeface="Times New Roman"/>
                <a:cs typeface="Times New Roman"/>
              </a:rPr>
              <a:t>oc</a:t>
            </a:r>
            <a:r>
              <a:rPr sz="2000" spc="125" dirty="0">
                <a:latin typeface="Times New Roman"/>
                <a:cs typeface="Times New Roman"/>
              </a:rPr>
              <a:t>es</a:t>
            </a:r>
            <a:r>
              <a:rPr sz="2000" spc="145" dirty="0">
                <a:latin typeface="Times New Roman"/>
                <a:cs typeface="Times New Roman"/>
              </a:rPr>
              <a:t>s</a:t>
            </a:r>
            <a:r>
              <a:rPr sz="2000" spc="125" dirty="0">
                <a:latin typeface="Times New Roman"/>
                <a:cs typeface="Times New Roman"/>
              </a:rPr>
              <a:t>es</a:t>
            </a:r>
            <a:endParaRPr sz="2000">
              <a:latin typeface="Times New Roman"/>
              <a:cs typeface="Times New Roman"/>
            </a:endParaRPr>
          </a:p>
        </p:txBody>
      </p:sp>
      <p:sp>
        <p:nvSpPr>
          <p:cNvPr id="41" name="object 39"/>
          <p:cNvSpPr/>
          <p:nvPr/>
        </p:nvSpPr>
        <p:spPr>
          <a:xfrm>
            <a:off x="3154983" y="5023484"/>
            <a:ext cx="948055" cy="3175"/>
          </a:xfrm>
          <a:custGeom>
            <a:avLst/>
            <a:gdLst/>
            <a:ahLst/>
            <a:cxnLst/>
            <a:rect l="l" t="t" r="r" b="b"/>
            <a:pathLst>
              <a:path w="948054" h="3175">
                <a:moveTo>
                  <a:pt x="0" y="0"/>
                </a:moveTo>
                <a:lnTo>
                  <a:pt x="947736" y="3174"/>
                </a:lnTo>
              </a:path>
            </a:pathLst>
          </a:custGeom>
          <a:ln w="12699">
            <a:solidFill>
              <a:srgbClr val="000000"/>
            </a:solidFill>
          </a:ln>
        </p:spPr>
        <p:txBody>
          <a:bodyPr wrap="square" lIns="0" tIns="0" rIns="0" bIns="0" rtlCol="0"/>
          <a:lstStyle/>
          <a:p>
            <a:endParaRPr/>
          </a:p>
        </p:txBody>
      </p:sp>
      <p:sp>
        <p:nvSpPr>
          <p:cNvPr id="42" name="object 40"/>
          <p:cNvSpPr/>
          <p:nvPr/>
        </p:nvSpPr>
        <p:spPr>
          <a:xfrm>
            <a:off x="3154983" y="5023484"/>
            <a:ext cx="948055" cy="3175"/>
          </a:xfrm>
          <a:custGeom>
            <a:avLst/>
            <a:gdLst/>
            <a:ahLst/>
            <a:cxnLst/>
            <a:rect l="l" t="t" r="r" b="b"/>
            <a:pathLst>
              <a:path w="948054" h="3175">
                <a:moveTo>
                  <a:pt x="0" y="0"/>
                </a:moveTo>
                <a:lnTo>
                  <a:pt x="947736" y="3174"/>
                </a:lnTo>
              </a:path>
            </a:pathLst>
          </a:custGeom>
          <a:ln w="12699">
            <a:solidFill>
              <a:srgbClr val="000000"/>
            </a:solidFill>
          </a:ln>
        </p:spPr>
        <p:txBody>
          <a:bodyPr wrap="square" lIns="0" tIns="0" rIns="0" bIns="0" rtlCol="0"/>
          <a:lstStyle/>
          <a:p>
            <a:endParaRPr/>
          </a:p>
        </p:txBody>
      </p:sp>
      <p:sp>
        <p:nvSpPr>
          <p:cNvPr id="43" name="object 41"/>
          <p:cNvSpPr/>
          <p:nvPr/>
        </p:nvSpPr>
        <p:spPr>
          <a:xfrm>
            <a:off x="4102720" y="4802821"/>
            <a:ext cx="3175" cy="220979"/>
          </a:xfrm>
          <a:custGeom>
            <a:avLst/>
            <a:gdLst/>
            <a:ahLst/>
            <a:cxnLst/>
            <a:rect l="l" t="t" r="r" b="b"/>
            <a:pathLst>
              <a:path w="3175" h="220979">
                <a:moveTo>
                  <a:pt x="0" y="220662"/>
                </a:moveTo>
                <a:lnTo>
                  <a:pt x="3174" y="0"/>
                </a:lnTo>
              </a:path>
            </a:pathLst>
          </a:custGeom>
          <a:ln w="12699">
            <a:solidFill>
              <a:srgbClr val="000000"/>
            </a:solidFill>
          </a:ln>
        </p:spPr>
        <p:txBody>
          <a:bodyPr wrap="square" lIns="0" tIns="0" rIns="0" bIns="0" rtlCol="0"/>
          <a:lstStyle/>
          <a:p>
            <a:endParaRPr/>
          </a:p>
        </p:txBody>
      </p:sp>
      <p:sp>
        <p:nvSpPr>
          <p:cNvPr id="44" name="object 42"/>
          <p:cNvSpPr/>
          <p:nvPr/>
        </p:nvSpPr>
        <p:spPr>
          <a:xfrm>
            <a:off x="3154983" y="4801234"/>
            <a:ext cx="948055" cy="1905"/>
          </a:xfrm>
          <a:custGeom>
            <a:avLst/>
            <a:gdLst/>
            <a:ahLst/>
            <a:cxnLst/>
            <a:rect l="l" t="t" r="r" b="b"/>
            <a:pathLst>
              <a:path w="948054" h="1904">
                <a:moveTo>
                  <a:pt x="0" y="0"/>
                </a:moveTo>
                <a:lnTo>
                  <a:pt x="947736" y="1588"/>
                </a:lnTo>
              </a:path>
            </a:pathLst>
          </a:custGeom>
          <a:ln w="12699">
            <a:solidFill>
              <a:srgbClr val="000000"/>
            </a:solidFill>
          </a:ln>
        </p:spPr>
        <p:txBody>
          <a:bodyPr wrap="square" lIns="0" tIns="0" rIns="0" bIns="0" rtlCol="0"/>
          <a:lstStyle/>
          <a:p>
            <a:endParaRPr/>
          </a:p>
        </p:txBody>
      </p:sp>
      <p:sp>
        <p:nvSpPr>
          <p:cNvPr id="45" name="object 43"/>
          <p:cNvSpPr/>
          <p:nvPr/>
        </p:nvSpPr>
        <p:spPr>
          <a:xfrm>
            <a:off x="3288333" y="4802821"/>
            <a:ext cx="3175" cy="220979"/>
          </a:xfrm>
          <a:custGeom>
            <a:avLst/>
            <a:gdLst/>
            <a:ahLst/>
            <a:cxnLst/>
            <a:rect l="l" t="t" r="r" b="b"/>
            <a:pathLst>
              <a:path w="3175" h="220979">
                <a:moveTo>
                  <a:pt x="0" y="220662"/>
                </a:moveTo>
                <a:lnTo>
                  <a:pt x="3174" y="0"/>
                </a:lnTo>
              </a:path>
            </a:pathLst>
          </a:custGeom>
          <a:ln w="12699">
            <a:solidFill>
              <a:srgbClr val="000000"/>
            </a:solidFill>
          </a:ln>
        </p:spPr>
        <p:txBody>
          <a:bodyPr wrap="square" lIns="0" tIns="0" rIns="0" bIns="0" rtlCol="0"/>
          <a:lstStyle/>
          <a:p>
            <a:endParaRPr/>
          </a:p>
        </p:txBody>
      </p:sp>
      <p:sp>
        <p:nvSpPr>
          <p:cNvPr id="46" name="object 44"/>
          <p:cNvSpPr/>
          <p:nvPr/>
        </p:nvSpPr>
        <p:spPr>
          <a:xfrm>
            <a:off x="3424858" y="4802821"/>
            <a:ext cx="1905" cy="220979"/>
          </a:xfrm>
          <a:custGeom>
            <a:avLst/>
            <a:gdLst/>
            <a:ahLst/>
            <a:cxnLst/>
            <a:rect l="l" t="t" r="r" b="b"/>
            <a:pathLst>
              <a:path w="1904" h="220979">
                <a:moveTo>
                  <a:pt x="0" y="220662"/>
                </a:moveTo>
                <a:lnTo>
                  <a:pt x="1587" y="0"/>
                </a:lnTo>
              </a:path>
            </a:pathLst>
          </a:custGeom>
          <a:ln w="12699">
            <a:solidFill>
              <a:srgbClr val="000000"/>
            </a:solidFill>
          </a:ln>
        </p:spPr>
        <p:txBody>
          <a:bodyPr wrap="square" lIns="0" tIns="0" rIns="0" bIns="0" rtlCol="0"/>
          <a:lstStyle/>
          <a:p>
            <a:endParaRPr/>
          </a:p>
        </p:txBody>
      </p:sp>
      <p:sp>
        <p:nvSpPr>
          <p:cNvPr id="47" name="object 45"/>
          <p:cNvSpPr/>
          <p:nvPr/>
        </p:nvSpPr>
        <p:spPr>
          <a:xfrm>
            <a:off x="3559796" y="4802821"/>
            <a:ext cx="3175" cy="220979"/>
          </a:xfrm>
          <a:custGeom>
            <a:avLst/>
            <a:gdLst/>
            <a:ahLst/>
            <a:cxnLst/>
            <a:rect l="l" t="t" r="r" b="b"/>
            <a:pathLst>
              <a:path w="3175" h="220979">
                <a:moveTo>
                  <a:pt x="0" y="220662"/>
                </a:moveTo>
                <a:lnTo>
                  <a:pt x="3175" y="0"/>
                </a:lnTo>
              </a:path>
            </a:pathLst>
          </a:custGeom>
          <a:ln w="12699">
            <a:solidFill>
              <a:srgbClr val="000000"/>
            </a:solidFill>
          </a:ln>
        </p:spPr>
        <p:txBody>
          <a:bodyPr wrap="square" lIns="0" tIns="0" rIns="0" bIns="0" rtlCol="0"/>
          <a:lstStyle/>
          <a:p>
            <a:endParaRPr/>
          </a:p>
        </p:txBody>
      </p:sp>
      <p:sp>
        <p:nvSpPr>
          <p:cNvPr id="48" name="object 46"/>
          <p:cNvSpPr/>
          <p:nvPr/>
        </p:nvSpPr>
        <p:spPr>
          <a:xfrm>
            <a:off x="3694733" y="4802821"/>
            <a:ext cx="3175" cy="220979"/>
          </a:xfrm>
          <a:custGeom>
            <a:avLst/>
            <a:gdLst/>
            <a:ahLst/>
            <a:cxnLst/>
            <a:rect l="l" t="t" r="r" b="b"/>
            <a:pathLst>
              <a:path w="3175" h="220979">
                <a:moveTo>
                  <a:pt x="0" y="220662"/>
                </a:moveTo>
                <a:lnTo>
                  <a:pt x="3174" y="0"/>
                </a:lnTo>
              </a:path>
            </a:pathLst>
          </a:custGeom>
          <a:ln w="12699">
            <a:solidFill>
              <a:srgbClr val="000000"/>
            </a:solidFill>
          </a:ln>
        </p:spPr>
        <p:txBody>
          <a:bodyPr wrap="square" lIns="0" tIns="0" rIns="0" bIns="0" rtlCol="0"/>
          <a:lstStyle/>
          <a:p>
            <a:endParaRPr/>
          </a:p>
        </p:txBody>
      </p:sp>
      <p:sp>
        <p:nvSpPr>
          <p:cNvPr id="49" name="object 47"/>
          <p:cNvSpPr/>
          <p:nvPr/>
        </p:nvSpPr>
        <p:spPr>
          <a:xfrm>
            <a:off x="3831258" y="4802821"/>
            <a:ext cx="3175" cy="220979"/>
          </a:xfrm>
          <a:custGeom>
            <a:avLst/>
            <a:gdLst/>
            <a:ahLst/>
            <a:cxnLst/>
            <a:rect l="l" t="t" r="r" b="b"/>
            <a:pathLst>
              <a:path w="3175" h="220979">
                <a:moveTo>
                  <a:pt x="0" y="220662"/>
                </a:moveTo>
                <a:lnTo>
                  <a:pt x="3175" y="0"/>
                </a:lnTo>
              </a:path>
            </a:pathLst>
          </a:custGeom>
          <a:ln w="12699">
            <a:solidFill>
              <a:srgbClr val="000000"/>
            </a:solidFill>
          </a:ln>
        </p:spPr>
        <p:txBody>
          <a:bodyPr wrap="square" lIns="0" tIns="0" rIns="0" bIns="0" rtlCol="0"/>
          <a:lstStyle/>
          <a:p>
            <a:endParaRPr/>
          </a:p>
        </p:txBody>
      </p:sp>
      <p:sp>
        <p:nvSpPr>
          <p:cNvPr id="50" name="object 48"/>
          <p:cNvSpPr/>
          <p:nvPr/>
        </p:nvSpPr>
        <p:spPr>
          <a:xfrm>
            <a:off x="3966196" y="4802821"/>
            <a:ext cx="3175" cy="220979"/>
          </a:xfrm>
          <a:custGeom>
            <a:avLst/>
            <a:gdLst/>
            <a:ahLst/>
            <a:cxnLst/>
            <a:rect l="l" t="t" r="r" b="b"/>
            <a:pathLst>
              <a:path w="3175" h="220979">
                <a:moveTo>
                  <a:pt x="0" y="220662"/>
                </a:moveTo>
                <a:lnTo>
                  <a:pt x="3174" y="0"/>
                </a:lnTo>
              </a:path>
            </a:pathLst>
          </a:custGeom>
          <a:ln w="12699">
            <a:solidFill>
              <a:srgbClr val="000000"/>
            </a:solidFill>
          </a:ln>
        </p:spPr>
        <p:txBody>
          <a:bodyPr wrap="square" lIns="0" tIns="0" rIns="0" bIns="0" rtlCol="0"/>
          <a:lstStyle/>
          <a:p>
            <a:endParaRPr/>
          </a:p>
        </p:txBody>
      </p:sp>
      <p:sp>
        <p:nvSpPr>
          <p:cNvPr id="51" name="object 49"/>
          <p:cNvSpPr/>
          <p:nvPr/>
        </p:nvSpPr>
        <p:spPr>
          <a:xfrm>
            <a:off x="4240833" y="4912359"/>
            <a:ext cx="379730" cy="1905"/>
          </a:xfrm>
          <a:custGeom>
            <a:avLst/>
            <a:gdLst/>
            <a:ahLst/>
            <a:cxnLst/>
            <a:rect l="l" t="t" r="r" b="b"/>
            <a:pathLst>
              <a:path w="379729" h="1904">
                <a:moveTo>
                  <a:pt x="0" y="0"/>
                </a:moveTo>
                <a:lnTo>
                  <a:pt x="379412" y="1487"/>
                </a:lnTo>
              </a:path>
            </a:pathLst>
          </a:custGeom>
          <a:ln w="12699">
            <a:solidFill>
              <a:srgbClr val="000000"/>
            </a:solidFill>
          </a:ln>
        </p:spPr>
        <p:txBody>
          <a:bodyPr wrap="square" lIns="0" tIns="0" rIns="0" bIns="0" rtlCol="0"/>
          <a:lstStyle/>
          <a:p>
            <a:endParaRPr/>
          </a:p>
        </p:txBody>
      </p:sp>
      <p:sp>
        <p:nvSpPr>
          <p:cNvPr id="52" name="object 50"/>
          <p:cNvSpPr/>
          <p:nvPr/>
        </p:nvSpPr>
        <p:spPr>
          <a:xfrm>
            <a:off x="4569293" y="4875541"/>
            <a:ext cx="76835" cy="76200"/>
          </a:xfrm>
          <a:custGeom>
            <a:avLst/>
            <a:gdLst/>
            <a:ahLst/>
            <a:cxnLst/>
            <a:rect l="l" t="t" r="r" b="b"/>
            <a:pathLst>
              <a:path w="76835" h="76200">
                <a:moveTo>
                  <a:pt x="304" y="0"/>
                </a:moveTo>
                <a:lnTo>
                  <a:pt x="25552" y="38201"/>
                </a:lnTo>
                <a:lnTo>
                  <a:pt x="0" y="76200"/>
                </a:lnTo>
                <a:lnTo>
                  <a:pt x="76352" y="38404"/>
                </a:lnTo>
                <a:lnTo>
                  <a:pt x="304" y="0"/>
                </a:lnTo>
                <a:close/>
              </a:path>
            </a:pathLst>
          </a:custGeom>
          <a:solidFill>
            <a:srgbClr val="000000"/>
          </a:solidFill>
        </p:spPr>
        <p:txBody>
          <a:bodyPr wrap="square" lIns="0" tIns="0" rIns="0" bIns="0" rtlCol="0"/>
          <a:lstStyle/>
          <a:p>
            <a:endParaRPr/>
          </a:p>
        </p:txBody>
      </p:sp>
      <p:sp>
        <p:nvSpPr>
          <p:cNvPr id="53" name="object 51"/>
          <p:cNvSpPr/>
          <p:nvPr/>
        </p:nvSpPr>
        <p:spPr>
          <a:xfrm>
            <a:off x="4240833" y="3459796"/>
            <a:ext cx="379730" cy="1905"/>
          </a:xfrm>
          <a:custGeom>
            <a:avLst/>
            <a:gdLst/>
            <a:ahLst/>
            <a:cxnLst/>
            <a:rect l="l" t="t" r="r" b="b"/>
            <a:pathLst>
              <a:path w="379729" h="1905">
                <a:moveTo>
                  <a:pt x="0" y="0"/>
                </a:moveTo>
                <a:lnTo>
                  <a:pt x="379412" y="1487"/>
                </a:lnTo>
              </a:path>
            </a:pathLst>
          </a:custGeom>
          <a:ln w="12699">
            <a:solidFill>
              <a:srgbClr val="000000"/>
            </a:solidFill>
          </a:ln>
        </p:spPr>
        <p:txBody>
          <a:bodyPr wrap="square" lIns="0" tIns="0" rIns="0" bIns="0" rtlCol="0"/>
          <a:lstStyle/>
          <a:p>
            <a:endParaRPr/>
          </a:p>
        </p:txBody>
      </p:sp>
      <p:sp>
        <p:nvSpPr>
          <p:cNvPr id="54" name="object 52"/>
          <p:cNvSpPr/>
          <p:nvPr/>
        </p:nvSpPr>
        <p:spPr>
          <a:xfrm>
            <a:off x="4569293" y="3422991"/>
            <a:ext cx="76835" cy="76200"/>
          </a:xfrm>
          <a:custGeom>
            <a:avLst/>
            <a:gdLst/>
            <a:ahLst/>
            <a:cxnLst/>
            <a:rect l="l" t="t" r="r" b="b"/>
            <a:pathLst>
              <a:path w="76835" h="76200">
                <a:moveTo>
                  <a:pt x="304" y="0"/>
                </a:moveTo>
                <a:lnTo>
                  <a:pt x="25552" y="38188"/>
                </a:lnTo>
                <a:lnTo>
                  <a:pt x="0" y="76200"/>
                </a:lnTo>
                <a:lnTo>
                  <a:pt x="76352" y="38392"/>
                </a:lnTo>
                <a:lnTo>
                  <a:pt x="304" y="0"/>
                </a:lnTo>
                <a:close/>
              </a:path>
            </a:pathLst>
          </a:custGeom>
          <a:solidFill>
            <a:srgbClr val="000000"/>
          </a:solidFill>
        </p:spPr>
        <p:txBody>
          <a:bodyPr wrap="square" lIns="0" tIns="0" rIns="0" bIns="0" rtlCol="0"/>
          <a:lstStyle/>
          <a:p>
            <a:endParaRPr/>
          </a:p>
        </p:txBody>
      </p:sp>
      <p:sp>
        <p:nvSpPr>
          <p:cNvPr id="55" name="object 53"/>
          <p:cNvSpPr/>
          <p:nvPr/>
        </p:nvSpPr>
        <p:spPr>
          <a:xfrm>
            <a:off x="3154983" y="3012121"/>
            <a:ext cx="948055" cy="3175"/>
          </a:xfrm>
          <a:custGeom>
            <a:avLst/>
            <a:gdLst/>
            <a:ahLst/>
            <a:cxnLst/>
            <a:rect l="l" t="t" r="r" b="b"/>
            <a:pathLst>
              <a:path w="948054" h="3175">
                <a:moveTo>
                  <a:pt x="0" y="0"/>
                </a:moveTo>
                <a:lnTo>
                  <a:pt x="947736" y="3174"/>
                </a:lnTo>
              </a:path>
            </a:pathLst>
          </a:custGeom>
          <a:ln w="12699">
            <a:solidFill>
              <a:srgbClr val="000000"/>
            </a:solidFill>
          </a:ln>
        </p:spPr>
        <p:txBody>
          <a:bodyPr wrap="square" lIns="0" tIns="0" rIns="0" bIns="0" rtlCol="0"/>
          <a:lstStyle/>
          <a:p>
            <a:endParaRPr/>
          </a:p>
        </p:txBody>
      </p:sp>
      <p:sp>
        <p:nvSpPr>
          <p:cNvPr id="56" name="object 54"/>
          <p:cNvSpPr/>
          <p:nvPr/>
        </p:nvSpPr>
        <p:spPr>
          <a:xfrm>
            <a:off x="3154983" y="3012121"/>
            <a:ext cx="948055" cy="3175"/>
          </a:xfrm>
          <a:custGeom>
            <a:avLst/>
            <a:gdLst/>
            <a:ahLst/>
            <a:cxnLst/>
            <a:rect l="l" t="t" r="r" b="b"/>
            <a:pathLst>
              <a:path w="948054" h="3175">
                <a:moveTo>
                  <a:pt x="0" y="0"/>
                </a:moveTo>
                <a:lnTo>
                  <a:pt x="947736" y="3174"/>
                </a:lnTo>
              </a:path>
            </a:pathLst>
          </a:custGeom>
          <a:ln w="12699">
            <a:solidFill>
              <a:srgbClr val="000000"/>
            </a:solidFill>
          </a:ln>
        </p:spPr>
        <p:txBody>
          <a:bodyPr wrap="square" lIns="0" tIns="0" rIns="0" bIns="0" rtlCol="0"/>
          <a:lstStyle/>
          <a:p>
            <a:endParaRPr/>
          </a:p>
        </p:txBody>
      </p:sp>
      <p:sp>
        <p:nvSpPr>
          <p:cNvPr id="57" name="object 55"/>
          <p:cNvSpPr/>
          <p:nvPr/>
        </p:nvSpPr>
        <p:spPr>
          <a:xfrm>
            <a:off x="4102720" y="2791458"/>
            <a:ext cx="3175" cy="220979"/>
          </a:xfrm>
          <a:custGeom>
            <a:avLst/>
            <a:gdLst/>
            <a:ahLst/>
            <a:cxnLst/>
            <a:rect l="l" t="t" r="r" b="b"/>
            <a:pathLst>
              <a:path w="3175" h="220980">
                <a:moveTo>
                  <a:pt x="0" y="220662"/>
                </a:moveTo>
                <a:lnTo>
                  <a:pt x="3174" y="0"/>
                </a:lnTo>
              </a:path>
            </a:pathLst>
          </a:custGeom>
          <a:ln w="12699">
            <a:solidFill>
              <a:srgbClr val="000000"/>
            </a:solidFill>
          </a:ln>
        </p:spPr>
        <p:txBody>
          <a:bodyPr wrap="square" lIns="0" tIns="0" rIns="0" bIns="0" rtlCol="0"/>
          <a:lstStyle/>
          <a:p>
            <a:endParaRPr/>
          </a:p>
        </p:txBody>
      </p:sp>
      <p:sp>
        <p:nvSpPr>
          <p:cNvPr id="58" name="object 56"/>
          <p:cNvSpPr/>
          <p:nvPr/>
        </p:nvSpPr>
        <p:spPr>
          <a:xfrm>
            <a:off x="3154983" y="2788284"/>
            <a:ext cx="948055" cy="3175"/>
          </a:xfrm>
          <a:custGeom>
            <a:avLst/>
            <a:gdLst/>
            <a:ahLst/>
            <a:cxnLst/>
            <a:rect l="l" t="t" r="r" b="b"/>
            <a:pathLst>
              <a:path w="948054" h="3175">
                <a:moveTo>
                  <a:pt x="0" y="0"/>
                </a:moveTo>
                <a:lnTo>
                  <a:pt x="947736" y="3174"/>
                </a:lnTo>
              </a:path>
            </a:pathLst>
          </a:custGeom>
          <a:ln w="12699">
            <a:solidFill>
              <a:srgbClr val="000000"/>
            </a:solidFill>
          </a:ln>
        </p:spPr>
        <p:txBody>
          <a:bodyPr wrap="square" lIns="0" tIns="0" rIns="0" bIns="0" rtlCol="0"/>
          <a:lstStyle/>
          <a:p>
            <a:endParaRPr/>
          </a:p>
        </p:txBody>
      </p:sp>
      <p:sp>
        <p:nvSpPr>
          <p:cNvPr id="59" name="object 57"/>
          <p:cNvSpPr/>
          <p:nvPr/>
        </p:nvSpPr>
        <p:spPr>
          <a:xfrm>
            <a:off x="3288333" y="2791458"/>
            <a:ext cx="3175" cy="220979"/>
          </a:xfrm>
          <a:custGeom>
            <a:avLst/>
            <a:gdLst/>
            <a:ahLst/>
            <a:cxnLst/>
            <a:rect l="l" t="t" r="r" b="b"/>
            <a:pathLst>
              <a:path w="3175" h="220980">
                <a:moveTo>
                  <a:pt x="0" y="220662"/>
                </a:moveTo>
                <a:lnTo>
                  <a:pt x="3174" y="0"/>
                </a:lnTo>
              </a:path>
            </a:pathLst>
          </a:custGeom>
          <a:ln w="12699">
            <a:solidFill>
              <a:srgbClr val="000000"/>
            </a:solidFill>
          </a:ln>
        </p:spPr>
        <p:txBody>
          <a:bodyPr wrap="square" lIns="0" tIns="0" rIns="0" bIns="0" rtlCol="0"/>
          <a:lstStyle/>
          <a:p>
            <a:endParaRPr/>
          </a:p>
        </p:txBody>
      </p:sp>
      <p:sp>
        <p:nvSpPr>
          <p:cNvPr id="60" name="object 58"/>
          <p:cNvSpPr/>
          <p:nvPr/>
        </p:nvSpPr>
        <p:spPr>
          <a:xfrm>
            <a:off x="3424858" y="2791458"/>
            <a:ext cx="1905" cy="220979"/>
          </a:xfrm>
          <a:custGeom>
            <a:avLst/>
            <a:gdLst/>
            <a:ahLst/>
            <a:cxnLst/>
            <a:rect l="l" t="t" r="r" b="b"/>
            <a:pathLst>
              <a:path w="1904" h="220980">
                <a:moveTo>
                  <a:pt x="0" y="220662"/>
                </a:moveTo>
                <a:lnTo>
                  <a:pt x="1587" y="0"/>
                </a:lnTo>
              </a:path>
            </a:pathLst>
          </a:custGeom>
          <a:ln w="12699">
            <a:solidFill>
              <a:srgbClr val="000000"/>
            </a:solidFill>
          </a:ln>
        </p:spPr>
        <p:txBody>
          <a:bodyPr wrap="square" lIns="0" tIns="0" rIns="0" bIns="0" rtlCol="0"/>
          <a:lstStyle/>
          <a:p>
            <a:endParaRPr/>
          </a:p>
        </p:txBody>
      </p:sp>
      <p:sp>
        <p:nvSpPr>
          <p:cNvPr id="61" name="object 59"/>
          <p:cNvSpPr/>
          <p:nvPr/>
        </p:nvSpPr>
        <p:spPr>
          <a:xfrm>
            <a:off x="3559796" y="2791458"/>
            <a:ext cx="3175" cy="220979"/>
          </a:xfrm>
          <a:custGeom>
            <a:avLst/>
            <a:gdLst/>
            <a:ahLst/>
            <a:cxnLst/>
            <a:rect l="l" t="t" r="r" b="b"/>
            <a:pathLst>
              <a:path w="3175" h="220980">
                <a:moveTo>
                  <a:pt x="0" y="220662"/>
                </a:moveTo>
                <a:lnTo>
                  <a:pt x="3175" y="0"/>
                </a:lnTo>
              </a:path>
            </a:pathLst>
          </a:custGeom>
          <a:ln w="12699">
            <a:solidFill>
              <a:srgbClr val="000000"/>
            </a:solidFill>
          </a:ln>
        </p:spPr>
        <p:txBody>
          <a:bodyPr wrap="square" lIns="0" tIns="0" rIns="0" bIns="0" rtlCol="0"/>
          <a:lstStyle/>
          <a:p>
            <a:endParaRPr/>
          </a:p>
        </p:txBody>
      </p:sp>
      <p:sp>
        <p:nvSpPr>
          <p:cNvPr id="62" name="object 60"/>
          <p:cNvSpPr/>
          <p:nvPr/>
        </p:nvSpPr>
        <p:spPr>
          <a:xfrm>
            <a:off x="3694733" y="2791458"/>
            <a:ext cx="3175" cy="220979"/>
          </a:xfrm>
          <a:custGeom>
            <a:avLst/>
            <a:gdLst/>
            <a:ahLst/>
            <a:cxnLst/>
            <a:rect l="l" t="t" r="r" b="b"/>
            <a:pathLst>
              <a:path w="3175" h="220980">
                <a:moveTo>
                  <a:pt x="0" y="220662"/>
                </a:moveTo>
                <a:lnTo>
                  <a:pt x="3174" y="0"/>
                </a:lnTo>
              </a:path>
            </a:pathLst>
          </a:custGeom>
          <a:ln w="12699">
            <a:solidFill>
              <a:srgbClr val="000000"/>
            </a:solidFill>
          </a:ln>
        </p:spPr>
        <p:txBody>
          <a:bodyPr wrap="square" lIns="0" tIns="0" rIns="0" bIns="0" rtlCol="0"/>
          <a:lstStyle/>
          <a:p>
            <a:endParaRPr/>
          </a:p>
        </p:txBody>
      </p:sp>
      <p:sp>
        <p:nvSpPr>
          <p:cNvPr id="63" name="object 61"/>
          <p:cNvSpPr/>
          <p:nvPr/>
        </p:nvSpPr>
        <p:spPr>
          <a:xfrm>
            <a:off x="3831258" y="2791458"/>
            <a:ext cx="3175" cy="220979"/>
          </a:xfrm>
          <a:custGeom>
            <a:avLst/>
            <a:gdLst/>
            <a:ahLst/>
            <a:cxnLst/>
            <a:rect l="l" t="t" r="r" b="b"/>
            <a:pathLst>
              <a:path w="3175" h="220980">
                <a:moveTo>
                  <a:pt x="0" y="220662"/>
                </a:moveTo>
                <a:lnTo>
                  <a:pt x="3175" y="0"/>
                </a:lnTo>
              </a:path>
            </a:pathLst>
          </a:custGeom>
          <a:ln w="12699">
            <a:solidFill>
              <a:srgbClr val="000000"/>
            </a:solidFill>
          </a:ln>
        </p:spPr>
        <p:txBody>
          <a:bodyPr wrap="square" lIns="0" tIns="0" rIns="0" bIns="0" rtlCol="0"/>
          <a:lstStyle/>
          <a:p>
            <a:endParaRPr/>
          </a:p>
        </p:txBody>
      </p:sp>
      <p:sp>
        <p:nvSpPr>
          <p:cNvPr id="64" name="object 62"/>
          <p:cNvSpPr/>
          <p:nvPr/>
        </p:nvSpPr>
        <p:spPr>
          <a:xfrm>
            <a:off x="3966196" y="2791458"/>
            <a:ext cx="3175" cy="220979"/>
          </a:xfrm>
          <a:custGeom>
            <a:avLst/>
            <a:gdLst/>
            <a:ahLst/>
            <a:cxnLst/>
            <a:rect l="l" t="t" r="r" b="b"/>
            <a:pathLst>
              <a:path w="3175" h="220980">
                <a:moveTo>
                  <a:pt x="0" y="220662"/>
                </a:moveTo>
                <a:lnTo>
                  <a:pt x="3174" y="0"/>
                </a:lnTo>
              </a:path>
            </a:pathLst>
          </a:custGeom>
          <a:ln w="12699">
            <a:solidFill>
              <a:srgbClr val="000000"/>
            </a:solidFill>
          </a:ln>
        </p:spPr>
        <p:txBody>
          <a:bodyPr wrap="square" lIns="0" tIns="0" rIns="0" bIns="0" rtlCol="0"/>
          <a:lstStyle/>
          <a:p>
            <a:endParaRPr/>
          </a:p>
        </p:txBody>
      </p:sp>
      <p:sp>
        <p:nvSpPr>
          <p:cNvPr id="65" name="object 63"/>
          <p:cNvSpPr/>
          <p:nvPr/>
        </p:nvSpPr>
        <p:spPr>
          <a:xfrm>
            <a:off x="4240833" y="2900996"/>
            <a:ext cx="379730" cy="1905"/>
          </a:xfrm>
          <a:custGeom>
            <a:avLst/>
            <a:gdLst/>
            <a:ahLst/>
            <a:cxnLst/>
            <a:rect l="l" t="t" r="r" b="b"/>
            <a:pathLst>
              <a:path w="379729" h="1905">
                <a:moveTo>
                  <a:pt x="0" y="0"/>
                </a:moveTo>
                <a:lnTo>
                  <a:pt x="379412" y="1487"/>
                </a:lnTo>
              </a:path>
            </a:pathLst>
          </a:custGeom>
          <a:ln w="12699">
            <a:solidFill>
              <a:srgbClr val="000000"/>
            </a:solidFill>
          </a:ln>
        </p:spPr>
        <p:txBody>
          <a:bodyPr wrap="square" lIns="0" tIns="0" rIns="0" bIns="0" rtlCol="0"/>
          <a:lstStyle/>
          <a:p>
            <a:endParaRPr/>
          </a:p>
        </p:txBody>
      </p:sp>
      <p:sp>
        <p:nvSpPr>
          <p:cNvPr id="66" name="object 64"/>
          <p:cNvSpPr/>
          <p:nvPr/>
        </p:nvSpPr>
        <p:spPr>
          <a:xfrm>
            <a:off x="4569293" y="2864191"/>
            <a:ext cx="76835" cy="76200"/>
          </a:xfrm>
          <a:custGeom>
            <a:avLst/>
            <a:gdLst/>
            <a:ahLst/>
            <a:cxnLst/>
            <a:rect l="l" t="t" r="r" b="b"/>
            <a:pathLst>
              <a:path w="76835" h="76200">
                <a:moveTo>
                  <a:pt x="304" y="0"/>
                </a:moveTo>
                <a:lnTo>
                  <a:pt x="25552" y="38188"/>
                </a:lnTo>
                <a:lnTo>
                  <a:pt x="0" y="76200"/>
                </a:lnTo>
                <a:lnTo>
                  <a:pt x="76352" y="38392"/>
                </a:lnTo>
                <a:lnTo>
                  <a:pt x="304" y="0"/>
                </a:lnTo>
                <a:close/>
              </a:path>
            </a:pathLst>
          </a:custGeom>
          <a:solidFill>
            <a:srgbClr val="000000"/>
          </a:solidFill>
        </p:spPr>
        <p:txBody>
          <a:bodyPr wrap="square" lIns="0" tIns="0" rIns="0" bIns="0" rtlCol="0"/>
          <a:lstStyle/>
          <a:p>
            <a:endParaRPr/>
          </a:p>
        </p:txBody>
      </p:sp>
      <p:sp>
        <p:nvSpPr>
          <p:cNvPr id="67" name="object 65"/>
          <p:cNvSpPr/>
          <p:nvPr/>
        </p:nvSpPr>
        <p:spPr>
          <a:xfrm>
            <a:off x="3154983" y="2677159"/>
            <a:ext cx="948055" cy="1905"/>
          </a:xfrm>
          <a:custGeom>
            <a:avLst/>
            <a:gdLst/>
            <a:ahLst/>
            <a:cxnLst/>
            <a:rect l="l" t="t" r="r" b="b"/>
            <a:pathLst>
              <a:path w="948054" h="1905">
                <a:moveTo>
                  <a:pt x="0" y="0"/>
                </a:moveTo>
                <a:lnTo>
                  <a:pt x="947736" y="1587"/>
                </a:lnTo>
              </a:path>
            </a:pathLst>
          </a:custGeom>
          <a:ln w="12699">
            <a:solidFill>
              <a:srgbClr val="000000"/>
            </a:solidFill>
          </a:ln>
        </p:spPr>
        <p:txBody>
          <a:bodyPr wrap="square" lIns="0" tIns="0" rIns="0" bIns="0" rtlCol="0"/>
          <a:lstStyle/>
          <a:p>
            <a:endParaRPr/>
          </a:p>
        </p:txBody>
      </p:sp>
      <p:sp>
        <p:nvSpPr>
          <p:cNvPr id="68" name="object 66"/>
          <p:cNvSpPr/>
          <p:nvPr/>
        </p:nvSpPr>
        <p:spPr>
          <a:xfrm>
            <a:off x="3154983" y="2677159"/>
            <a:ext cx="948055" cy="1905"/>
          </a:xfrm>
          <a:custGeom>
            <a:avLst/>
            <a:gdLst/>
            <a:ahLst/>
            <a:cxnLst/>
            <a:rect l="l" t="t" r="r" b="b"/>
            <a:pathLst>
              <a:path w="948054" h="1905">
                <a:moveTo>
                  <a:pt x="0" y="0"/>
                </a:moveTo>
                <a:lnTo>
                  <a:pt x="947736" y="1587"/>
                </a:lnTo>
              </a:path>
            </a:pathLst>
          </a:custGeom>
          <a:ln w="12699">
            <a:solidFill>
              <a:srgbClr val="000000"/>
            </a:solidFill>
          </a:ln>
        </p:spPr>
        <p:txBody>
          <a:bodyPr wrap="square" lIns="0" tIns="0" rIns="0" bIns="0" rtlCol="0"/>
          <a:lstStyle/>
          <a:p>
            <a:endParaRPr/>
          </a:p>
        </p:txBody>
      </p:sp>
      <p:sp>
        <p:nvSpPr>
          <p:cNvPr id="69" name="object 67"/>
          <p:cNvSpPr/>
          <p:nvPr/>
        </p:nvSpPr>
        <p:spPr>
          <a:xfrm>
            <a:off x="4102720" y="2456497"/>
            <a:ext cx="3175" cy="220979"/>
          </a:xfrm>
          <a:custGeom>
            <a:avLst/>
            <a:gdLst/>
            <a:ahLst/>
            <a:cxnLst/>
            <a:rect l="l" t="t" r="r" b="b"/>
            <a:pathLst>
              <a:path w="3175" h="220980">
                <a:moveTo>
                  <a:pt x="0" y="220662"/>
                </a:moveTo>
                <a:lnTo>
                  <a:pt x="3174" y="0"/>
                </a:lnTo>
              </a:path>
            </a:pathLst>
          </a:custGeom>
          <a:ln w="12699">
            <a:solidFill>
              <a:srgbClr val="000000"/>
            </a:solidFill>
          </a:ln>
        </p:spPr>
        <p:txBody>
          <a:bodyPr wrap="square" lIns="0" tIns="0" rIns="0" bIns="0" rtlCol="0"/>
          <a:lstStyle/>
          <a:p>
            <a:endParaRPr/>
          </a:p>
        </p:txBody>
      </p:sp>
      <p:sp>
        <p:nvSpPr>
          <p:cNvPr id="70" name="object 68"/>
          <p:cNvSpPr/>
          <p:nvPr/>
        </p:nvSpPr>
        <p:spPr>
          <a:xfrm>
            <a:off x="3154983" y="2453321"/>
            <a:ext cx="948055" cy="3175"/>
          </a:xfrm>
          <a:custGeom>
            <a:avLst/>
            <a:gdLst/>
            <a:ahLst/>
            <a:cxnLst/>
            <a:rect l="l" t="t" r="r" b="b"/>
            <a:pathLst>
              <a:path w="948054" h="3175">
                <a:moveTo>
                  <a:pt x="0" y="0"/>
                </a:moveTo>
                <a:lnTo>
                  <a:pt x="947736" y="3174"/>
                </a:lnTo>
              </a:path>
            </a:pathLst>
          </a:custGeom>
          <a:ln w="12699">
            <a:solidFill>
              <a:srgbClr val="000000"/>
            </a:solidFill>
          </a:ln>
        </p:spPr>
        <p:txBody>
          <a:bodyPr wrap="square" lIns="0" tIns="0" rIns="0" bIns="0" rtlCol="0"/>
          <a:lstStyle/>
          <a:p>
            <a:endParaRPr/>
          </a:p>
        </p:txBody>
      </p:sp>
      <p:sp>
        <p:nvSpPr>
          <p:cNvPr id="71" name="object 69"/>
          <p:cNvSpPr/>
          <p:nvPr/>
        </p:nvSpPr>
        <p:spPr>
          <a:xfrm>
            <a:off x="3288333" y="2456497"/>
            <a:ext cx="3175" cy="220979"/>
          </a:xfrm>
          <a:custGeom>
            <a:avLst/>
            <a:gdLst/>
            <a:ahLst/>
            <a:cxnLst/>
            <a:rect l="l" t="t" r="r" b="b"/>
            <a:pathLst>
              <a:path w="3175" h="220980">
                <a:moveTo>
                  <a:pt x="0" y="220662"/>
                </a:moveTo>
                <a:lnTo>
                  <a:pt x="3174" y="0"/>
                </a:lnTo>
              </a:path>
            </a:pathLst>
          </a:custGeom>
          <a:ln w="12699">
            <a:solidFill>
              <a:srgbClr val="000000"/>
            </a:solidFill>
          </a:ln>
        </p:spPr>
        <p:txBody>
          <a:bodyPr wrap="square" lIns="0" tIns="0" rIns="0" bIns="0" rtlCol="0"/>
          <a:lstStyle/>
          <a:p>
            <a:endParaRPr/>
          </a:p>
        </p:txBody>
      </p:sp>
      <p:sp>
        <p:nvSpPr>
          <p:cNvPr id="72" name="object 70"/>
          <p:cNvSpPr/>
          <p:nvPr/>
        </p:nvSpPr>
        <p:spPr>
          <a:xfrm>
            <a:off x="3424858" y="2456497"/>
            <a:ext cx="1905" cy="220979"/>
          </a:xfrm>
          <a:custGeom>
            <a:avLst/>
            <a:gdLst/>
            <a:ahLst/>
            <a:cxnLst/>
            <a:rect l="l" t="t" r="r" b="b"/>
            <a:pathLst>
              <a:path w="1904" h="220980">
                <a:moveTo>
                  <a:pt x="0" y="220662"/>
                </a:moveTo>
                <a:lnTo>
                  <a:pt x="1587" y="0"/>
                </a:lnTo>
              </a:path>
            </a:pathLst>
          </a:custGeom>
          <a:ln w="12699">
            <a:solidFill>
              <a:srgbClr val="000000"/>
            </a:solidFill>
          </a:ln>
        </p:spPr>
        <p:txBody>
          <a:bodyPr wrap="square" lIns="0" tIns="0" rIns="0" bIns="0" rtlCol="0"/>
          <a:lstStyle/>
          <a:p>
            <a:endParaRPr/>
          </a:p>
        </p:txBody>
      </p:sp>
      <p:sp>
        <p:nvSpPr>
          <p:cNvPr id="73" name="object 71"/>
          <p:cNvSpPr/>
          <p:nvPr/>
        </p:nvSpPr>
        <p:spPr>
          <a:xfrm>
            <a:off x="3559796" y="2456497"/>
            <a:ext cx="3175" cy="220979"/>
          </a:xfrm>
          <a:custGeom>
            <a:avLst/>
            <a:gdLst/>
            <a:ahLst/>
            <a:cxnLst/>
            <a:rect l="l" t="t" r="r" b="b"/>
            <a:pathLst>
              <a:path w="3175" h="220980">
                <a:moveTo>
                  <a:pt x="0" y="220662"/>
                </a:moveTo>
                <a:lnTo>
                  <a:pt x="3175" y="0"/>
                </a:lnTo>
              </a:path>
            </a:pathLst>
          </a:custGeom>
          <a:ln w="12699">
            <a:solidFill>
              <a:srgbClr val="000000"/>
            </a:solidFill>
          </a:ln>
        </p:spPr>
        <p:txBody>
          <a:bodyPr wrap="square" lIns="0" tIns="0" rIns="0" bIns="0" rtlCol="0"/>
          <a:lstStyle/>
          <a:p>
            <a:endParaRPr/>
          </a:p>
        </p:txBody>
      </p:sp>
      <p:sp>
        <p:nvSpPr>
          <p:cNvPr id="74" name="object 72"/>
          <p:cNvSpPr/>
          <p:nvPr/>
        </p:nvSpPr>
        <p:spPr>
          <a:xfrm>
            <a:off x="3694733" y="2456497"/>
            <a:ext cx="3175" cy="220979"/>
          </a:xfrm>
          <a:custGeom>
            <a:avLst/>
            <a:gdLst/>
            <a:ahLst/>
            <a:cxnLst/>
            <a:rect l="l" t="t" r="r" b="b"/>
            <a:pathLst>
              <a:path w="3175" h="220980">
                <a:moveTo>
                  <a:pt x="0" y="220662"/>
                </a:moveTo>
                <a:lnTo>
                  <a:pt x="3174" y="0"/>
                </a:lnTo>
              </a:path>
            </a:pathLst>
          </a:custGeom>
          <a:ln w="12699">
            <a:solidFill>
              <a:srgbClr val="000000"/>
            </a:solidFill>
          </a:ln>
        </p:spPr>
        <p:txBody>
          <a:bodyPr wrap="square" lIns="0" tIns="0" rIns="0" bIns="0" rtlCol="0"/>
          <a:lstStyle/>
          <a:p>
            <a:endParaRPr/>
          </a:p>
        </p:txBody>
      </p:sp>
      <p:sp>
        <p:nvSpPr>
          <p:cNvPr id="75" name="object 73"/>
          <p:cNvSpPr/>
          <p:nvPr/>
        </p:nvSpPr>
        <p:spPr>
          <a:xfrm>
            <a:off x="3831258" y="2456497"/>
            <a:ext cx="3175" cy="220979"/>
          </a:xfrm>
          <a:custGeom>
            <a:avLst/>
            <a:gdLst/>
            <a:ahLst/>
            <a:cxnLst/>
            <a:rect l="l" t="t" r="r" b="b"/>
            <a:pathLst>
              <a:path w="3175" h="220980">
                <a:moveTo>
                  <a:pt x="0" y="220662"/>
                </a:moveTo>
                <a:lnTo>
                  <a:pt x="3175" y="0"/>
                </a:lnTo>
              </a:path>
            </a:pathLst>
          </a:custGeom>
          <a:ln w="12699">
            <a:solidFill>
              <a:srgbClr val="000000"/>
            </a:solidFill>
          </a:ln>
        </p:spPr>
        <p:txBody>
          <a:bodyPr wrap="square" lIns="0" tIns="0" rIns="0" bIns="0" rtlCol="0"/>
          <a:lstStyle/>
          <a:p>
            <a:endParaRPr/>
          </a:p>
        </p:txBody>
      </p:sp>
      <p:sp>
        <p:nvSpPr>
          <p:cNvPr id="76" name="object 74"/>
          <p:cNvSpPr/>
          <p:nvPr/>
        </p:nvSpPr>
        <p:spPr>
          <a:xfrm>
            <a:off x="3966196" y="2456497"/>
            <a:ext cx="3175" cy="220979"/>
          </a:xfrm>
          <a:custGeom>
            <a:avLst/>
            <a:gdLst/>
            <a:ahLst/>
            <a:cxnLst/>
            <a:rect l="l" t="t" r="r" b="b"/>
            <a:pathLst>
              <a:path w="3175" h="220980">
                <a:moveTo>
                  <a:pt x="0" y="220662"/>
                </a:moveTo>
                <a:lnTo>
                  <a:pt x="3174" y="0"/>
                </a:lnTo>
              </a:path>
            </a:pathLst>
          </a:custGeom>
          <a:ln w="12699">
            <a:solidFill>
              <a:srgbClr val="000000"/>
            </a:solidFill>
          </a:ln>
        </p:spPr>
        <p:txBody>
          <a:bodyPr wrap="square" lIns="0" tIns="0" rIns="0" bIns="0" rtlCol="0"/>
          <a:lstStyle/>
          <a:p>
            <a:endParaRPr/>
          </a:p>
        </p:txBody>
      </p:sp>
      <p:sp>
        <p:nvSpPr>
          <p:cNvPr id="77" name="object 75"/>
          <p:cNvSpPr/>
          <p:nvPr/>
        </p:nvSpPr>
        <p:spPr>
          <a:xfrm>
            <a:off x="4240833" y="2566034"/>
            <a:ext cx="379730" cy="1905"/>
          </a:xfrm>
          <a:custGeom>
            <a:avLst/>
            <a:gdLst/>
            <a:ahLst/>
            <a:cxnLst/>
            <a:rect l="l" t="t" r="r" b="b"/>
            <a:pathLst>
              <a:path w="379729" h="1905">
                <a:moveTo>
                  <a:pt x="0" y="0"/>
                </a:moveTo>
                <a:lnTo>
                  <a:pt x="379412" y="1487"/>
                </a:lnTo>
              </a:path>
            </a:pathLst>
          </a:custGeom>
          <a:ln w="12699">
            <a:solidFill>
              <a:srgbClr val="000000"/>
            </a:solidFill>
          </a:ln>
        </p:spPr>
        <p:txBody>
          <a:bodyPr wrap="square" lIns="0" tIns="0" rIns="0" bIns="0" rtlCol="0"/>
          <a:lstStyle/>
          <a:p>
            <a:endParaRPr/>
          </a:p>
        </p:txBody>
      </p:sp>
      <p:sp>
        <p:nvSpPr>
          <p:cNvPr id="78" name="object 76"/>
          <p:cNvSpPr/>
          <p:nvPr/>
        </p:nvSpPr>
        <p:spPr>
          <a:xfrm>
            <a:off x="4569293" y="2529229"/>
            <a:ext cx="76835" cy="76200"/>
          </a:xfrm>
          <a:custGeom>
            <a:avLst/>
            <a:gdLst/>
            <a:ahLst/>
            <a:cxnLst/>
            <a:rect l="l" t="t" r="r" b="b"/>
            <a:pathLst>
              <a:path w="76835" h="76200">
                <a:moveTo>
                  <a:pt x="304" y="0"/>
                </a:moveTo>
                <a:lnTo>
                  <a:pt x="25552" y="38188"/>
                </a:lnTo>
                <a:lnTo>
                  <a:pt x="0" y="76187"/>
                </a:lnTo>
                <a:lnTo>
                  <a:pt x="76352" y="38392"/>
                </a:lnTo>
                <a:lnTo>
                  <a:pt x="304" y="0"/>
                </a:lnTo>
                <a:close/>
              </a:path>
            </a:pathLst>
          </a:custGeom>
          <a:solidFill>
            <a:srgbClr val="000000"/>
          </a:solidFill>
        </p:spPr>
        <p:txBody>
          <a:bodyPr wrap="square" lIns="0" tIns="0" rIns="0" bIns="0" rtlCol="0"/>
          <a:lstStyle/>
          <a:p>
            <a:endParaRPr/>
          </a:p>
        </p:txBody>
      </p:sp>
      <p:sp>
        <p:nvSpPr>
          <p:cNvPr id="79" name="object 77"/>
          <p:cNvSpPr/>
          <p:nvPr/>
        </p:nvSpPr>
        <p:spPr>
          <a:xfrm>
            <a:off x="3154983" y="2342196"/>
            <a:ext cx="948055" cy="1905"/>
          </a:xfrm>
          <a:custGeom>
            <a:avLst/>
            <a:gdLst/>
            <a:ahLst/>
            <a:cxnLst/>
            <a:rect l="l" t="t" r="r" b="b"/>
            <a:pathLst>
              <a:path w="948054" h="1905">
                <a:moveTo>
                  <a:pt x="0" y="0"/>
                </a:moveTo>
                <a:lnTo>
                  <a:pt x="947736" y="1587"/>
                </a:lnTo>
              </a:path>
            </a:pathLst>
          </a:custGeom>
          <a:ln w="12699">
            <a:solidFill>
              <a:srgbClr val="000000"/>
            </a:solidFill>
          </a:ln>
        </p:spPr>
        <p:txBody>
          <a:bodyPr wrap="square" lIns="0" tIns="0" rIns="0" bIns="0" rtlCol="0"/>
          <a:lstStyle/>
          <a:p>
            <a:endParaRPr/>
          </a:p>
        </p:txBody>
      </p:sp>
      <p:sp>
        <p:nvSpPr>
          <p:cNvPr id="80" name="object 78"/>
          <p:cNvSpPr/>
          <p:nvPr/>
        </p:nvSpPr>
        <p:spPr>
          <a:xfrm>
            <a:off x="3154983" y="2342196"/>
            <a:ext cx="948055" cy="1905"/>
          </a:xfrm>
          <a:custGeom>
            <a:avLst/>
            <a:gdLst/>
            <a:ahLst/>
            <a:cxnLst/>
            <a:rect l="l" t="t" r="r" b="b"/>
            <a:pathLst>
              <a:path w="948054" h="1905">
                <a:moveTo>
                  <a:pt x="0" y="0"/>
                </a:moveTo>
                <a:lnTo>
                  <a:pt x="947736" y="1587"/>
                </a:lnTo>
              </a:path>
            </a:pathLst>
          </a:custGeom>
          <a:ln w="12699">
            <a:solidFill>
              <a:srgbClr val="000000"/>
            </a:solidFill>
          </a:ln>
        </p:spPr>
        <p:txBody>
          <a:bodyPr wrap="square" lIns="0" tIns="0" rIns="0" bIns="0" rtlCol="0"/>
          <a:lstStyle/>
          <a:p>
            <a:endParaRPr/>
          </a:p>
        </p:txBody>
      </p:sp>
      <p:sp>
        <p:nvSpPr>
          <p:cNvPr id="81" name="object 79"/>
          <p:cNvSpPr/>
          <p:nvPr/>
        </p:nvSpPr>
        <p:spPr>
          <a:xfrm>
            <a:off x="4102720" y="2119946"/>
            <a:ext cx="3175" cy="222250"/>
          </a:xfrm>
          <a:custGeom>
            <a:avLst/>
            <a:gdLst/>
            <a:ahLst/>
            <a:cxnLst/>
            <a:rect l="l" t="t" r="r" b="b"/>
            <a:pathLst>
              <a:path w="3175" h="222250">
                <a:moveTo>
                  <a:pt x="0" y="222249"/>
                </a:moveTo>
                <a:lnTo>
                  <a:pt x="3174" y="0"/>
                </a:lnTo>
              </a:path>
            </a:pathLst>
          </a:custGeom>
          <a:ln w="12699">
            <a:solidFill>
              <a:srgbClr val="000000"/>
            </a:solidFill>
          </a:ln>
        </p:spPr>
        <p:txBody>
          <a:bodyPr wrap="square" lIns="0" tIns="0" rIns="0" bIns="0" rtlCol="0"/>
          <a:lstStyle/>
          <a:p>
            <a:endParaRPr/>
          </a:p>
        </p:txBody>
      </p:sp>
      <p:sp>
        <p:nvSpPr>
          <p:cNvPr id="82" name="object 80"/>
          <p:cNvSpPr/>
          <p:nvPr/>
        </p:nvSpPr>
        <p:spPr>
          <a:xfrm>
            <a:off x="3154983" y="2119946"/>
            <a:ext cx="948055" cy="0"/>
          </a:xfrm>
          <a:custGeom>
            <a:avLst/>
            <a:gdLst/>
            <a:ahLst/>
            <a:cxnLst/>
            <a:rect l="l" t="t" r="r" b="b"/>
            <a:pathLst>
              <a:path w="948054">
                <a:moveTo>
                  <a:pt x="0" y="0"/>
                </a:moveTo>
                <a:lnTo>
                  <a:pt x="947736" y="1"/>
                </a:lnTo>
              </a:path>
            </a:pathLst>
          </a:custGeom>
          <a:ln w="12699">
            <a:solidFill>
              <a:srgbClr val="000000"/>
            </a:solidFill>
          </a:ln>
        </p:spPr>
        <p:txBody>
          <a:bodyPr wrap="square" lIns="0" tIns="0" rIns="0" bIns="0" rtlCol="0"/>
          <a:lstStyle/>
          <a:p>
            <a:endParaRPr/>
          </a:p>
        </p:txBody>
      </p:sp>
      <p:sp>
        <p:nvSpPr>
          <p:cNvPr id="83" name="object 81"/>
          <p:cNvSpPr/>
          <p:nvPr/>
        </p:nvSpPr>
        <p:spPr>
          <a:xfrm>
            <a:off x="3288333" y="2119946"/>
            <a:ext cx="3175" cy="222250"/>
          </a:xfrm>
          <a:custGeom>
            <a:avLst/>
            <a:gdLst/>
            <a:ahLst/>
            <a:cxnLst/>
            <a:rect l="l" t="t" r="r" b="b"/>
            <a:pathLst>
              <a:path w="3175" h="222250">
                <a:moveTo>
                  <a:pt x="0" y="222249"/>
                </a:moveTo>
                <a:lnTo>
                  <a:pt x="3174" y="0"/>
                </a:lnTo>
              </a:path>
            </a:pathLst>
          </a:custGeom>
          <a:ln w="12699">
            <a:solidFill>
              <a:srgbClr val="000000"/>
            </a:solidFill>
          </a:ln>
        </p:spPr>
        <p:txBody>
          <a:bodyPr wrap="square" lIns="0" tIns="0" rIns="0" bIns="0" rtlCol="0"/>
          <a:lstStyle/>
          <a:p>
            <a:endParaRPr/>
          </a:p>
        </p:txBody>
      </p:sp>
      <p:sp>
        <p:nvSpPr>
          <p:cNvPr id="84" name="object 82"/>
          <p:cNvSpPr/>
          <p:nvPr/>
        </p:nvSpPr>
        <p:spPr>
          <a:xfrm>
            <a:off x="3424858" y="2119946"/>
            <a:ext cx="1905" cy="222250"/>
          </a:xfrm>
          <a:custGeom>
            <a:avLst/>
            <a:gdLst/>
            <a:ahLst/>
            <a:cxnLst/>
            <a:rect l="l" t="t" r="r" b="b"/>
            <a:pathLst>
              <a:path w="1904" h="222250">
                <a:moveTo>
                  <a:pt x="0" y="222249"/>
                </a:moveTo>
                <a:lnTo>
                  <a:pt x="1587" y="0"/>
                </a:lnTo>
              </a:path>
            </a:pathLst>
          </a:custGeom>
          <a:ln w="12699">
            <a:solidFill>
              <a:srgbClr val="000000"/>
            </a:solidFill>
          </a:ln>
        </p:spPr>
        <p:txBody>
          <a:bodyPr wrap="square" lIns="0" tIns="0" rIns="0" bIns="0" rtlCol="0"/>
          <a:lstStyle/>
          <a:p>
            <a:endParaRPr/>
          </a:p>
        </p:txBody>
      </p:sp>
      <p:sp>
        <p:nvSpPr>
          <p:cNvPr id="85" name="object 83"/>
          <p:cNvSpPr/>
          <p:nvPr/>
        </p:nvSpPr>
        <p:spPr>
          <a:xfrm>
            <a:off x="3559796" y="2119946"/>
            <a:ext cx="3175" cy="222250"/>
          </a:xfrm>
          <a:custGeom>
            <a:avLst/>
            <a:gdLst/>
            <a:ahLst/>
            <a:cxnLst/>
            <a:rect l="l" t="t" r="r" b="b"/>
            <a:pathLst>
              <a:path w="3175" h="222250">
                <a:moveTo>
                  <a:pt x="0" y="222249"/>
                </a:moveTo>
                <a:lnTo>
                  <a:pt x="3175" y="0"/>
                </a:lnTo>
              </a:path>
            </a:pathLst>
          </a:custGeom>
          <a:ln w="12699">
            <a:solidFill>
              <a:srgbClr val="000000"/>
            </a:solidFill>
          </a:ln>
        </p:spPr>
        <p:txBody>
          <a:bodyPr wrap="square" lIns="0" tIns="0" rIns="0" bIns="0" rtlCol="0"/>
          <a:lstStyle/>
          <a:p>
            <a:endParaRPr/>
          </a:p>
        </p:txBody>
      </p:sp>
      <p:sp>
        <p:nvSpPr>
          <p:cNvPr id="86" name="object 84"/>
          <p:cNvSpPr/>
          <p:nvPr/>
        </p:nvSpPr>
        <p:spPr>
          <a:xfrm>
            <a:off x="3694733" y="2119946"/>
            <a:ext cx="3175" cy="222250"/>
          </a:xfrm>
          <a:custGeom>
            <a:avLst/>
            <a:gdLst/>
            <a:ahLst/>
            <a:cxnLst/>
            <a:rect l="l" t="t" r="r" b="b"/>
            <a:pathLst>
              <a:path w="3175" h="222250">
                <a:moveTo>
                  <a:pt x="0" y="222249"/>
                </a:moveTo>
                <a:lnTo>
                  <a:pt x="3174" y="0"/>
                </a:lnTo>
              </a:path>
            </a:pathLst>
          </a:custGeom>
          <a:ln w="12699">
            <a:solidFill>
              <a:srgbClr val="000000"/>
            </a:solidFill>
          </a:ln>
        </p:spPr>
        <p:txBody>
          <a:bodyPr wrap="square" lIns="0" tIns="0" rIns="0" bIns="0" rtlCol="0"/>
          <a:lstStyle/>
          <a:p>
            <a:endParaRPr/>
          </a:p>
        </p:txBody>
      </p:sp>
      <p:sp>
        <p:nvSpPr>
          <p:cNvPr id="87" name="object 85"/>
          <p:cNvSpPr/>
          <p:nvPr/>
        </p:nvSpPr>
        <p:spPr>
          <a:xfrm>
            <a:off x="3831258" y="2119946"/>
            <a:ext cx="3175" cy="222250"/>
          </a:xfrm>
          <a:custGeom>
            <a:avLst/>
            <a:gdLst/>
            <a:ahLst/>
            <a:cxnLst/>
            <a:rect l="l" t="t" r="r" b="b"/>
            <a:pathLst>
              <a:path w="3175" h="222250">
                <a:moveTo>
                  <a:pt x="0" y="222249"/>
                </a:moveTo>
                <a:lnTo>
                  <a:pt x="3175" y="0"/>
                </a:lnTo>
              </a:path>
            </a:pathLst>
          </a:custGeom>
          <a:ln w="12699">
            <a:solidFill>
              <a:srgbClr val="000000"/>
            </a:solidFill>
          </a:ln>
        </p:spPr>
        <p:txBody>
          <a:bodyPr wrap="square" lIns="0" tIns="0" rIns="0" bIns="0" rtlCol="0"/>
          <a:lstStyle/>
          <a:p>
            <a:endParaRPr/>
          </a:p>
        </p:txBody>
      </p:sp>
      <p:sp>
        <p:nvSpPr>
          <p:cNvPr id="88" name="object 86"/>
          <p:cNvSpPr/>
          <p:nvPr/>
        </p:nvSpPr>
        <p:spPr>
          <a:xfrm>
            <a:off x="3966196" y="2119946"/>
            <a:ext cx="3175" cy="222250"/>
          </a:xfrm>
          <a:custGeom>
            <a:avLst/>
            <a:gdLst/>
            <a:ahLst/>
            <a:cxnLst/>
            <a:rect l="l" t="t" r="r" b="b"/>
            <a:pathLst>
              <a:path w="3175" h="222250">
                <a:moveTo>
                  <a:pt x="0" y="222249"/>
                </a:moveTo>
                <a:lnTo>
                  <a:pt x="3174" y="0"/>
                </a:lnTo>
              </a:path>
            </a:pathLst>
          </a:custGeom>
          <a:ln w="12699">
            <a:solidFill>
              <a:srgbClr val="000000"/>
            </a:solidFill>
          </a:ln>
        </p:spPr>
        <p:txBody>
          <a:bodyPr wrap="square" lIns="0" tIns="0" rIns="0" bIns="0" rtlCol="0"/>
          <a:lstStyle/>
          <a:p>
            <a:endParaRPr/>
          </a:p>
        </p:txBody>
      </p:sp>
      <p:sp>
        <p:nvSpPr>
          <p:cNvPr id="89" name="object 87"/>
          <p:cNvSpPr/>
          <p:nvPr/>
        </p:nvSpPr>
        <p:spPr>
          <a:xfrm>
            <a:off x="4240833" y="2229484"/>
            <a:ext cx="379730" cy="3175"/>
          </a:xfrm>
          <a:custGeom>
            <a:avLst/>
            <a:gdLst/>
            <a:ahLst/>
            <a:cxnLst/>
            <a:rect l="l" t="t" r="r" b="b"/>
            <a:pathLst>
              <a:path w="379729" h="3175">
                <a:moveTo>
                  <a:pt x="0" y="0"/>
                </a:moveTo>
                <a:lnTo>
                  <a:pt x="379413" y="2975"/>
                </a:lnTo>
              </a:path>
            </a:pathLst>
          </a:custGeom>
          <a:ln w="12699">
            <a:solidFill>
              <a:srgbClr val="000000"/>
            </a:solidFill>
          </a:ln>
        </p:spPr>
        <p:txBody>
          <a:bodyPr wrap="square" lIns="0" tIns="0" rIns="0" bIns="0" rtlCol="0"/>
          <a:lstStyle/>
          <a:p>
            <a:endParaRPr/>
          </a:p>
        </p:txBody>
      </p:sp>
      <p:sp>
        <p:nvSpPr>
          <p:cNvPr id="90" name="object 88"/>
          <p:cNvSpPr/>
          <p:nvPr/>
        </p:nvSpPr>
        <p:spPr>
          <a:xfrm>
            <a:off x="4569153" y="2193962"/>
            <a:ext cx="76835" cy="76200"/>
          </a:xfrm>
          <a:custGeom>
            <a:avLst/>
            <a:gdLst/>
            <a:ahLst/>
            <a:cxnLst/>
            <a:rect l="l" t="t" r="r" b="b"/>
            <a:pathLst>
              <a:path w="76835" h="76200">
                <a:moveTo>
                  <a:pt x="596" y="0"/>
                </a:moveTo>
                <a:lnTo>
                  <a:pt x="25692" y="38303"/>
                </a:lnTo>
                <a:lnTo>
                  <a:pt x="0" y="76200"/>
                </a:lnTo>
                <a:lnTo>
                  <a:pt x="76492" y="38696"/>
                </a:lnTo>
                <a:lnTo>
                  <a:pt x="596" y="0"/>
                </a:lnTo>
                <a:close/>
              </a:path>
            </a:pathLst>
          </a:custGeom>
          <a:solidFill>
            <a:srgbClr val="000000"/>
          </a:solidFill>
        </p:spPr>
        <p:txBody>
          <a:bodyPr wrap="square" lIns="0" tIns="0" rIns="0" bIns="0" rtlCol="0"/>
          <a:lstStyle/>
          <a:p>
            <a:endParaRPr/>
          </a:p>
        </p:txBody>
      </p:sp>
      <p:sp>
        <p:nvSpPr>
          <p:cNvPr id="91" name="object 89"/>
          <p:cNvSpPr txBox="1"/>
          <p:nvPr/>
        </p:nvSpPr>
        <p:spPr>
          <a:xfrm>
            <a:off x="4780583" y="1559559"/>
            <a:ext cx="1233805" cy="5029200"/>
          </a:xfrm>
          <a:prstGeom prst="rect">
            <a:avLst/>
          </a:prstGeom>
          <a:ln w="12699">
            <a:solidFill>
              <a:srgbClr val="000000"/>
            </a:solidFill>
          </a:ln>
        </p:spPr>
        <p:txBody>
          <a:bodyPr vert="horz" wrap="square" lIns="0" tIns="0" rIns="0" bIns="0" rtlCol="0">
            <a:spAutoFit/>
          </a:bodyPr>
          <a:lstStyle/>
          <a:p>
            <a:pPr marL="25400" algn="ctr">
              <a:lnSpc>
                <a:spcPts val="2110"/>
              </a:lnSpc>
            </a:pPr>
            <a:r>
              <a:rPr sz="2000" spc="110" dirty="0">
                <a:latin typeface="Times New Roman"/>
                <a:cs typeface="Times New Roman"/>
              </a:rPr>
              <a:t>O</a:t>
            </a:r>
            <a:r>
              <a:rPr sz="2000" spc="145" dirty="0">
                <a:latin typeface="Times New Roman"/>
                <a:cs typeface="Times New Roman"/>
              </a:rPr>
              <a:t>p</a:t>
            </a:r>
            <a:r>
              <a:rPr sz="2000" spc="165" dirty="0">
                <a:latin typeface="Times New Roman"/>
                <a:cs typeface="Times New Roman"/>
              </a:rPr>
              <a:t>er</a:t>
            </a:r>
            <a:r>
              <a:rPr sz="2000" spc="220" dirty="0">
                <a:latin typeface="Times New Roman"/>
                <a:cs typeface="Times New Roman"/>
              </a:rPr>
              <a:t>at</a:t>
            </a:r>
            <a:r>
              <a:rPr sz="2000" spc="70" dirty="0">
                <a:latin typeface="Times New Roman"/>
                <a:cs typeface="Times New Roman"/>
              </a:rPr>
              <a:t>i</a:t>
            </a:r>
            <a:r>
              <a:rPr sz="2000" spc="220" dirty="0">
                <a:latin typeface="Times New Roman"/>
                <a:cs typeface="Times New Roman"/>
              </a:rPr>
              <a:t>n</a:t>
            </a:r>
            <a:r>
              <a:rPr sz="2000" spc="70" dirty="0">
                <a:latin typeface="Times New Roman"/>
                <a:cs typeface="Times New Roman"/>
              </a:rPr>
              <a:t>g</a:t>
            </a:r>
            <a:endParaRPr sz="2000">
              <a:latin typeface="Times New Roman"/>
              <a:cs typeface="Times New Roman"/>
            </a:endParaRPr>
          </a:p>
          <a:p>
            <a:pPr marL="38100" marR="6350" algn="ctr">
              <a:lnSpc>
                <a:spcPct val="100000"/>
              </a:lnSpc>
            </a:pPr>
            <a:r>
              <a:rPr sz="2000" spc="145" dirty="0">
                <a:latin typeface="Times New Roman"/>
                <a:cs typeface="Times New Roman"/>
              </a:rPr>
              <a:t>S</a:t>
            </a:r>
            <a:r>
              <a:rPr sz="2000" spc="70" dirty="0">
                <a:latin typeface="Times New Roman"/>
                <a:cs typeface="Times New Roman"/>
              </a:rPr>
              <a:t>y</a:t>
            </a:r>
            <a:r>
              <a:rPr sz="2000" spc="145" dirty="0">
                <a:latin typeface="Times New Roman"/>
                <a:cs typeface="Times New Roman"/>
              </a:rPr>
              <a:t>s</a:t>
            </a:r>
            <a:r>
              <a:rPr sz="2000" spc="220" dirty="0">
                <a:latin typeface="Times New Roman"/>
                <a:cs typeface="Times New Roman"/>
              </a:rPr>
              <a:t>t</a:t>
            </a:r>
            <a:r>
              <a:rPr sz="2000" spc="165" dirty="0">
                <a:latin typeface="Times New Roman"/>
                <a:cs typeface="Times New Roman"/>
              </a:rPr>
              <a:t>em</a:t>
            </a:r>
            <a:endParaRPr sz="2000">
              <a:latin typeface="Times New Roman"/>
              <a:cs typeface="Times New Roman"/>
            </a:endParaRPr>
          </a:p>
        </p:txBody>
      </p:sp>
      <p:sp>
        <p:nvSpPr>
          <p:cNvPr id="92" name="object 90"/>
          <p:cNvSpPr/>
          <p:nvPr/>
        </p:nvSpPr>
        <p:spPr>
          <a:xfrm>
            <a:off x="3147046" y="4220209"/>
            <a:ext cx="948055" cy="3175"/>
          </a:xfrm>
          <a:custGeom>
            <a:avLst/>
            <a:gdLst/>
            <a:ahLst/>
            <a:cxnLst/>
            <a:rect l="l" t="t" r="r" b="b"/>
            <a:pathLst>
              <a:path w="948054" h="3175">
                <a:moveTo>
                  <a:pt x="0" y="0"/>
                </a:moveTo>
                <a:lnTo>
                  <a:pt x="947737" y="3175"/>
                </a:lnTo>
              </a:path>
            </a:pathLst>
          </a:custGeom>
          <a:ln w="12699">
            <a:solidFill>
              <a:srgbClr val="000000"/>
            </a:solidFill>
          </a:ln>
        </p:spPr>
        <p:txBody>
          <a:bodyPr wrap="square" lIns="0" tIns="0" rIns="0" bIns="0" rtlCol="0"/>
          <a:lstStyle/>
          <a:p>
            <a:endParaRPr/>
          </a:p>
        </p:txBody>
      </p:sp>
      <p:sp>
        <p:nvSpPr>
          <p:cNvPr id="93" name="object 91"/>
          <p:cNvSpPr/>
          <p:nvPr/>
        </p:nvSpPr>
        <p:spPr>
          <a:xfrm>
            <a:off x="3147046" y="4220209"/>
            <a:ext cx="948055" cy="3175"/>
          </a:xfrm>
          <a:custGeom>
            <a:avLst/>
            <a:gdLst/>
            <a:ahLst/>
            <a:cxnLst/>
            <a:rect l="l" t="t" r="r" b="b"/>
            <a:pathLst>
              <a:path w="948054" h="3175">
                <a:moveTo>
                  <a:pt x="0" y="0"/>
                </a:moveTo>
                <a:lnTo>
                  <a:pt x="947737" y="3175"/>
                </a:lnTo>
              </a:path>
            </a:pathLst>
          </a:custGeom>
          <a:ln w="12699">
            <a:solidFill>
              <a:srgbClr val="000000"/>
            </a:solidFill>
          </a:ln>
        </p:spPr>
        <p:txBody>
          <a:bodyPr wrap="square" lIns="0" tIns="0" rIns="0" bIns="0" rtlCol="0"/>
          <a:lstStyle/>
          <a:p>
            <a:endParaRPr/>
          </a:p>
        </p:txBody>
      </p:sp>
      <p:sp>
        <p:nvSpPr>
          <p:cNvPr id="94" name="object 92"/>
          <p:cNvSpPr/>
          <p:nvPr/>
        </p:nvSpPr>
        <p:spPr>
          <a:xfrm>
            <a:off x="4094783" y="3999546"/>
            <a:ext cx="3175" cy="220979"/>
          </a:xfrm>
          <a:custGeom>
            <a:avLst/>
            <a:gdLst/>
            <a:ahLst/>
            <a:cxnLst/>
            <a:rect l="l" t="t" r="r" b="b"/>
            <a:pathLst>
              <a:path w="3175" h="220979">
                <a:moveTo>
                  <a:pt x="0" y="220662"/>
                </a:moveTo>
                <a:lnTo>
                  <a:pt x="3175" y="0"/>
                </a:lnTo>
              </a:path>
            </a:pathLst>
          </a:custGeom>
          <a:ln w="12699">
            <a:solidFill>
              <a:srgbClr val="000000"/>
            </a:solidFill>
          </a:ln>
        </p:spPr>
        <p:txBody>
          <a:bodyPr wrap="square" lIns="0" tIns="0" rIns="0" bIns="0" rtlCol="0"/>
          <a:lstStyle/>
          <a:p>
            <a:endParaRPr/>
          </a:p>
        </p:txBody>
      </p:sp>
      <p:sp>
        <p:nvSpPr>
          <p:cNvPr id="95" name="object 93"/>
          <p:cNvSpPr/>
          <p:nvPr/>
        </p:nvSpPr>
        <p:spPr>
          <a:xfrm>
            <a:off x="3147046" y="3997959"/>
            <a:ext cx="948055" cy="1905"/>
          </a:xfrm>
          <a:custGeom>
            <a:avLst/>
            <a:gdLst/>
            <a:ahLst/>
            <a:cxnLst/>
            <a:rect l="l" t="t" r="r" b="b"/>
            <a:pathLst>
              <a:path w="948054" h="1904">
                <a:moveTo>
                  <a:pt x="0" y="0"/>
                </a:moveTo>
                <a:lnTo>
                  <a:pt x="947737" y="1588"/>
                </a:lnTo>
              </a:path>
            </a:pathLst>
          </a:custGeom>
          <a:ln w="12699">
            <a:solidFill>
              <a:srgbClr val="000000"/>
            </a:solidFill>
          </a:ln>
        </p:spPr>
        <p:txBody>
          <a:bodyPr wrap="square" lIns="0" tIns="0" rIns="0" bIns="0" rtlCol="0"/>
          <a:lstStyle/>
          <a:p>
            <a:endParaRPr/>
          </a:p>
        </p:txBody>
      </p:sp>
      <p:sp>
        <p:nvSpPr>
          <p:cNvPr id="96" name="object 94"/>
          <p:cNvSpPr/>
          <p:nvPr/>
        </p:nvSpPr>
        <p:spPr>
          <a:xfrm>
            <a:off x="3280396" y="3999546"/>
            <a:ext cx="3175" cy="220979"/>
          </a:xfrm>
          <a:custGeom>
            <a:avLst/>
            <a:gdLst/>
            <a:ahLst/>
            <a:cxnLst/>
            <a:rect l="l" t="t" r="r" b="b"/>
            <a:pathLst>
              <a:path w="3175" h="220979">
                <a:moveTo>
                  <a:pt x="0" y="220662"/>
                </a:moveTo>
                <a:lnTo>
                  <a:pt x="3174" y="0"/>
                </a:lnTo>
              </a:path>
            </a:pathLst>
          </a:custGeom>
          <a:ln w="12699">
            <a:solidFill>
              <a:srgbClr val="000000"/>
            </a:solidFill>
          </a:ln>
        </p:spPr>
        <p:txBody>
          <a:bodyPr wrap="square" lIns="0" tIns="0" rIns="0" bIns="0" rtlCol="0"/>
          <a:lstStyle/>
          <a:p>
            <a:endParaRPr/>
          </a:p>
        </p:txBody>
      </p:sp>
      <p:sp>
        <p:nvSpPr>
          <p:cNvPr id="97" name="object 95"/>
          <p:cNvSpPr/>
          <p:nvPr/>
        </p:nvSpPr>
        <p:spPr>
          <a:xfrm>
            <a:off x="3416921" y="3999546"/>
            <a:ext cx="1905" cy="220979"/>
          </a:xfrm>
          <a:custGeom>
            <a:avLst/>
            <a:gdLst/>
            <a:ahLst/>
            <a:cxnLst/>
            <a:rect l="l" t="t" r="r" b="b"/>
            <a:pathLst>
              <a:path w="1904" h="220979">
                <a:moveTo>
                  <a:pt x="0" y="220662"/>
                </a:moveTo>
                <a:lnTo>
                  <a:pt x="1587" y="0"/>
                </a:lnTo>
              </a:path>
            </a:pathLst>
          </a:custGeom>
          <a:ln w="12699">
            <a:solidFill>
              <a:srgbClr val="000000"/>
            </a:solidFill>
          </a:ln>
        </p:spPr>
        <p:txBody>
          <a:bodyPr wrap="square" lIns="0" tIns="0" rIns="0" bIns="0" rtlCol="0"/>
          <a:lstStyle/>
          <a:p>
            <a:endParaRPr/>
          </a:p>
        </p:txBody>
      </p:sp>
      <p:sp>
        <p:nvSpPr>
          <p:cNvPr id="98" name="object 96"/>
          <p:cNvSpPr/>
          <p:nvPr/>
        </p:nvSpPr>
        <p:spPr>
          <a:xfrm>
            <a:off x="3551858" y="3999546"/>
            <a:ext cx="3175" cy="220979"/>
          </a:xfrm>
          <a:custGeom>
            <a:avLst/>
            <a:gdLst/>
            <a:ahLst/>
            <a:cxnLst/>
            <a:rect l="l" t="t" r="r" b="b"/>
            <a:pathLst>
              <a:path w="3175" h="220979">
                <a:moveTo>
                  <a:pt x="0" y="220662"/>
                </a:moveTo>
                <a:lnTo>
                  <a:pt x="3174" y="0"/>
                </a:lnTo>
              </a:path>
            </a:pathLst>
          </a:custGeom>
          <a:ln w="12699">
            <a:solidFill>
              <a:srgbClr val="000000"/>
            </a:solidFill>
          </a:ln>
        </p:spPr>
        <p:txBody>
          <a:bodyPr wrap="square" lIns="0" tIns="0" rIns="0" bIns="0" rtlCol="0"/>
          <a:lstStyle/>
          <a:p>
            <a:endParaRPr/>
          </a:p>
        </p:txBody>
      </p:sp>
      <p:sp>
        <p:nvSpPr>
          <p:cNvPr id="99" name="object 97"/>
          <p:cNvSpPr/>
          <p:nvPr/>
        </p:nvSpPr>
        <p:spPr>
          <a:xfrm>
            <a:off x="3686796" y="3999546"/>
            <a:ext cx="3175" cy="220979"/>
          </a:xfrm>
          <a:custGeom>
            <a:avLst/>
            <a:gdLst/>
            <a:ahLst/>
            <a:cxnLst/>
            <a:rect l="l" t="t" r="r" b="b"/>
            <a:pathLst>
              <a:path w="3175" h="220979">
                <a:moveTo>
                  <a:pt x="0" y="220662"/>
                </a:moveTo>
                <a:lnTo>
                  <a:pt x="3174" y="0"/>
                </a:lnTo>
              </a:path>
            </a:pathLst>
          </a:custGeom>
          <a:ln w="12699">
            <a:solidFill>
              <a:srgbClr val="000000"/>
            </a:solidFill>
          </a:ln>
        </p:spPr>
        <p:txBody>
          <a:bodyPr wrap="square" lIns="0" tIns="0" rIns="0" bIns="0" rtlCol="0"/>
          <a:lstStyle/>
          <a:p>
            <a:endParaRPr/>
          </a:p>
        </p:txBody>
      </p:sp>
      <p:sp>
        <p:nvSpPr>
          <p:cNvPr id="100" name="object 98"/>
          <p:cNvSpPr/>
          <p:nvPr/>
        </p:nvSpPr>
        <p:spPr>
          <a:xfrm>
            <a:off x="3823321" y="3999546"/>
            <a:ext cx="3175" cy="220979"/>
          </a:xfrm>
          <a:custGeom>
            <a:avLst/>
            <a:gdLst/>
            <a:ahLst/>
            <a:cxnLst/>
            <a:rect l="l" t="t" r="r" b="b"/>
            <a:pathLst>
              <a:path w="3175" h="220979">
                <a:moveTo>
                  <a:pt x="0" y="220662"/>
                </a:moveTo>
                <a:lnTo>
                  <a:pt x="3175" y="0"/>
                </a:lnTo>
              </a:path>
            </a:pathLst>
          </a:custGeom>
          <a:ln w="12699">
            <a:solidFill>
              <a:srgbClr val="000000"/>
            </a:solidFill>
          </a:ln>
        </p:spPr>
        <p:txBody>
          <a:bodyPr wrap="square" lIns="0" tIns="0" rIns="0" bIns="0" rtlCol="0"/>
          <a:lstStyle/>
          <a:p>
            <a:endParaRPr/>
          </a:p>
        </p:txBody>
      </p:sp>
      <p:sp>
        <p:nvSpPr>
          <p:cNvPr id="101" name="object 99"/>
          <p:cNvSpPr/>
          <p:nvPr/>
        </p:nvSpPr>
        <p:spPr>
          <a:xfrm>
            <a:off x="3958258" y="3999546"/>
            <a:ext cx="3175" cy="220979"/>
          </a:xfrm>
          <a:custGeom>
            <a:avLst/>
            <a:gdLst/>
            <a:ahLst/>
            <a:cxnLst/>
            <a:rect l="l" t="t" r="r" b="b"/>
            <a:pathLst>
              <a:path w="3175" h="220979">
                <a:moveTo>
                  <a:pt x="0" y="220662"/>
                </a:moveTo>
                <a:lnTo>
                  <a:pt x="3174" y="0"/>
                </a:lnTo>
              </a:path>
            </a:pathLst>
          </a:custGeom>
          <a:ln w="12699">
            <a:solidFill>
              <a:srgbClr val="000000"/>
            </a:solidFill>
          </a:ln>
        </p:spPr>
        <p:txBody>
          <a:bodyPr wrap="square" lIns="0" tIns="0" rIns="0" bIns="0" rtlCol="0"/>
          <a:lstStyle/>
          <a:p>
            <a:endParaRPr/>
          </a:p>
        </p:txBody>
      </p:sp>
      <p:sp>
        <p:nvSpPr>
          <p:cNvPr id="102" name="object 100"/>
          <p:cNvSpPr/>
          <p:nvPr/>
        </p:nvSpPr>
        <p:spPr>
          <a:xfrm>
            <a:off x="3147046" y="3534409"/>
            <a:ext cx="948055" cy="0"/>
          </a:xfrm>
          <a:custGeom>
            <a:avLst/>
            <a:gdLst/>
            <a:ahLst/>
            <a:cxnLst/>
            <a:rect l="l" t="t" r="r" b="b"/>
            <a:pathLst>
              <a:path w="948054">
                <a:moveTo>
                  <a:pt x="0" y="0"/>
                </a:moveTo>
                <a:lnTo>
                  <a:pt x="947737" y="1"/>
                </a:lnTo>
              </a:path>
            </a:pathLst>
          </a:custGeom>
          <a:ln w="12699">
            <a:solidFill>
              <a:srgbClr val="000000"/>
            </a:solidFill>
          </a:ln>
        </p:spPr>
        <p:txBody>
          <a:bodyPr wrap="square" lIns="0" tIns="0" rIns="0" bIns="0" rtlCol="0"/>
          <a:lstStyle/>
          <a:p>
            <a:endParaRPr/>
          </a:p>
        </p:txBody>
      </p:sp>
      <p:sp>
        <p:nvSpPr>
          <p:cNvPr id="103" name="object 101"/>
          <p:cNvSpPr/>
          <p:nvPr/>
        </p:nvSpPr>
        <p:spPr>
          <a:xfrm>
            <a:off x="4094783" y="3313747"/>
            <a:ext cx="3175" cy="220979"/>
          </a:xfrm>
          <a:custGeom>
            <a:avLst/>
            <a:gdLst/>
            <a:ahLst/>
            <a:cxnLst/>
            <a:rect l="l" t="t" r="r" b="b"/>
            <a:pathLst>
              <a:path w="3175" h="220979">
                <a:moveTo>
                  <a:pt x="0" y="220661"/>
                </a:moveTo>
                <a:lnTo>
                  <a:pt x="3175" y="0"/>
                </a:lnTo>
              </a:path>
            </a:pathLst>
          </a:custGeom>
          <a:ln w="12699">
            <a:solidFill>
              <a:srgbClr val="000000"/>
            </a:solidFill>
          </a:ln>
        </p:spPr>
        <p:txBody>
          <a:bodyPr wrap="square" lIns="0" tIns="0" rIns="0" bIns="0" rtlCol="0"/>
          <a:lstStyle/>
          <a:p>
            <a:endParaRPr/>
          </a:p>
        </p:txBody>
      </p:sp>
      <p:sp>
        <p:nvSpPr>
          <p:cNvPr id="104" name="object 102"/>
          <p:cNvSpPr/>
          <p:nvPr/>
        </p:nvSpPr>
        <p:spPr>
          <a:xfrm>
            <a:off x="3147046" y="3312159"/>
            <a:ext cx="948055" cy="1905"/>
          </a:xfrm>
          <a:custGeom>
            <a:avLst/>
            <a:gdLst/>
            <a:ahLst/>
            <a:cxnLst/>
            <a:rect l="l" t="t" r="r" b="b"/>
            <a:pathLst>
              <a:path w="948054" h="1905">
                <a:moveTo>
                  <a:pt x="0" y="0"/>
                </a:moveTo>
                <a:lnTo>
                  <a:pt x="947737" y="1587"/>
                </a:lnTo>
              </a:path>
            </a:pathLst>
          </a:custGeom>
          <a:ln w="12699">
            <a:solidFill>
              <a:srgbClr val="000000"/>
            </a:solidFill>
          </a:ln>
        </p:spPr>
        <p:txBody>
          <a:bodyPr wrap="square" lIns="0" tIns="0" rIns="0" bIns="0" rtlCol="0"/>
          <a:lstStyle/>
          <a:p>
            <a:endParaRPr/>
          </a:p>
        </p:txBody>
      </p:sp>
      <p:sp>
        <p:nvSpPr>
          <p:cNvPr id="105" name="object 103"/>
          <p:cNvSpPr/>
          <p:nvPr/>
        </p:nvSpPr>
        <p:spPr>
          <a:xfrm>
            <a:off x="3280396" y="3313747"/>
            <a:ext cx="3175" cy="220979"/>
          </a:xfrm>
          <a:custGeom>
            <a:avLst/>
            <a:gdLst/>
            <a:ahLst/>
            <a:cxnLst/>
            <a:rect l="l" t="t" r="r" b="b"/>
            <a:pathLst>
              <a:path w="3175" h="220979">
                <a:moveTo>
                  <a:pt x="0" y="220661"/>
                </a:moveTo>
                <a:lnTo>
                  <a:pt x="3174" y="0"/>
                </a:lnTo>
              </a:path>
            </a:pathLst>
          </a:custGeom>
          <a:ln w="12699">
            <a:solidFill>
              <a:srgbClr val="000000"/>
            </a:solidFill>
          </a:ln>
        </p:spPr>
        <p:txBody>
          <a:bodyPr wrap="square" lIns="0" tIns="0" rIns="0" bIns="0" rtlCol="0"/>
          <a:lstStyle/>
          <a:p>
            <a:endParaRPr/>
          </a:p>
        </p:txBody>
      </p:sp>
      <p:sp>
        <p:nvSpPr>
          <p:cNvPr id="106" name="object 104"/>
          <p:cNvSpPr/>
          <p:nvPr/>
        </p:nvSpPr>
        <p:spPr>
          <a:xfrm>
            <a:off x="3416921" y="3313747"/>
            <a:ext cx="1905" cy="220979"/>
          </a:xfrm>
          <a:custGeom>
            <a:avLst/>
            <a:gdLst/>
            <a:ahLst/>
            <a:cxnLst/>
            <a:rect l="l" t="t" r="r" b="b"/>
            <a:pathLst>
              <a:path w="1904" h="220979">
                <a:moveTo>
                  <a:pt x="0" y="220661"/>
                </a:moveTo>
                <a:lnTo>
                  <a:pt x="1587" y="0"/>
                </a:lnTo>
              </a:path>
            </a:pathLst>
          </a:custGeom>
          <a:ln w="12699">
            <a:solidFill>
              <a:srgbClr val="000000"/>
            </a:solidFill>
          </a:ln>
        </p:spPr>
        <p:txBody>
          <a:bodyPr wrap="square" lIns="0" tIns="0" rIns="0" bIns="0" rtlCol="0"/>
          <a:lstStyle/>
          <a:p>
            <a:endParaRPr/>
          </a:p>
        </p:txBody>
      </p:sp>
      <p:sp>
        <p:nvSpPr>
          <p:cNvPr id="107" name="object 105"/>
          <p:cNvSpPr/>
          <p:nvPr/>
        </p:nvSpPr>
        <p:spPr>
          <a:xfrm>
            <a:off x="3551858" y="3313747"/>
            <a:ext cx="3175" cy="220979"/>
          </a:xfrm>
          <a:custGeom>
            <a:avLst/>
            <a:gdLst/>
            <a:ahLst/>
            <a:cxnLst/>
            <a:rect l="l" t="t" r="r" b="b"/>
            <a:pathLst>
              <a:path w="3175" h="220979">
                <a:moveTo>
                  <a:pt x="0" y="220661"/>
                </a:moveTo>
                <a:lnTo>
                  <a:pt x="3174" y="0"/>
                </a:lnTo>
              </a:path>
            </a:pathLst>
          </a:custGeom>
          <a:ln w="12699">
            <a:solidFill>
              <a:srgbClr val="000000"/>
            </a:solidFill>
          </a:ln>
        </p:spPr>
        <p:txBody>
          <a:bodyPr wrap="square" lIns="0" tIns="0" rIns="0" bIns="0" rtlCol="0"/>
          <a:lstStyle/>
          <a:p>
            <a:endParaRPr/>
          </a:p>
        </p:txBody>
      </p:sp>
      <p:sp>
        <p:nvSpPr>
          <p:cNvPr id="108" name="object 106"/>
          <p:cNvSpPr/>
          <p:nvPr/>
        </p:nvSpPr>
        <p:spPr>
          <a:xfrm>
            <a:off x="3686796" y="3313747"/>
            <a:ext cx="3175" cy="220979"/>
          </a:xfrm>
          <a:custGeom>
            <a:avLst/>
            <a:gdLst/>
            <a:ahLst/>
            <a:cxnLst/>
            <a:rect l="l" t="t" r="r" b="b"/>
            <a:pathLst>
              <a:path w="3175" h="220979">
                <a:moveTo>
                  <a:pt x="0" y="220661"/>
                </a:moveTo>
                <a:lnTo>
                  <a:pt x="3174" y="0"/>
                </a:lnTo>
              </a:path>
            </a:pathLst>
          </a:custGeom>
          <a:ln w="12699">
            <a:solidFill>
              <a:srgbClr val="000000"/>
            </a:solidFill>
          </a:ln>
        </p:spPr>
        <p:txBody>
          <a:bodyPr wrap="square" lIns="0" tIns="0" rIns="0" bIns="0" rtlCol="0"/>
          <a:lstStyle/>
          <a:p>
            <a:endParaRPr/>
          </a:p>
        </p:txBody>
      </p:sp>
      <p:sp>
        <p:nvSpPr>
          <p:cNvPr id="109" name="object 107"/>
          <p:cNvSpPr/>
          <p:nvPr/>
        </p:nvSpPr>
        <p:spPr>
          <a:xfrm>
            <a:off x="3823321" y="3313747"/>
            <a:ext cx="3175" cy="220979"/>
          </a:xfrm>
          <a:custGeom>
            <a:avLst/>
            <a:gdLst/>
            <a:ahLst/>
            <a:cxnLst/>
            <a:rect l="l" t="t" r="r" b="b"/>
            <a:pathLst>
              <a:path w="3175" h="220979">
                <a:moveTo>
                  <a:pt x="0" y="220661"/>
                </a:moveTo>
                <a:lnTo>
                  <a:pt x="3175" y="0"/>
                </a:lnTo>
              </a:path>
            </a:pathLst>
          </a:custGeom>
          <a:ln w="12699">
            <a:solidFill>
              <a:srgbClr val="000000"/>
            </a:solidFill>
          </a:ln>
        </p:spPr>
        <p:txBody>
          <a:bodyPr wrap="square" lIns="0" tIns="0" rIns="0" bIns="0" rtlCol="0"/>
          <a:lstStyle/>
          <a:p>
            <a:endParaRPr/>
          </a:p>
        </p:txBody>
      </p:sp>
      <p:sp>
        <p:nvSpPr>
          <p:cNvPr id="110" name="object 108"/>
          <p:cNvSpPr/>
          <p:nvPr/>
        </p:nvSpPr>
        <p:spPr>
          <a:xfrm>
            <a:off x="3958258" y="3313747"/>
            <a:ext cx="3175" cy="220979"/>
          </a:xfrm>
          <a:custGeom>
            <a:avLst/>
            <a:gdLst/>
            <a:ahLst/>
            <a:cxnLst/>
            <a:rect l="l" t="t" r="r" b="b"/>
            <a:pathLst>
              <a:path w="3175" h="220979">
                <a:moveTo>
                  <a:pt x="0" y="220661"/>
                </a:moveTo>
                <a:lnTo>
                  <a:pt x="3174" y="0"/>
                </a:lnTo>
              </a:path>
            </a:pathLst>
          </a:custGeom>
          <a:ln w="12699">
            <a:solidFill>
              <a:srgbClr val="000000"/>
            </a:solidFill>
          </a:ln>
        </p:spPr>
        <p:txBody>
          <a:bodyPr wrap="square" lIns="0" tIns="0" rIns="0" bIns="0" rtlCol="0"/>
          <a:lstStyle/>
          <a:p>
            <a:endParaRPr/>
          </a:p>
        </p:txBody>
      </p:sp>
      <p:sp>
        <p:nvSpPr>
          <p:cNvPr id="111" name="object 109"/>
          <p:cNvSpPr/>
          <p:nvPr/>
        </p:nvSpPr>
        <p:spPr>
          <a:xfrm>
            <a:off x="4290046" y="4074159"/>
            <a:ext cx="355600" cy="0"/>
          </a:xfrm>
          <a:custGeom>
            <a:avLst/>
            <a:gdLst/>
            <a:ahLst/>
            <a:cxnLst/>
            <a:rect l="l" t="t" r="r" b="b"/>
            <a:pathLst>
              <a:path w="355600">
                <a:moveTo>
                  <a:pt x="0" y="0"/>
                </a:moveTo>
                <a:lnTo>
                  <a:pt x="355599" y="0"/>
                </a:lnTo>
              </a:path>
            </a:pathLst>
          </a:custGeom>
          <a:ln w="12699">
            <a:solidFill>
              <a:srgbClr val="000000"/>
            </a:solidFill>
          </a:ln>
        </p:spPr>
        <p:txBody>
          <a:bodyPr wrap="square" lIns="0" tIns="0" rIns="0" bIns="0" rtlCol="0"/>
          <a:lstStyle/>
          <a:p>
            <a:endParaRPr/>
          </a:p>
        </p:txBody>
      </p:sp>
      <p:sp>
        <p:nvSpPr>
          <p:cNvPr id="112" name="object 110"/>
          <p:cNvSpPr/>
          <p:nvPr/>
        </p:nvSpPr>
        <p:spPr>
          <a:xfrm>
            <a:off x="4620246" y="4048759"/>
            <a:ext cx="50800" cy="50800"/>
          </a:xfrm>
          <a:custGeom>
            <a:avLst/>
            <a:gdLst/>
            <a:ahLst/>
            <a:cxnLst/>
            <a:rect l="l" t="t" r="r" b="b"/>
            <a:pathLst>
              <a:path w="50800" h="50800">
                <a:moveTo>
                  <a:pt x="0" y="0"/>
                </a:moveTo>
                <a:lnTo>
                  <a:pt x="0" y="50800"/>
                </a:lnTo>
                <a:lnTo>
                  <a:pt x="50800" y="25400"/>
                </a:lnTo>
                <a:lnTo>
                  <a:pt x="0" y="0"/>
                </a:lnTo>
                <a:close/>
              </a:path>
            </a:pathLst>
          </a:custGeom>
          <a:solidFill>
            <a:srgbClr val="000000"/>
          </a:solidFill>
        </p:spPr>
        <p:txBody>
          <a:bodyPr wrap="square" lIns="0" tIns="0" rIns="0" bIns="0" rtlCol="0"/>
          <a:lstStyle/>
          <a:p>
            <a:endParaRPr/>
          </a:p>
        </p:txBody>
      </p:sp>
      <p:sp>
        <p:nvSpPr>
          <p:cNvPr id="113" name="Slide Number Placeholder 112"/>
          <p:cNvSpPr>
            <a:spLocks noGrp="1"/>
          </p:cNvSpPr>
          <p:nvPr>
            <p:ph type="sldNum" sz="quarter" idx="15"/>
          </p:nvPr>
        </p:nvSpPr>
        <p:spPr/>
        <p:txBody>
          <a:bodyPr/>
          <a:lstStyle/>
          <a:p>
            <a:fld id="{1C3A0878-15BF-46CA-A796-9F1729AA0E08}" type="slidenum">
              <a:rPr lang="en-CA" smtClean="0"/>
              <a:pPr/>
              <a:t>14</a:t>
            </a:fld>
            <a:endParaRPr lang="en-CA"/>
          </a:p>
        </p:txBody>
      </p:sp>
    </p:spTree>
    <p:extLst>
      <p:ext uri="{BB962C8B-B14F-4D97-AF65-F5344CB8AC3E}">
        <p14:creationId xmlns:p14="http://schemas.microsoft.com/office/powerpoint/2010/main" val="59720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One Process Queue for All</a:t>
            </a:r>
          </a:p>
        </p:txBody>
      </p:sp>
      <p:sp>
        <p:nvSpPr>
          <p:cNvPr id="3" name="Content Placeholder 2"/>
          <p:cNvSpPr>
            <a:spLocks noGrp="1"/>
          </p:cNvSpPr>
          <p:nvPr>
            <p:ph sz="quarter" idx="1"/>
          </p:nvPr>
        </p:nvSpPr>
        <p:spPr/>
        <p:txBody>
          <a:bodyPr/>
          <a:lstStyle/>
          <a:p>
            <a:r>
              <a:rPr lang="en-CA" spc="-5" dirty="0">
                <a:latin typeface="Constantia"/>
                <a:cs typeface="Constantia"/>
              </a:rPr>
              <a:t>S</a:t>
            </a:r>
            <a:r>
              <a:rPr lang="en-CA" dirty="0">
                <a:latin typeface="Constantia"/>
                <a:cs typeface="Constantia"/>
              </a:rPr>
              <a:t>m</a:t>
            </a:r>
            <a:r>
              <a:rPr lang="en-CA" spc="-5" dirty="0">
                <a:latin typeface="Constantia"/>
                <a:cs typeface="Constantia"/>
              </a:rPr>
              <a:t>alles</a:t>
            </a:r>
            <a:r>
              <a:rPr lang="en-CA" dirty="0">
                <a:latin typeface="Constantia"/>
                <a:cs typeface="Constantia"/>
              </a:rPr>
              <a:t>t </a:t>
            </a:r>
            <a:r>
              <a:rPr lang="en-CA" spc="-5" dirty="0">
                <a:latin typeface="Constantia"/>
                <a:cs typeface="Constantia"/>
              </a:rPr>
              <a:t>av</a:t>
            </a:r>
            <a:r>
              <a:rPr lang="en-CA" dirty="0">
                <a:latin typeface="Constantia"/>
                <a:cs typeface="Constantia"/>
              </a:rPr>
              <a:t>ai</a:t>
            </a:r>
            <a:r>
              <a:rPr lang="en-CA" spc="-5" dirty="0">
                <a:latin typeface="Constantia"/>
                <a:cs typeface="Constantia"/>
              </a:rPr>
              <a:t>l</a:t>
            </a:r>
            <a:r>
              <a:rPr lang="en-CA" dirty="0">
                <a:latin typeface="Constantia"/>
                <a:cs typeface="Constantia"/>
              </a:rPr>
              <a:t>ab</a:t>
            </a:r>
            <a:r>
              <a:rPr lang="en-CA" spc="-5" dirty="0">
                <a:latin typeface="Constantia"/>
                <a:cs typeface="Constantia"/>
              </a:rPr>
              <a:t>l</a:t>
            </a:r>
            <a:r>
              <a:rPr lang="en-CA" dirty="0">
                <a:latin typeface="Constantia"/>
                <a:cs typeface="Constantia"/>
              </a:rPr>
              <a:t>e </a:t>
            </a:r>
            <a:r>
              <a:rPr lang="en-CA" spc="-5" dirty="0">
                <a:latin typeface="Constantia"/>
                <a:cs typeface="Constantia"/>
              </a:rPr>
              <a:t>p</a:t>
            </a:r>
            <a:r>
              <a:rPr lang="en-CA" dirty="0">
                <a:latin typeface="Constantia"/>
                <a:cs typeface="Constantia"/>
              </a:rPr>
              <a:t>artiti</a:t>
            </a:r>
            <a:r>
              <a:rPr lang="en-CA" spc="-5" dirty="0">
                <a:latin typeface="Constantia"/>
                <a:cs typeface="Constantia"/>
              </a:rPr>
              <a:t>o</a:t>
            </a:r>
            <a:r>
              <a:rPr lang="en-CA" dirty="0">
                <a:latin typeface="Constantia"/>
                <a:cs typeface="Constantia"/>
              </a:rPr>
              <a:t>n </a:t>
            </a:r>
            <a:r>
              <a:rPr lang="en-CA" spc="-5" dirty="0">
                <a:latin typeface="Constantia"/>
                <a:cs typeface="Constantia"/>
              </a:rPr>
              <a:t>th</a:t>
            </a:r>
            <a:r>
              <a:rPr lang="en-CA" dirty="0">
                <a:latin typeface="Constantia"/>
                <a:cs typeface="Constantia"/>
              </a:rPr>
              <a:t>at</a:t>
            </a:r>
            <a:r>
              <a:rPr lang="en-CA" spc="-5" dirty="0">
                <a:latin typeface="Constantia"/>
                <a:cs typeface="Constantia"/>
              </a:rPr>
              <a:t> </a:t>
            </a:r>
            <a:r>
              <a:rPr lang="en-CA" dirty="0">
                <a:latin typeface="Constantia"/>
                <a:cs typeface="Constantia"/>
              </a:rPr>
              <a:t>wi</a:t>
            </a:r>
            <a:r>
              <a:rPr lang="en-CA" spc="-5" dirty="0">
                <a:latin typeface="Constantia"/>
                <a:cs typeface="Constantia"/>
              </a:rPr>
              <a:t>ll</a:t>
            </a:r>
            <a:r>
              <a:rPr lang="en-CA" dirty="0">
                <a:latin typeface="Constantia"/>
                <a:cs typeface="Constantia"/>
              </a:rPr>
              <a:t> </a:t>
            </a:r>
            <a:r>
              <a:rPr lang="en-CA" spc="-5" dirty="0">
                <a:latin typeface="Constantia"/>
                <a:cs typeface="Constantia"/>
              </a:rPr>
              <a:t>hol</a:t>
            </a:r>
            <a:r>
              <a:rPr lang="en-CA" dirty="0">
                <a:latin typeface="Constantia"/>
                <a:cs typeface="Constantia"/>
              </a:rPr>
              <a:t>d </a:t>
            </a:r>
            <a:r>
              <a:rPr lang="en-CA" spc="-5" dirty="0">
                <a:latin typeface="Constantia"/>
                <a:cs typeface="Constantia"/>
              </a:rPr>
              <a:t>th</a:t>
            </a:r>
            <a:r>
              <a:rPr lang="en-CA" dirty="0">
                <a:latin typeface="Constantia"/>
                <a:cs typeface="Constantia"/>
              </a:rPr>
              <a:t>e </a:t>
            </a:r>
            <a:r>
              <a:rPr lang="en-CA" spc="-5" dirty="0">
                <a:latin typeface="Constantia"/>
                <a:cs typeface="Constantia"/>
              </a:rPr>
              <a:t>p</a:t>
            </a:r>
            <a:r>
              <a:rPr lang="en-CA" dirty="0">
                <a:latin typeface="Constantia"/>
                <a:cs typeface="Constantia"/>
              </a:rPr>
              <a:t>r</a:t>
            </a:r>
            <a:r>
              <a:rPr lang="en-CA" spc="-5" dirty="0">
                <a:latin typeface="Constantia"/>
                <a:cs typeface="Constantia"/>
              </a:rPr>
              <a:t>o</a:t>
            </a:r>
            <a:r>
              <a:rPr lang="en-CA" dirty="0">
                <a:latin typeface="Constantia"/>
                <a:cs typeface="Constantia"/>
              </a:rPr>
              <a:t>c</a:t>
            </a:r>
            <a:r>
              <a:rPr lang="en-CA" spc="-5" dirty="0">
                <a:latin typeface="Constantia"/>
                <a:cs typeface="Constantia"/>
              </a:rPr>
              <a:t>ess</a:t>
            </a:r>
            <a:r>
              <a:rPr lang="en-CA" dirty="0">
                <a:latin typeface="Constantia"/>
                <a:cs typeface="Constantia"/>
              </a:rPr>
              <a:t> i</a:t>
            </a:r>
            <a:r>
              <a:rPr lang="en-CA" spc="-5" dirty="0">
                <a:latin typeface="Constantia"/>
                <a:cs typeface="Constantia"/>
              </a:rPr>
              <a:t>s sel</a:t>
            </a:r>
            <a:r>
              <a:rPr lang="en-CA" dirty="0">
                <a:latin typeface="Constantia"/>
                <a:cs typeface="Constantia"/>
              </a:rPr>
              <a:t>ected.</a:t>
            </a:r>
          </a:p>
          <a:p>
            <a:endParaRPr lang="en-CA" dirty="0">
              <a:latin typeface="Constantia"/>
              <a:cs typeface="Constantia"/>
            </a:endParaRPr>
          </a:p>
          <a:p>
            <a:endParaRPr lang="en-CA" dirty="0"/>
          </a:p>
        </p:txBody>
      </p:sp>
      <p:sp>
        <p:nvSpPr>
          <p:cNvPr id="5" name="object 4"/>
          <p:cNvSpPr/>
          <p:nvPr/>
        </p:nvSpPr>
        <p:spPr>
          <a:xfrm>
            <a:off x="3319462" y="4351337"/>
            <a:ext cx="687705" cy="0"/>
          </a:xfrm>
          <a:custGeom>
            <a:avLst/>
            <a:gdLst/>
            <a:ahLst/>
            <a:cxnLst/>
            <a:rect l="l" t="t" r="r" b="b"/>
            <a:pathLst>
              <a:path w="687704">
                <a:moveTo>
                  <a:pt x="0" y="0"/>
                </a:moveTo>
                <a:lnTo>
                  <a:pt x="687386" y="0"/>
                </a:lnTo>
              </a:path>
            </a:pathLst>
          </a:custGeom>
          <a:ln w="12699">
            <a:solidFill>
              <a:srgbClr val="000000"/>
            </a:solidFill>
          </a:ln>
        </p:spPr>
        <p:txBody>
          <a:bodyPr wrap="square" lIns="0" tIns="0" rIns="0" bIns="0" rtlCol="0"/>
          <a:lstStyle/>
          <a:p>
            <a:endParaRPr/>
          </a:p>
        </p:txBody>
      </p:sp>
      <p:sp>
        <p:nvSpPr>
          <p:cNvPr id="6" name="object 5"/>
          <p:cNvSpPr/>
          <p:nvPr/>
        </p:nvSpPr>
        <p:spPr>
          <a:xfrm>
            <a:off x="3319462" y="4351337"/>
            <a:ext cx="687705" cy="0"/>
          </a:xfrm>
          <a:custGeom>
            <a:avLst/>
            <a:gdLst/>
            <a:ahLst/>
            <a:cxnLst/>
            <a:rect l="l" t="t" r="r" b="b"/>
            <a:pathLst>
              <a:path w="687704">
                <a:moveTo>
                  <a:pt x="0" y="0"/>
                </a:moveTo>
                <a:lnTo>
                  <a:pt x="687386" y="0"/>
                </a:lnTo>
              </a:path>
            </a:pathLst>
          </a:custGeom>
          <a:ln w="12699">
            <a:solidFill>
              <a:srgbClr val="000000"/>
            </a:solidFill>
          </a:ln>
        </p:spPr>
        <p:txBody>
          <a:bodyPr wrap="square" lIns="0" tIns="0" rIns="0" bIns="0" rtlCol="0"/>
          <a:lstStyle/>
          <a:p>
            <a:endParaRPr/>
          </a:p>
        </p:txBody>
      </p:sp>
      <p:sp>
        <p:nvSpPr>
          <p:cNvPr id="7" name="object 6"/>
          <p:cNvSpPr/>
          <p:nvPr/>
        </p:nvSpPr>
        <p:spPr>
          <a:xfrm>
            <a:off x="4006850" y="4167187"/>
            <a:ext cx="0" cy="184150"/>
          </a:xfrm>
          <a:custGeom>
            <a:avLst/>
            <a:gdLst/>
            <a:ahLst/>
            <a:cxnLst/>
            <a:rect l="l" t="t" r="r" b="b"/>
            <a:pathLst>
              <a:path h="184150">
                <a:moveTo>
                  <a:pt x="0" y="184149"/>
                </a:moveTo>
                <a:lnTo>
                  <a:pt x="1" y="0"/>
                </a:lnTo>
              </a:path>
            </a:pathLst>
          </a:custGeom>
          <a:ln w="12699">
            <a:solidFill>
              <a:srgbClr val="000000"/>
            </a:solidFill>
          </a:ln>
        </p:spPr>
        <p:txBody>
          <a:bodyPr wrap="square" lIns="0" tIns="0" rIns="0" bIns="0" rtlCol="0"/>
          <a:lstStyle/>
          <a:p>
            <a:endParaRPr/>
          </a:p>
        </p:txBody>
      </p:sp>
      <p:sp>
        <p:nvSpPr>
          <p:cNvPr id="8" name="object 7"/>
          <p:cNvSpPr/>
          <p:nvPr/>
        </p:nvSpPr>
        <p:spPr>
          <a:xfrm>
            <a:off x="3319462" y="4165600"/>
            <a:ext cx="687705" cy="0"/>
          </a:xfrm>
          <a:custGeom>
            <a:avLst/>
            <a:gdLst/>
            <a:ahLst/>
            <a:cxnLst/>
            <a:rect l="l" t="t" r="r" b="b"/>
            <a:pathLst>
              <a:path w="687704">
                <a:moveTo>
                  <a:pt x="0" y="0"/>
                </a:moveTo>
                <a:lnTo>
                  <a:pt x="687386" y="0"/>
                </a:lnTo>
              </a:path>
            </a:pathLst>
          </a:custGeom>
          <a:ln w="12699">
            <a:solidFill>
              <a:srgbClr val="000000"/>
            </a:solidFill>
          </a:ln>
        </p:spPr>
        <p:txBody>
          <a:bodyPr wrap="square" lIns="0" tIns="0" rIns="0" bIns="0" rtlCol="0"/>
          <a:lstStyle/>
          <a:p>
            <a:endParaRPr/>
          </a:p>
        </p:txBody>
      </p:sp>
      <p:sp>
        <p:nvSpPr>
          <p:cNvPr id="9" name="object 8"/>
          <p:cNvSpPr/>
          <p:nvPr/>
        </p:nvSpPr>
        <p:spPr>
          <a:xfrm>
            <a:off x="3416300" y="4167187"/>
            <a:ext cx="0" cy="184150"/>
          </a:xfrm>
          <a:custGeom>
            <a:avLst/>
            <a:gdLst/>
            <a:ahLst/>
            <a:cxnLst/>
            <a:rect l="l" t="t" r="r" b="b"/>
            <a:pathLst>
              <a:path h="184150">
                <a:moveTo>
                  <a:pt x="0" y="184149"/>
                </a:moveTo>
                <a:lnTo>
                  <a:pt x="1" y="0"/>
                </a:lnTo>
              </a:path>
            </a:pathLst>
          </a:custGeom>
          <a:ln w="12699">
            <a:solidFill>
              <a:srgbClr val="000000"/>
            </a:solidFill>
          </a:ln>
        </p:spPr>
        <p:txBody>
          <a:bodyPr wrap="square" lIns="0" tIns="0" rIns="0" bIns="0" rtlCol="0"/>
          <a:lstStyle/>
          <a:p>
            <a:endParaRPr/>
          </a:p>
        </p:txBody>
      </p:sp>
      <p:sp>
        <p:nvSpPr>
          <p:cNvPr id="10" name="object 9"/>
          <p:cNvSpPr/>
          <p:nvPr/>
        </p:nvSpPr>
        <p:spPr>
          <a:xfrm>
            <a:off x="3514725" y="4167187"/>
            <a:ext cx="0" cy="184150"/>
          </a:xfrm>
          <a:custGeom>
            <a:avLst/>
            <a:gdLst/>
            <a:ahLst/>
            <a:cxnLst/>
            <a:rect l="l" t="t" r="r" b="b"/>
            <a:pathLst>
              <a:path h="184150">
                <a:moveTo>
                  <a:pt x="0" y="184149"/>
                </a:moveTo>
                <a:lnTo>
                  <a:pt x="1" y="0"/>
                </a:lnTo>
              </a:path>
            </a:pathLst>
          </a:custGeom>
          <a:ln w="12699">
            <a:solidFill>
              <a:srgbClr val="000000"/>
            </a:solidFill>
          </a:ln>
        </p:spPr>
        <p:txBody>
          <a:bodyPr wrap="square" lIns="0" tIns="0" rIns="0" bIns="0" rtlCol="0"/>
          <a:lstStyle/>
          <a:p>
            <a:endParaRPr/>
          </a:p>
        </p:txBody>
      </p:sp>
      <p:sp>
        <p:nvSpPr>
          <p:cNvPr id="11" name="object 10"/>
          <p:cNvSpPr/>
          <p:nvPr/>
        </p:nvSpPr>
        <p:spPr>
          <a:xfrm>
            <a:off x="3613150" y="4167187"/>
            <a:ext cx="0" cy="184150"/>
          </a:xfrm>
          <a:custGeom>
            <a:avLst/>
            <a:gdLst/>
            <a:ahLst/>
            <a:cxnLst/>
            <a:rect l="l" t="t" r="r" b="b"/>
            <a:pathLst>
              <a:path h="184150">
                <a:moveTo>
                  <a:pt x="0" y="184149"/>
                </a:moveTo>
                <a:lnTo>
                  <a:pt x="1" y="0"/>
                </a:lnTo>
              </a:path>
            </a:pathLst>
          </a:custGeom>
          <a:ln w="12699">
            <a:solidFill>
              <a:srgbClr val="000000"/>
            </a:solidFill>
          </a:ln>
        </p:spPr>
        <p:txBody>
          <a:bodyPr wrap="square" lIns="0" tIns="0" rIns="0" bIns="0" rtlCol="0"/>
          <a:lstStyle/>
          <a:p>
            <a:endParaRPr/>
          </a:p>
        </p:txBody>
      </p:sp>
      <p:sp>
        <p:nvSpPr>
          <p:cNvPr id="12" name="object 11"/>
          <p:cNvSpPr/>
          <p:nvPr/>
        </p:nvSpPr>
        <p:spPr>
          <a:xfrm>
            <a:off x="3711575" y="4167187"/>
            <a:ext cx="0" cy="184150"/>
          </a:xfrm>
          <a:custGeom>
            <a:avLst/>
            <a:gdLst/>
            <a:ahLst/>
            <a:cxnLst/>
            <a:rect l="l" t="t" r="r" b="b"/>
            <a:pathLst>
              <a:path h="184150">
                <a:moveTo>
                  <a:pt x="0" y="184149"/>
                </a:moveTo>
                <a:lnTo>
                  <a:pt x="1" y="0"/>
                </a:lnTo>
              </a:path>
            </a:pathLst>
          </a:custGeom>
          <a:ln w="12699">
            <a:solidFill>
              <a:srgbClr val="000000"/>
            </a:solidFill>
          </a:ln>
        </p:spPr>
        <p:txBody>
          <a:bodyPr wrap="square" lIns="0" tIns="0" rIns="0" bIns="0" rtlCol="0"/>
          <a:lstStyle/>
          <a:p>
            <a:endParaRPr/>
          </a:p>
        </p:txBody>
      </p:sp>
      <p:sp>
        <p:nvSpPr>
          <p:cNvPr id="13" name="object 12"/>
          <p:cNvSpPr/>
          <p:nvPr/>
        </p:nvSpPr>
        <p:spPr>
          <a:xfrm>
            <a:off x="3810000" y="4167187"/>
            <a:ext cx="0" cy="184150"/>
          </a:xfrm>
          <a:custGeom>
            <a:avLst/>
            <a:gdLst/>
            <a:ahLst/>
            <a:cxnLst/>
            <a:rect l="l" t="t" r="r" b="b"/>
            <a:pathLst>
              <a:path h="184150">
                <a:moveTo>
                  <a:pt x="0" y="184149"/>
                </a:moveTo>
                <a:lnTo>
                  <a:pt x="1" y="0"/>
                </a:lnTo>
              </a:path>
            </a:pathLst>
          </a:custGeom>
          <a:ln w="12699">
            <a:solidFill>
              <a:srgbClr val="000000"/>
            </a:solidFill>
          </a:ln>
        </p:spPr>
        <p:txBody>
          <a:bodyPr wrap="square" lIns="0" tIns="0" rIns="0" bIns="0" rtlCol="0"/>
          <a:lstStyle/>
          <a:p>
            <a:endParaRPr/>
          </a:p>
        </p:txBody>
      </p:sp>
      <p:sp>
        <p:nvSpPr>
          <p:cNvPr id="14" name="object 13"/>
          <p:cNvSpPr/>
          <p:nvPr/>
        </p:nvSpPr>
        <p:spPr>
          <a:xfrm>
            <a:off x="3908425" y="4167187"/>
            <a:ext cx="0" cy="184150"/>
          </a:xfrm>
          <a:custGeom>
            <a:avLst/>
            <a:gdLst/>
            <a:ahLst/>
            <a:cxnLst/>
            <a:rect l="l" t="t" r="r" b="b"/>
            <a:pathLst>
              <a:path h="184150">
                <a:moveTo>
                  <a:pt x="0" y="184149"/>
                </a:moveTo>
                <a:lnTo>
                  <a:pt x="1" y="0"/>
                </a:lnTo>
              </a:path>
            </a:pathLst>
          </a:custGeom>
          <a:ln w="12699">
            <a:solidFill>
              <a:srgbClr val="000000"/>
            </a:solidFill>
          </a:ln>
        </p:spPr>
        <p:txBody>
          <a:bodyPr wrap="square" lIns="0" tIns="0" rIns="0" bIns="0" rtlCol="0"/>
          <a:lstStyle/>
          <a:p>
            <a:endParaRPr/>
          </a:p>
        </p:txBody>
      </p:sp>
      <p:sp>
        <p:nvSpPr>
          <p:cNvPr id="15" name="object 14"/>
          <p:cNvSpPr/>
          <p:nvPr/>
        </p:nvSpPr>
        <p:spPr>
          <a:xfrm>
            <a:off x="5166359" y="2207032"/>
            <a:ext cx="2227808" cy="4347552"/>
          </a:xfrm>
          <a:prstGeom prst="rect">
            <a:avLst/>
          </a:prstGeom>
          <a:blipFill>
            <a:blip r:embed="rId2" cstate="print"/>
            <a:stretch>
              <a:fillRect/>
            </a:stretch>
          </a:blipFill>
        </p:spPr>
        <p:txBody>
          <a:bodyPr wrap="square" lIns="0" tIns="0" rIns="0" bIns="0" rtlCol="0"/>
          <a:lstStyle/>
          <a:p>
            <a:endParaRPr/>
          </a:p>
        </p:txBody>
      </p:sp>
      <p:sp>
        <p:nvSpPr>
          <p:cNvPr id="16" name="object 15"/>
          <p:cNvSpPr/>
          <p:nvPr/>
        </p:nvSpPr>
        <p:spPr>
          <a:xfrm>
            <a:off x="5167312" y="2209800"/>
            <a:ext cx="2072005" cy="4191000"/>
          </a:xfrm>
          <a:custGeom>
            <a:avLst/>
            <a:gdLst/>
            <a:ahLst/>
            <a:cxnLst/>
            <a:rect l="l" t="t" r="r" b="b"/>
            <a:pathLst>
              <a:path w="2072004" h="4191000">
                <a:moveTo>
                  <a:pt x="0" y="0"/>
                </a:moveTo>
                <a:lnTo>
                  <a:pt x="2071687" y="0"/>
                </a:lnTo>
                <a:lnTo>
                  <a:pt x="2071687" y="4191000"/>
                </a:lnTo>
                <a:lnTo>
                  <a:pt x="0" y="4191000"/>
                </a:lnTo>
                <a:lnTo>
                  <a:pt x="0" y="0"/>
                </a:lnTo>
                <a:close/>
              </a:path>
            </a:pathLst>
          </a:custGeom>
          <a:solidFill>
            <a:srgbClr val="E4E4E4"/>
          </a:solidFill>
        </p:spPr>
        <p:txBody>
          <a:bodyPr wrap="square" lIns="0" tIns="0" rIns="0" bIns="0" rtlCol="0"/>
          <a:lstStyle/>
          <a:p>
            <a:pPr algn="ctr">
              <a:spcBef>
                <a:spcPts val="1800"/>
              </a:spcBef>
            </a:pPr>
            <a:r>
              <a:rPr lang="en-CA" dirty="0"/>
              <a:t>Operating System</a:t>
            </a:r>
            <a:endParaRPr dirty="0"/>
          </a:p>
        </p:txBody>
      </p:sp>
      <p:sp>
        <p:nvSpPr>
          <p:cNvPr id="17" name="object 16"/>
          <p:cNvSpPr/>
          <p:nvPr/>
        </p:nvSpPr>
        <p:spPr>
          <a:xfrm>
            <a:off x="5167312" y="2209800"/>
            <a:ext cx="2072005" cy="4191000"/>
          </a:xfrm>
          <a:custGeom>
            <a:avLst/>
            <a:gdLst/>
            <a:ahLst/>
            <a:cxnLst/>
            <a:rect l="l" t="t" r="r" b="b"/>
            <a:pathLst>
              <a:path w="2072004" h="4191000">
                <a:moveTo>
                  <a:pt x="0" y="0"/>
                </a:moveTo>
                <a:lnTo>
                  <a:pt x="2071688" y="0"/>
                </a:lnTo>
                <a:lnTo>
                  <a:pt x="2071688" y="4190996"/>
                </a:lnTo>
                <a:lnTo>
                  <a:pt x="0" y="4190996"/>
                </a:lnTo>
                <a:lnTo>
                  <a:pt x="0" y="0"/>
                </a:lnTo>
                <a:close/>
              </a:path>
            </a:pathLst>
          </a:custGeom>
          <a:ln w="12699">
            <a:solidFill>
              <a:srgbClr val="000000"/>
            </a:solidFill>
          </a:ln>
        </p:spPr>
        <p:txBody>
          <a:bodyPr wrap="square" lIns="0" tIns="0" rIns="0" bIns="0" rtlCol="0"/>
          <a:lstStyle/>
          <a:p>
            <a:endParaRPr/>
          </a:p>
        </p:txBody>
      </p:sp>
      <p:sp>
        <p:nvSpPr>
          <p:cNvPr id="18" name="object 17"/>
          <p:cNvSpPr/>
          <p:nvPr/>
        </p:nvSpPr>
        <p:spPr>
          <a:xfrm>
            <a:off x="5174741" y="5376862"/>
            <a:ext cx="2064385" cy="0"/>
          </a:xfrm>
          <a:custGeom>
            <a:avLst/>
            <a:gdLst/>
            <a:ahLst/>
            <a:cxnLst/>
            <a:rect l="l" t="t" r="r" b="b"/>
            <a:pathLst>
              <a:path w="2064384">
                <a:moveTo>
                  <a:pt x="0" y="0"/>
                </a:moveTo>
                <a:lnTo>
                  <a:pt x="2064258" y="0"/>
                </a:lnTo>
              </a:path>
            </a:pathLst>
          </a:custGeom>
          <a:ln w="12699">
            <a:solidFill>
              <a:srgbClr val="000000"/>
            </a:solidFill>
          </a:ln>
        </p:spPr>
        <p:txBody>
          <a:bodyPr wrap="square" lIns="0" tIns="0" rIns="0" bIns="0" rtlCol="0"/>
          <a:lstStyle/>
          <a:p>
            <a:endParaRPr/>
          </a:p>
        </p:txBody>
      </p:sp>
      <p:sp>
        <p:nvSpPr>
          <p:cNvPr id="19" name="object 18"/>
          <p:cNvSpPr/>
          <p:nvPr/>
        </p:nvSpPr>
        <p:spPr>
          <a:xfrm>
            <a:off x="5174741" y="4630737"/>
            <a:ext cx="2064385" cy="0"/>
          </a:xfrm>
          <a:custGeom>
            <a:avLst/>
            <a:gdLst/>
            <a:ahLst/>
            <a:cxnLst/>
            <a:rect l="l" t="t" r="r" b="b"/>
            <a:pathLst>
              <a:path w="2064384">
                <a:moveTo>
                  <a:pt x="0" y="0"/>
                </a:moveTo>
                <a:lnTo>
                  <a:pt x="2064258" y="0"/>
                </a:lnTo>
              </a:path>
            </a:pathLst>
          </a:custGeom>
          <a:ln w="12699">
            <a:solidFill>
              <a:srgbClr val="000000"/>
            </a:solidFill>
          </a:ln>
        </p:spPr>
        <p:txBody>
          <a:bodyPr wrap="square" lIns="0" tIns="0" rIns="0" bIns="0" rtlCol="0"/>
          <a:lstStyle/>
          <a:p>
            <a:endParaRPr/>
          </a:p>
        </p:txBody>
      </p:sp>
      <p:sp>
        <p:nvSpPr>
          <p:cNvPr id="20" name="object 19"/>
          <p:cNvSpPr/>
          <p:nvPr/>
        </p:nvSpPr>
        <p:spPr>
          <a:xfrm>
            <a:off x="5174741" y="3979862"/>
            <a:ext cx="2064385" cy="0"/>
          </a:xfrm>
          <a:custGeom>
            <a:avLst/>
            <a:gdLst/>
            <a:ahLst/>
            <a:cxnLst/>
            <a:rect l="l" t="t" r="r" b="b"/>
            <a:pathLst>
              <a:path w="2064384">
                <a:moveTo>
                  <a:pt x="0" y="0"/>
                </a:moveTo>
                <a:lnTo>
                  <a:pt x="2064258" y="0"/>
                </a:lnTo>
              </a:path>
            </a:pathLst>
          </a:custGeom>
          <a:ln w="12699">
            <a:solidFill>
              <a:srgbClr val="000000"/>
            </a:solidFill>
          </a:ln>
        </p:spPr>
        <p:txBody>
          <a:bodyPr wrap="square" lIns="0" tIns="0" rIns="0" bIns="0" rtlCol="0"/>
          <a:lstStyle/>
          <a:p>
            <a:endParaRPr/>
          </a:p>
        </p:txBody>
      </p:sp>
      <p:sp>
        <p:nvSpPr>
          <p:cNvPr id="21" name="object 20"/>
          <p:cNvSpPr/>
          <p:nvPr/>
        </p:nvSpPr>
        <p:spPr>
          <a:xfrm>
            <a:off x="5174741" y="3513137"/>
            <a:ext cx="2064385" cy="0"/>
          </a:xfrm>
          <a:custGeom>
            <a:avLst/>
            <a:gdLst/>
            <a:ahLst/>
            <a:cxnLst/>
            <a:rect l="l" t="t" r="r" b="b"/>
            <a:pathLst>
              <a:path w="2064384">
                <a:moveTo>
                  <a:pt x="0" y="0"/>
                </a:moveTo>
                <a:lnTo>
                  <a:pt x="2064258" y="1"/>
                </a:lnTo>
              </a:path>
            </a:pathLst>
          </a:custGeom>
          <a:ln w="12699">
            <a:solidFill>
              <a:srgbClr val="000000"/>
            </a:solidFill>
          </a:ln>
        </p:spPr>
        <p:txBody>
          <a:bodyPr wrap="square" lIns="0" tIns="0" rIns="0" bIns="0" rtlCol="0"/>
          <a:lstStyle/>
          <a:p>
            <a:endParaRPr/>
          </a:p>
        </p:txBody>
      </p:sp>
      <p:sp>
        <p:nvSpPr>
          <p:cNvPr id="22" name="object 21"/>
          <p:cNvSpPr/>
          <p:nvPr/>
        </p:nvSpPr>
        <p:spPr>
          <a:xfrm>
            <a:off x="5174741" y="3141662"/>
            <a:ext cx="2064385" cy="0"/>
          </a:xfrm>
          <a:custGeom>
            <a:avLst/>
            <a:gdLst/>
            <a:ahLst/>
            <a:cxnLst/>
            <a:rect l="l" t="t" r="r" b="b"/>
            <a:pathLst>
              <a:path w="2064384">
                <a:moveTo>
                  <a:pt x="0" y="0"/>
                </a:moveTo>
                <a:lnTo>
                  <a:pt x="2064258" y="1"/>
                </a:lnTo>
              </a:path>
            </a:pathLst>
          </a:custGeom>
          <a:ln w="12699">
            <a:solidFill>
              <a:srgbClr val="000000"/>
            </a:solidFill>
          </a:ln>
        </p:spPr>
        <p:txBody>
          <a:bodyPr wrap="square" lIns="0" tIns="0" rIns="0" bIns="0" rtlCol="0"/>
          <a:lstStyle/>
          <a:p>
            <a:endParaRPr/>
          </a:p>
        </p:txBody>
      </p:sp>
      <p:sp>
        <p:nvSpPr>
          <p:cNvPr id="23" name="object 22"/>
          <p:cNvSpPr/>
          <p:nvPr/>
        </p:nvSpPr>
        <p:spPr>
          <a:xfrm>
            <a:off x="5174741" y="2862262"/>
            <a:ext cx="2064385" cy="0"/>
          </a:xfrm>
          <a:custGeom>
            <a:avLst/>
            <a:gdLst/>
            <a:ahLst/>
            <a:cxnLst/>
            <a:rect l="l" t="t" r="r" b="b"/>
            <a:pathLst>
              <a:path w="2064384">
                <a:moveTo>
                  <a:pt x="0" y="0"/>
                </a:moveTo>
                <a:lnTo>
                  <a:pt x="2064258" y="1"/>
                </a:lnTo>
              </a:path>
            </a:pathLst>
          </a:custGeom>
          <a:ln w="12699">
            <a:solidFill>
              <a:srgbClr val="000000"/>
            </a:solidFill>
          </a:ln>
        </p:spPr>
        <p:txBody>
          <a:bodyPr wrap="square" lIns="0" tIns="0" rIns="0" bIns="0" rtlCol="0"/>
          <a:lstStyle/>
          <a:p>
            <a:endParaRPr/>
          </a:p>
        </p:txBody>
      </p:sp>
      <p:sp>
        <p:nvSpPr>
          <p:cNvPr id="24" name="object 23"/>
          <p:cNvSpPr/>
          <p:nvPr/>
        </p:nvSpPr>
        <p:spPr>
          <a:xfrm>
            <a:off x="5174741" y="2674937"/>
            <a:ext cx="2064385" cy="0"/>
          </a:xfrm>
          <a:custGeom>
            <a:avLst/>
            <a:gdLst/>
            <a:ahLst/>
            <a:cxnLst/>
            <a:rect l="l" t="t" r="r" b="b"/>
            <a:pathLst>
              <a:path w="2064384">
                <a:moveTo>
                  <a:pt x="0" y="0"/>
                </a:moveTo>
                <a:lnTo>
                  <a:pt x="2064258" y="1"/>
                </a:lnTo>
              </a:path>
            </a:pathLst>
          </a:custGeom>
          <a:ln w="12699">
            <a:solidFill>
              <a:srgbClr val="000000"/>
            </a:solidFill>
          </a:ln>
        </p:spPr>
        <p:txBody>
          <a:bodyPr wrap="square" lIns="0" tIns="0" rIns="0" bIns="0" rtlCol="0"/>
          <a:lstStyle/>
          <a:p>
            <a:endParaRPr/>
          </a:p>
        </p:txBody>
      </p:sp>
      <p:sp>
        <p:nvSpPr>
          <p:cNvPr id="25" name="object 25"/>
          <p:cNvSpPr/>
          <p:nvPr/>
        </p:nvSpPr>
        <p:spPr>
          <a:xfrm>
            <a:off x="4010025" y="4260850"/>
            <a:ext cx="1065530" cy="1560195"/>
          </a:xfrm>
          <a:custGeom>
            <a:avLst/>
            <a:gdLst/>
            <a:ahLst/>
            <a:cxnLst/>
            <a:rect l="l" t="t" r="r" b="b"/>
            <a:pathLst>
              <a:path w="1065529" h="1560195">
                <a:moveTo>
                  <a:pt x="0" y="0"/>
                </a:moveTo>
                <a:lnTo>
                  <a:pt x="1065179" y="1560168"/>
                </a:lnTo>
              </a:path>
            </a:pathLst>
          </a:custGeom>
          <a:ln w="12699">
            <a:solidFill>
              <a:srgbClr val="000000"/>
            </a:solidFill>
          </a:ln>
        </p:spPr>
        <p:txBody>
          <a:bodyPr wrap="square" lIns="0" tIns="0" rIns="0" bIns="0" rtlCol="0"/>
          <a:lstStyle/>
          <a:p>
            <a:endParaRPr/>
          </a:p>
        </p:txBody>
      </p:sp>
      <p:sp>
        <p:nvSpPr>
          <p:cNvPr id="26" name="object 26"/>
          <p:cNvSpPr/>
          <p:nvPr/>
        </p:nvSpPr>
        <p:spPr>
          <a:xfrm>
            <a:off x="5015090" y="5757585"/>
            <a:ext cx="74930" cy="84455"/>
          </a:xfrm>
          <a:custGeom>
            <a:avLst/>
            <a:gdLst/>
            <a:ahLst/>
            <a:cxnLst/>
            <a:rect l="l" t="t" r="r" b="b"/>
            <a:pathLst>
              <a:path w="74929" h="84454">
                <a:moveTo>
                  <a:pt x="62941" y="0"/>
                </a:moveTo>
                <a:lnTo>
                  <a:pt x="45783" y="42459"/>
                </a:lnTo>
                <a:lnTo>
                  <a:pt x="0" y="42965"/>
                </a:lnTo>
                <a:lnTo>
                  <a:pt x="74434" y="84414"/>
                </a:lnTo>
                <a:lnTo>
                  <a:pt x="62941" y="0"/>
                </a:lnTo>
                <a:close/>
              </a:path>
            </a:pathLst>
          </a:custGeom>
          <a:solidFill>
            <a:srgbClr val="000000"/>
          </a:solidFill>
        </p:spPr>
        <p:txBody>
          <a:bodyPr wrap="square" lIns="0" tIns="0" rIns="0" bIns="0" rtlCol="0"/>
          <a:lstStyle/>
          <a:p>
            <a:endParaRPr/>
          </a:p>
        </p:txBody>
      </p:sp>
      <p:sp>
        <p:nvSpPr>
          <p:cNvPr id="27" name="object 27"/>
          <p:cNvSpPr/>
          <p:nvPr/>
        </p:nvSpPr>
        <p:spPr>
          <a:xfrm>
            <a:off x="4010025" y="4260850"/>
            <a:ext cx="1059180" cy="728980"/>
          </a:xfrm>
          <a:custGeom>
            <a:avLst/>
            <a:gdLst/>
            <a:ahLst/>
            <a:cxnLst/>
            <a:rect l="l" t="t" r="r" b="b"/>
            <a:pathLst>
              <a:path w="1059179" h="728979">
                <a:moveTo>
                  <a:pt x="0" y="0"/>
                </a:moveTo>
                <a:lnTo>
                  <a:pt x="1058579" y="728549"/>
                </a:lnTo>
              </a:path>
            </a:pathLst>
          </a:custGeom>
          <a:ln w="12699">
            <a:solidFill>
              <a:srgbClr val="000000"/>
            </a:solidFill>
          </a:ln>
        </p:spPr>
        <p:txBody>
          <a:bodyPr wrap="square" lIns="0" tIns="0" rIns="0" bIns="0" rtlCol="0"/>
          <a:lstStyle/>
          <a:p>
            <a:endParaRPr/>
          </a:p>
        </p:txBody>
      </p:sp>
      <p:sp>
        <p:nvSpPr>
          <p:cNvPr id="28" name="object 28"/>
          <p:cNvSpPr/>
          <p:nvPr/>
        </p:nvSpPr>
        <p:spPr>
          <a:xfrm>
            <a:off x="5005158" y="4929213"/>
            <a:ext cx="84455" cy="74930"/>
          </a:xfrm>
          <a:custGeom>
            <a:avLst/>
            <a:gdLst/>
            <a:ahLst/>
            <a:cxnLst/>
            <a:rect l="l" t="t" r="r" b="b"/>
            <a:pathLst>
              <a:path w="84454" h="74929">
                <a:moveTo>
                  <a:pt x="43192" y="0"/>
                </a:moveTo>
                <a:lnTo>
                  <a:pt x="42519" y="45783"/>
                </a:lnTo>
                <a:lnTo>
                  <a:pt x="0" y="62776"/>
                </a:lnTo>
                <a:lnTo>
                  <a:pt x="84366" y="74587"/>
                </a:lnTo>
                <a:lnTo>
                  <a:pt x="43192" y="0"/>
                </a:lnTo>
                <a:close/>
              </a:path>
            </a:pathLst>
          </a:custGeom>
          <a:solidFill>
            <a:srgbClr val="000000"/>
          </a:solidFill>
        </p:spPr>
        <p:txBody>
          <a:bodyPr wrap="square" lIns="0" tIns="0" rIns="0" bIns="0" rtlCol="0"/>
          <a:lstStyle/>
          <a:p>
            <a:endParaRPr/>
          </a:p>
        </p:txBody>
      </p:sp>
      <p:sp>
        <p:nvSpPr>
          <p:cNvPr id="29" name="object 29"/>
          <p:cNvSpPr/>
          <p:nvPr/>
        </p:nvSpPr>
        <p:spPr>
          <a:xfrm>
            <a:off x="4010025" y="4260850"/>
            <a:ext cx="1054735" cy="88900"/>
          </a:xfrm>
          <a:custGeom>
            <a:avLst/>
            <a:gdLst/>
            <a:ahLst/>
            <a:cxnLst/>
            <a:rect l="l" t="t" r="r" b="b"/>
            <a:pathLst>
              <a:path w="1054735" h="88900">
                <a:moveTo>
                  <a:pt x="0" y="0"/>
                </a:moveTo>
                <a:lnTo>
                  <a:pt x="1054189" y="88365"/>
                </a:lnTo>
              </a:path>
            </a:pathLst>
          </a:custGeom>
          <a:ln w="12699">
            <a:solidFill>
              <a:srgbClr val="000000"/>
            </a:solidFill>
          </a:ln>
        </p:spPr>
        <p:txBody>
          <a:bodyPr wrap="square" lIns="0" tIns="0" rIns="0" bIns="0" rtlCol="0"/>
          <a:lstStyle/>
          <a:p>
            <a:endParaRPr/>
          </a:p>
        </p:txBody>
      </p:sp>
      <p:sp>
        <p:nvSpPr>
          <p:cNvPr id="30" name="object 30"/>
          <p:cNvSpPr/>
          <p:nvPr/>
        </p:nvSpPr>
        <p:spPr>
          <a:xfrm>
            <a:off x="5010403" y="4307001"/>
            <a:ext cx="79375" cy="76200"/>
          </a:xfrm>
          <a:custGeom>
            <a:avLst/>
            <a:gdLst/>
            <a:ahLst/>
            <a:cxnLst/>
            <a:rect l="l" t="t" r="r" b="b"/>
            <a:pathLst>
              <a:path w="79375" h="76200">
                <a:moveTo>
                  <a:pt x="6362" y="0"/>
                </a:moveTo>
                <a:lnTo>
                  <a:pt x="28498" y="40093"/>
                </a:lnTo>
                <a:lnTo>
                  <a:pt x="0" y="75933"/>
                </a:lnTo>
                <a:lnTo>
                  <a:pt x="79121" y="44335"/>
                </a:lnTo>
                <a:lnTo>
                  <a:pt x="6362" y="0"/>
                </a:lnTo>
                <a:close/>
              </a:path>
            </a:pathLst>
          </a:custGeom>
          <a:solidFill>
            <a:srgbClr val="000000"/>
          </a:solidFill>
        </p:spPr>
        <p:txBody>
          <a:bodyPr wrap="square" lIns="0" tIns="0" rIns="0" bIns="0" rtlCol="0"/>
          <a:lstStyle/>
          <a:p>
            <a:endParaRPr/>
          </a:p>
        </p:txBody>
      </p:sp>
      <p:sp>
        <p:nvSpPr>
          <p:cNvPr id="31" name="object 31"/>
          <p:cNvSpPr/>
          <p:nvPr/>
        </p:nvSpPr>
        <p:spPr>
          <a:xfrm>
            <a:off x="4010025" y="3805734"/>
            <a:ext cx="1056640" cy="454025"/>
          </a:xfrm>
          <a:custGeom>
            <a:avLst/>
            <a:gdLst/>
            <a:ahLst/>
            <a:cxnLst/>
            <a:rect l="l" t="t" r="r" b="b"/>
            <a:pathLst>
              <a:path w="1056639" h="454025">
                <a:moveTo>
                  <a:pt x="0" y="453527"/>
                </a:moveTo>
                <a:lnTo>
                  <a:pt x="1056159" y="0"/>
                </a:lnTo>
              </a:path>
            </a:pathLst>
          </a:custGeom>
          <a:ln w="12699">
            <a:solidFill>
              <a:srgbClr val="000000"/>
            </a:solidFill>
          </a:ln>
        </p:spPr>
        <p:txBody>
          <a:bodyPr wrap="square" lIns="0" tIns="0" rIns="0" bIns="0" rtlCol="0"/>
          <a:lstStyle/>
          <a:p>
            <a:endParaRPr/>
          </a:p>
        </p:txBody>
      </p:sp>
      <p:sp>
        <p:nvSpPr>
          <p:cNvPr id="32" name="object 32"/>
          <p:cNvSpPr/>
          <p:nvPr/>
        </p:nvSpPr>
        <p:spPr>
          <a:xfrm>
            <a:off x="5004473" y="3790772"/>
            <a:ext cx="85090" cy="70485"/>
          </a:xfrm>
          <a:custGeom>
            <a:avLst/>
            <a:gdLst/>
            <a:ahLst/>
            <a:cxnLst/>
            <a:rect l="l" t="t" r="r" b="b"/>
            <a:pathLst>
              <a:path w="85089" h="70485">
                <a:moveTo>
                  <a:pt x="0" y="0"/>
                </a:moveTo>
                <a:lnTo>
                  <a:pt x="38366" y="24980"/>
                </a:lnTo>
                <a:lnTo>
                  <a:pt x="30060" y="70015"/>
                </a:lnTo>
                <a:lnTo>
                  <a:pt x="85051" y="4940"/>
                </a:lnTo>
                <a:lnTo>
                  <a:pt x="0" y="0"/>
                </a:lnTo>
                <a:close/>
              </a:path>
            </a:pathLst>
          </a:custGeom>
          <a:solidFill>
            <a:srgbClr val="000000"/>
          </a:solidFill>
        </p:spPr>
        <p:txBody>
          <a:bodyPr wrap="square" lIns="0" tIns="0" rIns="0" bIns="0" rtlCol="0"/>
          <a:lstStyle/>
          <a:p>
            <a:endParaRPr/>
          </a:p>
        </p:txBody>
      </p:sp>
      <p:sp>
        <p:nvSpPr>
          <p:cNvPr id="33" name="object 33"/>
          <p:cNvSpPr/>
          <p:nvPr/>
        </p:nvSpPr>
        <p:spPr>
          <a:xfrm>
            <a:off x="4010025" y="3345569"/>
            <a:ext cx="1060450" cy="913765"/>
          </a:xfrm>
          <a:custGeom>
            <a:avLst/>
            <a:gdLst/>
            <a:ahLst/>
            <a:cxnLst/>
            <a:rect l="l" t="t" r="r" b="b"/>
            <a:pathLst>
              <a:path w="1060450" h="913764">
                <a:moveTo>
                  <a:pt x="0" y="913693"/>
                </a:moveTo>
                <a:lnTo>
                  <a:pt x="1060259" y="0"/>
                </a:lnTo>
              </a:path>
            </a:pathLst>
          </a:custGeom>
          <a:ln w="12699">
            <a:solidFill>
              <a:srgbClr val="000000"/>
            </a:solidFill>
          </a:ln>
        </p:spPr>
        <p:txBody>
          <a:bodyPr wrap="square" lIns="0" tIns="0" rIns="0" bIns="0" rtlCol="0"/>
          <a:lstStyle/>
          <a:p>
            <a:endParaRPr/>
          </a:p>
        </p:txBody>
      </p:sp>
      <p:sp>
        <p:nvSpPr>
          <p:cNvPr id="34" name="object 34"/>
          <p:cNvSpPr/>
          <p:nvPr/>
        </p:nvSpPr>
        <p:spPr>
          <a:xfrm>
            <a:off x="5006924" y="3328987"/>
            <a:ext cx="83185" cy="78740"/>
          </a:xfrm>
          <a:custGeom>
            <a:avLst/>
            <a:gdLst/>
            <a:ahLst/>
            <a:cxnLst/>
            <a:rect l="l" t="t" r="r" b="b"/>
            <a:pathLst>
              <a:path w="83185" h="78739">
                <a:moveTo>
                  <a:pt x="82600" y="0"/>
                </a:moveTo>
                <a:lnTo>
                  <a:pt x="0" y="20878"/>
                </a:lnTo>
                <a:lnTo>
                  <a:pt x="44119" y="33159"/>
                </a:lnTo>
                <a:lnTo>
                  <a:pt x="49745" y="78612"/>
                </a:lnTo>
                <a:lnTo>
                  <a:pt x="82600" y="0"/>
                </a:lnTo>
                <a:close/>
              </a:path>
            </a:pathLst>
          </a:custGeom>
          <a:solidFill>
            <a:srgbClr val="000000"/>
          </a:solidFill>
        </p:spPr>
        <p:txBody>
          <a:bodyPr wrap="square" lIns="0" tIns="0" rIns="0" bIns="0" rtlCol="0"/>
          <a:lstStyle/>
          <a:p>
            <a:endParaRPr/>
          </a:p>
        </p:txBody>
      </p:sp>
      <p:sp>
        <p:nvSpPr>
          <p:cNvPr id="35" name="object 35"/>
          <p:cNvSpPr/>
          <p:nvPr/>
        </p:nvSpPr>
        <p:spPr>
          <a:xfrm>
            <a:off x="4010025" y="3068543"/>
            <a:ext cx="1062990" cy="1191260"/>
          </a:xfrm>
          <a:custGeom>
            <a:avLst/>
            <a:gdLst/>
            <a:ahLst/>
            <a:cxnLst/>
            <a:rect l="l" t="t" r="r" b="b"/>
            <a:pathLst>
              <a:path w="1062989" h="1191260">
                <a:moveTo>
                  <a:pt x="0" y="1190719"/>
                </a:moveTo>
                <a:lnTo>
                  <a:pt x="1062589" y="0"/>
                </a:lnTo>
              </a:path>
            </a:pathLst>
          </a:custGeom>
          <a:ln w="12699">
            <a:solidFill>
              <a:srgbClr val="000000"/>
            </a:solidFill>
          </a:ln>
        </p:spPr>
        <p:txBody>
          <a:bodyPr wrap="square" lIns="0" tIns="0" rIns="0" bIns="0" rtlCol="0"/>
          <a:lstStyle/>
          <a:p>
            <a:endParaRPr/>
          </a:p>
        </p:txBody>
      </p:sp>
      <p:sp>
        <p:nvSpPr>
          <p:cNvPr id="36" name="object 36"/>
          <p:cNvSpPr/>
          <p:nvPr/>
        </p:nvSpPr>
        <p:spPr>
          <a:xfrm>
            <a:off x="5010365" y="3049587"/>
            <a:ext cx="79375" cy="82550"/>
          </a:xfrm>
          <a:custGeom>
            <a:avLst/>
            <a:gdLst/>
            <a:ahLst/>
            <a:cxnLst/>
            <a:rect l="l" t="t" r="r" b="b"/>
            <a:pathLst>
              <a:path w="79375" h="82550">
                <a:moveTo>
                  <a:pt x="79159" y="0"/>
                </a:moveTo>
                <a:lnTo>
                  <a:pt x="0" y="31483"/>
                </a:lnTo>
                <a:lnTo>
                  <a:pt x="45338" y="37909"/>
                </a:lnTo>
                <a:lnTo>
                  <a:pt x="56845" y="82219"/>
                </a:lnTo>
                <a:lnTo>
                  <a:pt x="79159" y="0"/>
                </a:lnTo>
                <a:close/>
              </a:path>
            </a:pathLst>
          </a:custGeom>
          <a:solidFill>
            <a:srgbClr val="000000"/>
          </a:solidFill>
        </p:spPr>
        <p:txBody>
          <a:bodyPr wrap="square" lIns="0" tIns="0" rIns="0" bIns="0" rtlCol="0"/>
          <a:lstStyle/>
          <a:p>
            <a:endParaRPr/>
          </a:p>
        </p:txBody>
      </p:sp>
      <p:sp>
        <p:nvSpPr>
          <p:cNvPr id="37" name="object 37"/>
          <p:cNvSpPr/>
          <p:nvPr/>
        </p:nvSpPr>
        <p:spPr>
          <a:xfrm>
            <a:off x="4010025" y="2790753"/>
            <a:ext cx="1064895" cy="1468755"/>
          </a:xfrm>
          <a:custGeom>
            <a:avLst/>
            <a:gdLst/>
            <a:ahLst/>
            <a:cxnLst/>
            <a:rect l="l" t="t" r="r" b="b"/>
            <a:pathLst>
              <a:path w="1064895" h="1468754">
                <a:moveTo>
                  <a:pt x="0" y="1468509"/>
                </a:moveTo>
                <a:lnTo>
                  <a:pt x="1064589" y="0"/>
                </a:lnTo>
              </a:path>
            </a:pathLst>
          </a:custGeom>
          <a:ln w="12699">
            <a:solidFill>
              <a:srgbClr val="000000"/>
            </a:solidFill>
          </a:ln>
        </p:spPr>
        <p:txBody>
          <a:bodyPr wrap="square" lIns="0" tIns="0" rIns="0" bIns="0" rtlCol="0"/>
          <a:lstStyle/>
          <a:p>
            <a:endParaRPr/>
          </a:p>
        </p:txBody>
      </p:sp>
      <p:sp>
        <p:nvSpPr>
          <p:cNvPr id="38" name="object 38"/>
          <p:cNvSpPr/>
          <p:nvPr/>
        </p:nvSpPr>
        <p:spPr>
          <a:xfrm>
            <a:off x="5013947" y="2770187"/>
            <a:ext cx="76200" cy="84455"/>
          </a:xfrm>
          <a:custGeom>
            <a:avLst/>
            <a:gdLst/>
            <a:ahLst/>
            <a:cxnLst/>
            <a:rect l="l" t="t" r="r" b="b"/>
            <a:pathLst>
              <a:path w="76200" h="84455">
                <a:moveTo>
                  <a:pt x="75577" y="0"/>
                </a:moveTo>
                <a:lnTo>
                  <a:pt x="0" y="39331"/>
                </a:lnTo>
                <a:lnTo>
                  <a:pt x="45758" y="41135"/>
                </a:lnTo>
                <a:lnTo>
                  <a:pt x="61696" y="84061"/>
                </a:lnTo>
                <a:lnTo>
                  <a:pt x="75577" y="0"/>
                </a:lnTo>
                <a:close/>
              </a:path>
            </a:pathLst>
          </a:custGeom>
          <a:solidFill>
            <a:srgbClr val="000000"/>
          </a:solidFill>
        </p:spPr>
        <p:txBody>
          <a:bodyPr wrap="square" lIns="0" tIns="0" rIns="0" bIns="0" rtlCol="0"/>
          <a:lstStyle/>
          <a:p>
            <a:endParaRPr/>
          </a:p>
        </p:txBody>
      </p:sp>
      <p:sp>
        <p:nvSpPr>
          <p:cNvPr id="39" name="object 39"/>
          <p:cNvSpPr txBox="1"/>
          <p:nvPr/>
        </p:nvSpPr>
        <p:spPr>
          <a:xfrm>
            <a:off x="1728787" y="3932237"/>
            <a:ext cx="1154430" cy="617220"/>
          </a:xfrm>
          <a:prstGeom prst="rect">
            <a:avLst/>
          </a:prstGeom>
        </p:spPr>
        <p:txBody>
          <a:bodyPr vert="horz" wrap="square" lIns="0" tIns="0" rIns="0" bIns="0" rtlCol="0">
            <a:spAutoFit/>
          </a:bodyPr>
          <a:lstStyle/>
          <a:p>
            <a:pPr marL="12700" marR="5080" indent="304800">
              <a:lnSpc>
                <a:spcPct val="100000"/>
              </a:lnSpc>
            </a:pPr>
            <a:r>
              <a:rPr sz="2000" spc="185" dirty="0">
                <a:latin typeface="Times New Roman"/>
                <a:cs typeface="Times New Roman"/>
              </a:rPr>
              <a:t>N</a:t>
            </a:r>
            <a:r>
              <a:rPr sz="2000" spc="110" dirty="0">
                <a:latin typeface="Times New Roman"/>
                <a:cs typeface="Times New Roman"/>
              </a:rPr>
              <a:t>ew</a:t>
            </a:r>
            <a:r>
              <a:rPr sz="2000" spc="45" dirty="0">
                <a:latin typeface="Times New Roman"/>
                <a:cs typeface="Times New Roman"/>
              </a:rPr>
              <a:t> </a:t>
            </a:r>
            <a:r>
              <a:rPr sz="2000" spc="220" dirty="0">
                <a:latin typeface="Times New Roman"/>
                <a:cs typeface="Times New Roman"/>
              </a:rPr>
              <a:t>Pr</a:t>
            </a:r>
            <a:r>
              <a:rPr sz="2000" spc="-5" dirty="0">
                <a:latin typeface="Times New Roman"/>
                <a:cs typeface="Times New Roman"/>
              </a:rPr>
              <a:t>oc</a:t>
            </a:r>
            <a:r>
              <a:rPr sz="2000" spc="125" dirty="0">
                <a:latin typeface="Times New Roman"/>
                <a:cs typeface="Times New Roman"/>
              </a:rPr>
              <a:t>es</a:t>
            </a:r>
            <a:r>
              <a:rPr sz="2000" spc="145" dirty="0">
                <a:latin typeface="Times New Roman"/>
                <a:cs typeface="Times New Roman"/>
              </a:rPr>
              <a:t>s</a:t>
            </a:r>
            <a:r>
              <a:rPr sz="2000" spc="125" dirty="0">
                <a:latin typeface="Times New Roman"/>
                <a:cs typeface="Times New Roman"/>
              </a:rPr>
              <a:t>es</a:t>
            </a:r>
            <a:endParaRPr sz="2000">
              <a:latin typeface="Times New Roman"/>
              <a:cs typeface="Times New Roman"/>
            </a:endParaRPr>
          </a:p>
        </p:txBody>
      </p:sp>
      <p:sp>
        <p:nvSpPr>
          <p:cNvPr id="40" name="object 40"/>
          <p:cNvSpPr/>
          <p:nvPr/>
        </p:nvSpPr>
        <p:spPr>
          <a:xfrm>
            <a:off x="2925762" y="4259262"/>
            <a:ext cx="367030" cy="0"/>
          </a:xfrm>
          <a:custGeom>
            <a:avLst/>
            <a:gdLst/>
            <a:ahLst/>
            <a:cxnLst/>
            <a:rect l="l" t="t" r="r" b="b"/>
            <a:pathLst>
              <a:path w="367029">
                <a:moveTo>
                  <a:pt x="0" y="0"/>
                </a:moveTo>
                <a:lnTo>
                  <a:pt x="366711" y="0"/>
                </a:lnTo>
              </a:path>
            </a:pathLst>
          </a:custGeom>
          <a:ln w="12699">
            <a:solidFill>
              <a:srgbClr val="000000"/>
            </a:solidFill>
          </a:ln>
        </p:spPr>
        <p:txBody>
          <a:bodyPr wrap="square" lIns="0" tIns="0" rIns="0" bIns="0" rtlCol="0"/>
          <a:lstStyle/>
          <a:p>
            <a:endParaRPr/>
          </a:p>
        </p:txBody>
      </p:sp>
      <p:sp>
        <p:nvSpPr>
          <p:cNvPr id="41" name="object 41"/>
          <p:cNvSpPr/>
          <p:nvPr/>
        </p:nvSpPr>
        <p:spPr>
          <a:xfrm>
            <a:off x="3241675" y="4221162"/>
            <a:ext cx="76200" cy="76200"/>
          </a:xfrm>
          <a:custGeom>
            <a:avLst/>
            <a:gdLst/>
            <a:ahLst/>
            <a:cxnLst/>
            <a:rect l="l" t="t" r="r" b="b"/>
            <a:pathLst>
              <a:path w="76200" h="76200">
                <a:moveTo>
                  <a:pt x="0" y="0"/>
                </a:moveTo>
                <a:lnTo>
                  <a:pt x="25400" y="38100"/>
                </a:ln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42" name="Slide Number Placeholder 41"/>
          <p:cNvSpPr>
            <a:spLocks noGrp="1"/>
          </p:cNvSpPr>
          <p:nvPr>
            <p:ph type="sldNum" sz="quarter" idx="15"/>
          </p:nvPr>
        </p:nvSpPr>
        <p:spPr/>
        <p:txBody>
          <a:bodyPr/>
          <a:lstStyle/>
          <a:p>
            <a:fld id="{1C3A0878-15BF-46CA-A796-9F1729AA0E08}" type="slidenum">
              <a:rPr lang="en-CA" smtClean="0"/>
              <a:pPr/>
              <a:t>15</a:t>
            </a:fld>
            <a:endParaRPr lang="en-CA"/>
          </a:p>
        </p:txBody>
      </p:sp>
    </p:spTree>
    <p:extLst>
      <p:ext uri="{BB962C8B-B14F-4D97-AF65-F5344CB8AC3E}">
        <p14:creationId xmlns:p14="http://schemas.microsoft.com/office/powerpoint/2010/main" val="108735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Dynamic Partitioning</a:t>
            </a:r>
            <a:endParaRPr lang="en-CA" dirty="0"/>
          </a:p>
        </p:txBody>
      </p:sp>
      <p:sp>
        <p:nvSpPr>
          <p:cNvPr id="3" name="Content Placeholder 2"/>
          <p:cNvSpPr>
            <a:spLocks noGrp="1"/>
          </p:cNvSpPr>
          <p:nvPr>
            <p:ph sz="quarter" idx="1"/>
          </p:nvPr>
        </p:nvSpPr>
        <p:spPr/>
        <p:txBody>
          <a:bodyPr>
            <a:normAutofit/>
          </a:bodyPr>
          <a:lstStyle/>
          <a:p>
            <a:r>
              <a:rPr lang="en-CA" sz="2100" dirty="0"/>
              <a:t>Partitions are of variable length and number.</a:t>
            </a:r>
          </a:p>
          <a:p>
            <a:r>
              <a:rPr lang="en-CA" sz="2100" dirty="0"/>
              <a:t>A process is allocated exactly the required amount of memory.</a:t>
            </a:r>
          </a:p>
          <a:p>
            <a:endParaRPr lang="en-CA" sz="2100" b="1" dirty="0">
              <a:solidFill>
                <a:schemeClr val="accent1"/>
              </a:solidFill>
            </a:endParaRPr>
          </a:p>
          <a:p>
            <a:r>
              <a:rPr lang="en-CA" sz="2100" b="1" dirty="0">
                <a:solidFill>
                  <a:schemeClr val="accent1"/>
                </a:solidFill>
              </a:rPr>
              <a:t>Compaction</a:t>
            </a:r>
            <a:r>
              <a:rPr lang="en-CA" sz="2100" dirty="0"/>
              <a:t> – shifting processes so they are contiguous and all free memory is in one block.</a:t>
            </a:r>
          </a:p>
          <a:p>
            <a:endParaRPr lang="en-CA" sz="2100" b="1" dirty="0">
              <a:solidFill>
                <a:schemeClr val="accent1"/>
              </a:solidFill>
            </a:endParaRPr>
          </a:p>
          <a:p>
            <a:r>
              <a:rPr lang="en-CA" sz="2100" b="1" dirty="0">
                <a:solidFill>
                  <a:schemeClr val="accent1"/>
                </a:solidFill>
              </a:rPr>
              <a:t>External fragmentation</a:t>
            </a:r>
            <a:r>
              <a:rPr lang="en-CA" sz="2100" dirty="0"/>
              <a:t> – small holes in memory between allocated partitions.</a:t>
            </a:r>
          </a:p>
        </p:txBody>
      </p:sp>
      <p:sp>
        <p:nvSpPr>
          <p:cNvPr id="8" name="Slide Number Placeholder 7"/>
          <p:cNvSpPr>
            <a:spLocks noGrp="1"/>
          </p:cNvSpPr>
          <p:nvPr>
            <p:ph type="sldNum" sz="quarter" idx="15"/>
          </p:nvPr>
        </p:nvSpPr>
        <p:spPr/>
        <p:txBody>
          <a:bodyPr/>
          <a:lstStyle/>
          <a:p>
            <a:fld id="{1C3A0878-15BF-46CA-A796-9F1729AA0E08}" type="slidenum">
              <a:rPr lang="en-CA" smtClean="0"/>
              <a:pPr/>
              <a:t>16</a:t>
            </a:fld>
            <a:endParaRPr lang="en-CA"/>
          </a:p>
        </p:txBody>
      </p:sp>
      <mc:AlternateContent xmlns:mc="http://schemas.openxmlformats.org/markup-compatibility/2006">
        <mc:Choice xmlns:p14="http://schemas.microsoft.com/office/powerpoint/2010/main" Requires="p14">
          <p:contentPart p14:bwMode="auto" r:id="rId2">
            <p14:nvContentPartPr>
              <p14:cNvPr id="41" name="Ink 40">
                <a:extLst>
                  <a:ext uri="{FF2B5EF4-FFF2-40B4-BE49-F238E27FC236}">
                    <a16:creationId xmlns:a16="http://schemas.microsoft.com/office/drawing/2014/main" id="{3A25F3E5-52D5-594B-95AB-A7A0891907A1}"/>
                  </a:ext>
                </a:extLst>
              </p14:cNvPr>
              <p14:cNvContentPartPr/>
              <p14:nvPr/>
            </p14:nvContentPartPr>
            <p14:xfrm>
              <a:off x="1939730" y="3922961"/>
              <a:ext cx="360" cy="360"/>
            </p14:xfrm>
          </p:contentPart>
        </mc:Choice>
        <mc:Fallback>
          <p:pic>
            <p:nvPicPr>
              <p:cNvPr id="41" name="Ink 40">
                <a:extLst>
                  <a:ext uri="{FF2B5EF4-FFF2-40B4-BE49-F238E27FC236}">
                    <a16:creationId xmlns:a16="http://schemas.microsoft.com/office/drawing/2014/main" id="{3A25F3E5-52D5-594B-95AB-A7A0891907A1}"/>
                  </a:ext>
                </a:extLst>
              </p:cNvPr>
              <p:cNvPicPr/>
              <p:nvPr/>
            </p:nvPicPr>
            <p:blipFill>
              <a:blip r:embed="rId3"/>
              <a:stretch>
                <a:fillRect/>
              </a:stretch>
            </p:blipFill>
            <p:spPr>
              <a:xfrm>
                <a:off x="1930730" y="3913961"/>
                <a:ext cx="18000" cy="18000"/>
              </a:xfrm>
              <a:prstGeom prst="rect">
                <a:avLst/>
              </a:prstGeom>
            </p:spPr>
          </p:pic>
        </mc:Fallback>
      </mc:AlternateContent>
    </p:spTree>
    <p:extLst>
      <p:ext uri="{BB962C8B-B14F-4D97-AF65-F5344CB8AC3E}">
        <p14:creationId xmlns:p14="http://schemas.microsoft.com/office/powerpoint/2010/main" val="2079338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838200" y="1828800"/>
            <a:ext cx="1600200" cy="609600"/>
          </a:xfrm>
          <a:custGeom>
            <a:avLst/>
            <a:gdLst/>
            <a:ahLst/>
            <a:cxnLst/>
            <a:rect l="l" t="t" r="r" b="b"/>
            <a:pathLst>
              <a:path w="1600200" h="609600">
                <a:moveTo>
                  <a:pt x="0" y="0"/>
                </a:moveTo>
                <a:lnTo>
                  <a:pt x="1600200" y="0"/>
                </a:lnTo>
                <a:lnTo>
                  <a:pt x="1600200" y="609600"/>
                </a:lnTo>
                <a:lnTo>
                  <a:pt x="0" y="609600"/>
                </a:lnTo>
                <a:lnTo>
                  <a:pt x="0" y="0"/>
                </a:lnTo>
                <a:close/>
              </a:path>
            </a:pathLst>
          </a:custGeom>
          <a:solidFill>
            <a:srgbClr val="E4E4E4"/>
          </a:solidFill>
        </p:spPr>
        <p:txBody>
          <a:bodyPr wrap="square" lIns="0" tIns="0" rIns="0" bIns="0" rtlCol="0"/>
          <a:lstStyle/>
          <a:p>
            <a:endParaRPr/>
          </a:p>
        </p:txBody>
      </p:sp>
      <p:sp>
        <p:nvSpPr>
          <p:cNvPr id="4" name="object 4"/>
          <p:cNvSpPr txBox="1">
            <a:spLocks noGrp="1"/>
          </p:cNvSpPr>
          <p:nvPr>
            <p:ph type="title"/>
          </p:nvPr>
        </p:nvSpPr>
        <p:spPr/>
        <p:txBody>
          <a:bodyPr/>
          <a:lstStyle/>
          <a:p>
            <a:r>
              <a:rPr lang="en-CA" dirty="0"/>
              <a:t>Example of Dynamic Partitioning</a:t>
            </a:r>
          </a:p>
        </p:txBody>
      </p:sp>
      <p:sp>
        <p:nvSpPr>
          <p:cNvPr id="18" name="Slide Number Placeholder 17"/>
          <p:cNvSpPr>
            <a:spLocks noGrp="1"/>
          </p:cNvSpPr>
          <p:nvPr>
            <p:ph type="sldNum" sz="quarter" idx="12"/>
          </p:nvPr>
        </p:nvSpPr>
        <p:spPr/>
        <p:txBody>
          <a:bodyPr/>
          <a:lstStyle/>
          <a:p>
            <a:fld id="{1C3A0878-15BF-46CA-A796-9F1729AA0E08}" type="slidenum">
              <a:rPr lang="en-CA" smtClean="0"/>
              <a:pPr/>
              <a:t>17</a:t>
            </a:fld>
            <a:endParaRPr lang="en-CA"/>
          </a:p>
        </p:txBody>
      </p:sp>
      <p:sp>
        <p:nvSpPr>
          <p:cNvPr id="5" name="object 5"/>
          <p:cNvSpPr/>
          <p:nvPr/>
        </p:nvSpPr>
        <p:spPr>
          <a:xfrm>
            <a:off x="844550" y="1835150"/>
            <a:ext cx="1587500" cy="3340100"/>
          </a:xfrm>
          <a:custGeom>
            <a:avLst/>
            <a:gdLst/>
            <a:ahLst/>
            <a:cxnLst/>
            <a:rect l="l" t="t" r="r" b="b"/>
            <a:pathLst>
              <a:path w="1587500" h="3340100">
                <a:moveTo>
                  <a:pt x="0" y="0"/>
                </a:moveTo>
                <a:lnTo>
                  <a:pt x="1587498" y="0"/>
                </a:lnTo>
                <a:lnTo>
                  <a:pt x="1587498" y="3340097"/>
                </a:lnTo>
                <a:lnTo>
                  <a:pt x="0" y="3340097"/>
                </a:lnTo>
                <a:lnTo>
                  <a:pt x="0" y="0"/>
                </a:lnTo>
                <a:close/>
              </a:path>
            </a:pathLst>
          </a:custGeom>
          <a:ln w="12699">
            <a:solidFill>
              <a:srgbClr val="000000"/>
            </a:solidFill>
          </a:ln>
        </p:spPr>
        <p:txBody>
          <a:bodyPr wrap="square" lIns="0" tIns="0" rIns="0" bIns="0" rtlCol="0"/>
          <a:lstStyle/>
          <a:p>
            <a:endParaRPr/>
          </a:p>
        </p:txBody>
      </p:sp>
      <p:sp>
        <p:nvSpPr>
          <p:cNvPr id="6" name="object 6"/>
          <p:cNvSpPr/>
          <p:nvPr/>
        </p:nvSpPr>
        <p:spPr>
          <a:xfrm>
            <a:off x="846137" y="2438400"/>
            <a:ext cx="1586230" cy="0"/>
          </a:xfrm>
          <a:custGeom>
            <a:avLst/>
            <a:gdLst/>
            <a:ahLst/>
            <a:cxnLst/>
            <a:rect l="l" t="t" r="r" b="b"/>
            <a:pathLst>
              <a:path w="1586230">
                <a:moveTo>
                  <a:pt x="0" y="0"/>
                </a:moveTo>
                <a:lnTo>
                  <a:pt x="1585908" y="1"/>
                </a:lnTo>
              </a:path>
            </a:pathLst>
          </a:custGeom>
          <a:ln w="12699">
            <a:solidFill>
              <a:srgbClr val="000000"/>
            </a:solidFill>
          </a:ln>
        </p:spPr>
        <p:txBody>
          <a:bodyPr wrap="square" lIns="0" tIns="0" rIns="0" bIns="0" rtlCol="0"/>
          <a:lstStyle/>
          <a:p>
            <a:endParaRPr/>
          </a:p>
        </p:txBody>
      </p:sp>
      <p:sp>
        <p:nvSpPr>
          <p:cNvPr id="7" name="object 7"/>
          <p:cNvSpPr txBox="1"/>
          <p:nvPr/>
        </p:nvSpPr>
        <p:spPr>
          <a:xfrm>
            <a:off x="1068387" y="1797050"/>
            <a:ext cx="1220470" cy="617220"/>
          </a:xfrm>
          <a:prstGeom prst="rect">
            <a:avLst/>
          </a:prstGeom>
        </p:spPr>
        <p:txBody>
          <a:bodyPr vert="horz" wrap="square" lIns="0" tIns="0" rIns="0" bIns="0" rtlCol="0">
            <a:spAutoFit/>
          </a:bodyPr>
          <a:lstStyle/>
          <a:p>
            <a:pPr marL="224154" marR="5080" indent="-212090">
              <a:lnSpc>
                <a:spcPct val="100000"/>
              </a:lnSpc>
            </a:pPr>
            <a:r>
              <a:rPr sz="2000" spc="110" dirty="0">
                <a:latin typeface="Times New Roman"/>
                <a:cs typeface="Times New Roman"/>
              </a:rPr>
              <a:t>O</a:t>
            </a:r>
            <a:r>
              <a:rPr sz="2000" spc="145" dirty="0">
                <a:latin typeface="Times New Roman"/>
                <a:cs typeface="Times New Roman"/>
              </a:rPr>
              <a:t>p</a:t>
            </a:r>
            <a:r>
              <a:rPr sz="2000" spc="165" dirty="0">
                <a:latin typeface="Times New Roman"/>
                <a:cs typeface="Times New Roman"/>
              </a:rPr>
              <a:t>er</a:t>
            </a:r>
            <a:r>
              <a:rPr sz="2000" spc="220" dirty="0">
                <a:latin typeface="Times New Roman"/>
                <a:cs typeface="Times New Roman"/>
              </a:rPr>
              <a:t>at</a:t>
            </a:r>
            <a:r>
              <a:rPr sz="2000" spc="70" dirty="0">
                <a:latin typeface="Times New Roman"/>
                <a:cs typeface="Times New Roman"/>
              </a:rPr>
              <a:t>i</a:t>
            </a:r>
            <a:r>
              <a:rPr sz="2000" spc="220" dirty="0">
                <a:latin typeface="Times New Roman"/>
                <a:cs typeface="Times New Roman"/>
              </a:rPr>
              <a:t>n</a:t>
            </a:r>
            <a:r>
              <a:rPr sz="2000" spc="70" dirty="0">
                <a:latin typeface="Times New Roman"/>
                <a:cs typeface="Times New Roman"/>
              </a:rPr>
              <a:t>g</a:t>
            </a:r>
            <a:r>
              <a:rPr sz="2000" spc="35" dirty="0">
                <a:latin typeface="Times New Roman"/>
                <a:cs typeface="Times New Roman"/>
              </a:rPr>
              <a:t> </a:t>
            </a:r>
            <a:r>
              <a:rPr sz="2000" spc="145" dirty="0">
                <a:latin typeface="Times New Roman"/>
                <a:cs typeface="Times New Roman"/>
              </a:rPr>
              <a:t>S</a:t>
            </a:r>
            <a:r>
              <a:rPr sz="2000" spc="70" dirty="0">
                <a:latin typeface="Times New Roman"/>
                <a:cs typeface="Times New Roman"/>
              </a:rPr>
              <a:t>y</a:t>
            </a:r>
            <a:r>
              <a:rPr sz="2000" spc="145" dirty="0">
                <a:latin typeface="Times New Roman"/>
                <a:cs typeface="Times New Roman"/>
              </a:rPr>
              <a:t>s</a:t>
            </a:r>
            <a:r>
              <a:rPr sz="2000" spc="220" dirty="0">
                <a:latin typeface="Times New Roman"/>
                <a:cs typeface="Times New Roman"/>
              </a:rPr>
              <a:t>t</a:t>
            </a:r>
            <a:r>
              <a:rPr sz="2000" spc="165" dirty="0">
                <a:latin typeface="Times New Roman"/>
                <a:cs typeface="Times New Roman"/>
              </a:rPr>
              <a:t>em</a:t>
            </a:r>
            <a:endParaRPr sz="2000" dirty="0">
              <a:latin typeface="Times New Roman"/>
              <a:cs typeface="Times New Roman"/>
            </a:endParaRPr>
          </a:p>
        </p:txBody>
      </p:sp>
      <p:sp>
        <p:nvSpPr>
          <p:cNvPr id="8" name="object 8"/>
          <p:cNvSpPr txBox="1"/>
          <p:nvPr/>
        </p:nvSpPr>
        <p:spPr>
          <a:xfrm>
            <a:off x="2578100" y="19494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12</a:t>
            </a:r>
            <a:r>
              <a:rPr sz="2000" spc="110" dirty="0">
                <a:latin typeface="Times New Roman"/>
                <a:cs typeface="Times New Roman"/>
              </a:rPr>
              <a:t>8</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9" name="object 9"/>
          <p:cNvSpPr txBox="1"/>
          <p:nvPr/>
        </p:nvSpPr>
        <p:spPr>
          <a:xfrm>
            <a:off x="2578100" y="35496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89</a:t>
            </a:r>
            <a:r>
              <a:rPr sz="2000" spc="110" dirty="0">
                <a:latin typeface="Times New Roman"/>
                <a:cs typeface="Times New Roman"/>
              </a:rPr>
              <a:t>6</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1" name="object 11"/>
          <p:cNvSpPr txBox="1"/>
          <p:nvPr/>
        </p:nvSpPr>
        <p:spPr>
          <a:xfrm>
            <a:off x="5369864" y="25590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32</a:t>
            </a:r>
            <a:r>
              <a:rPr sz="2000" spc="110" dirty="0">
                <a:latin typeface="Times New Roman"/>
                <a:cs typeface="Times New Roman"/>
              </a:rPr>
              <a:t>0</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2" name="object 12"/>
          <p:cNvSpPr txBox="1"/>
          <p:nvPr/>
        </p:nvSpPr>
        <p:spPr>
          <a:xfrm>
            <a:off x="5369864" y="40068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57</a:t>
            </a:r>
            <a:r>
              <a:rPr sz="2000" spc="110" dirty="0">
                <a:latin typeface="Times New Roman"/>
                <a:cs typeface="Times New Roman"/>
              </a:rPr>
              <a:t>6</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3" name="object 13"/>
          <p:cNvSpPr txBox="1"/>
          <p:nvPr/>
        </p:nvSpPr>
        <p:spPr>
          <a:xfrm>
            <a:off x="7962150" y="25590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32</a:t>
            </a:r>
            <a:r>
              <a:rPr sz="2000" spc="110" dirty="0">
                <a:latin typeface="Times New Roman"/>
                <a:cs typeface="Times New Roman"/>
              </a:rPr>
              <a:t>0</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5" name="object 15"/>
          <p:cNvSpPr txBox="1"/>
          <p:nvPr/>
        </p:nvSpPr>
        <p:spPr>
          <a:xfrm>
            <a:off x="7962150" y="33210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22</a:t>
            </a:r>
            <a:r>
              <a:rPr sz="2000" spc="110" dirty="0">
                <a:latin typeface="Times New Roman"/>
                <a:cs typeface="Times New Roman"/>
              </a:rPr>
              <a:t>4</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6" name="object 16"/>
          <p:cNvSpPr txBox="1"/>
          <p:nvPr/>
        </p:nvSpPr>
        <p:spPr>
          <a:xfrm>
            <a:off x="7962150" y="43116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35</a:t>
            </a:r>
            <a:r>
              <a:rPr sz="2000" spc="110" dirty="0">
                <a:latin typeface="Times New Roman"/>
                <a:cs typeface="Times New Roman"/>
              </a:rPr>
              <a:t>2</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graphicFrame>
        <p:nvGraphicFramePr>
          <p:cNvPr id="10" name="object 10"/>
          <p:cNvGraphicFramePr>
            <a:graphicFrameLocks noGrp="1"/>
          </p:cNvGraphicFramePr>
          <p:nvPr>
            <p:extLst>
              <p:ext uri="{D42A27DB-BD31-4B8C-83A1-F6EECF244321}">
                <p14:modId xmlns:p14="http://schemas.microsoft.com/office/powerpoint/2010/main" val="3702762277"/>
              </p:ext>
            </p:extLst>
          </p:nvPr>
        </p:nvGraphicFramePr>
        <p:xfrm>
          <a:off x="3657600" y="1828800"/>
          <a:ext cx="1587498" cy="3340095"/>
        </p:xfrm>
        <a:graphic>
          <a:graphicData uri="http://schemas.openxmlformats.org/drawingml/2006/table">
            <a:tbl>
              <a:tblPr firstRow="1" bandRow="1">
                <a:tableStyleId>{2D5ABB26-0587-4C30-8999-92F81FD0307C}</a:tableStyleId>
              </a:tblPr>
              <a:tblGrid>
                <a:gridCol w="1587498">
                  <a:extLst>
                    <a:ext uri="{9D8B030D-6E8A-4147-A177-3AD203B41FA5}">
                      <a16:colId xmlns:a16="http://schemas.microsoft.com/office/drawing/2014/main" val="20000"/>
                    </a:ext>
                  </a:extLst>
                </a:gridCol>
              </a:tblGrid>
              <a:tr h="603250">
                <a:tc>
                  <a:txBody>
                    <a:bodyPr/>
                    <a:lstStyle/>
                    <a:p>
                      <a:pPr marL="0" algn="ctr">
                        <a:lnSpc>
                          <a:spcPts val="2050"/>
                        </a:lnSpc>
                        <a:spcBef>
                          <a:spcPts val="0"/>
                        </a:spcBef>
                      </a:pPr>
                      <a:r>
                        <a:rPr sz="2000" dirty="0">
                          <a:latin typeface="Times New Roman"/>
                          <a:cs typeface="Times New Roman"/>
                        </a:rPr>
                        <a:t>Operating</a:t>
                      </a:r>
                    </a:p>
                    <a:p>
                      <a:pPr marL="0" algn="ctr">
                        <a:lnSpc>
                          <a:spcPct val="100000"/>
                        </a:lnSpc>
                        <a:spcBef>
                          <a:spcPts val="0"/>
                        </a:spcBef>
                      </a:pPr>
                      <a:r>
                        <a:rPr sz="2000" dirty="0">
                          <a:latin typeface="Times New Roman"/>
                          <a:cs typeface="Times New Roman"/>
                        </a:rPr>
                        <a:t>System</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685799">
                <a:tc>
                  <a:txBody>
                    <a:bodyPr/>
                    <a:lstStyle/>
                    <a:p>
                      <a:pPr marL="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1</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1"/>
                  </a:ext>
                </a:extLst>
              </a:tr>
              <a:tr h="2051046">
                <a:tc>
                  <a:txBody>
                    <a:bodyPr/>
                    <a:lstStyle/>
                    <a:p>
                      <a:pPr algn="ctr"/>
                      <a:endParaRPr sz="2000" dirty="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14" name="object 14"/>
          <p:cNvGraphicFramePr>
            <a:graphicFrameLocks noGrp="1"/>
          </p:cNvGraphicFramePr>
          <p:nvPr>
            <p:extLst>
              <p:ext uri="{D42A27DB-BD31-4B8C-83A1-F6EECF244321}">
                <p14:modId xmlns:p14="http://schemas.microsoft.com/office/powerpoint/2010/main" val="1025893406"/>
              </p:ext>
            </p:extLst>
          </p:nvPr>
        </p:nvGraphicFramePr>
        <p:xfrm>
          <a:off x="6324599" y="1828800"/>
          <a:ext cx="1587499" cy="3340095"/>
        </p:xfrm>
        <a:graphic>
          <a:graphicData uri="http://schemas.openxmlformats.org/drawingml/2006/table">
            <a:tbl>
              <a:tblPr firstRow="1" bandRow="1">
                <a:tableStyleId>{2D5ABB26-0587-4C30-8999-92F81FD0307C}</a:tableStyleId>
              </a:tblPr>
              <a:tblGrid>
                <a:gridCol w="1587499">
                  <a:extLst>
                    <a:ext uri="{9D8B030D-6E8A-4147-A177-3AD203B41FA5}">
                      <a16:colId xmlns:a16="http://schemas.microsoft.com/office/drawing/2014/main" val="20000"/>
                    </a:ext>
                  </a:extLst>
                </a:gridCol>
              </a:tblGrid>
              <a:tr h="603250">
                <a:tc>
                  <a:txBody>
                    <a:bodyPr/>
                    <a:lstStyle/>
                    <a:p>
                      <a:pPr marL="80010" algn="ctr">
                        <a:lnSpc>
                          <a:spcPts val="2050"/>
                        </a:lnSpc>
                      </a:pPr>
                      <a:r>
                        <a:rPr sz="2000" dirty="0">
                          <a:latin typeface="Times New Roman"/>
                          <a:cs typeface="Times New Roman"/>
                        </a:rPr>
                        <a:t>Operating</a:t>
                      </a:r>
                    </a:p>
                    <a:p>
                      <a:pPr marL="174625" algn="ctr">
                        <a:lnSpc>
                          <a:spcPct val="100000"/>
                        </a:lnSpc>
                      </a:pPr>
                      <a:r>
                        <a:rPr sz="2000" dirty="0">
                          <a:latin typeface="Times New Roman"/>
                          <a:cs typeface="Times New Roman"/>
                        </a:rPr>
                        <a:t>System</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685799">
                <a:tc>
                  <a:txBody>
                    <a:bodyPr/>
                    <a:lstStyle/>
                    <a:p>
                      <a:pPr marR="102870" algn="ctr">
                        <a:lnSpc>
                          <a:spcPct val="100000"/>
                        </a:lnSpc>
                        <a:spcBef>
                          <a:spcPts val="150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1</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1"/>
                  </a:ext>
                </a:extLst>
              </a:tr>
              <a:tr h="609599">
                <a:tc>
                  <a:txBody>
                    <a:bodyPr/>
                    <a:lstStyle/>
                    <a:p>
                      <a:pPr marR="102870" algn="ctr">
                        <a:lnSpc>
                          <a:spcPct val="100000"/>
                        </a:lnSpc>
                        <a:spcBef>
                          <a:spcPts val="150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2</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2"/>
                  </a:ext>
                </a:extLst>
              </a:tr>
              <a:tr h="1441447">
                <a:tc>
                  <a:txBody>
                    <a:bodyPr/>
                    <a:lstStyle/>
                    <a:p>
                      <a:pPr algn="ctr"/>
                      <a:endParaRPr sz="2000" dirty="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849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273528" y="25590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32</a:t>
            </a:r>
            <a:r>
              <a:rPr sz="2000" spc="110" dirty="0">
                <a:latin typeface="Times New Roman"/>
                <a:cs typeface="Times New Roman"/>
              </a:rPr>
              <a:t>0</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6" name="object 6"/>
          <p:cNvSpPr txBox="1"/>
          <p:nvPr/>
        </p:nvSpPr>
        <p:spPr>
          <a:xfrm>
            <a:off x="2345537" y="32448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22</a:t>
            </a:r>
            <a:r>
              <a:rPr sz="2000" spc="110" dirty="0">
                <a:latin typeface="Times New Roman"/>
                <a:cs typeface="Times New Roman"/>
              </a:rPr>
              <a:t>4</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7" name="object 7"/>
          <p:cNvSpPr txBox="1"/>
          <p:nvPr/>
        </p:nvSpPr>
        <p:spPr>
          <a:xfrm>
            <a:off x="2345537" y="40830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28</a:t>
            </a:r>
            <a:r>
              <a:rPr sz="2000" spc="110" dirty="0">
                <a:latin typeface="Times New Roman"/>
                <a:cs typeface="Times New Roman"/>
              </a:rPr>
              <a:t>8</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8" name="object 8"/>
          <p:cNvSpPr txBox="1"/>
          <p:nvPr/>
        </p:nvSpPr>
        <p:spPr>
          <a:xfrm>
            <a:off x="2345537" y="4768850"/>
            <a:ext cx="57658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6</a:t>
            </a:r>
            <a:r>
              <a:rPr sz="2000" spc="110" dirty="0">
                <a:latin typeface="Times New Roman"/>
                <a:cs typeface="Times New Roman"/>
              </a:rPr>
              <a:t>4</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9" name="object 9"/>
          <p:cNvSpPr txBox="1"/>
          <p:nvPr/>
        </p:nvSpPr>
        <p:spPr>
          <a:xfrm>
            <a:off x="5009832" y="25590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32</a:t>
            </a:r>
            <a:r>
              <a:rPr sz="2000" spc="110" dirty="0">
                <a:latin typeface="Times New Roman"/>
                <a:cs typeface="Times New Roman"/>
              </a:rPr>
              <a:t>0</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1" name="object 11"/>
          <p:cNvSpPr txBox="1"/>
          <p:nvPr/>
        </p:nvSpPr>
        <p:spPr>
          <a:xfrm>
            <a:off x="5009832" y="32448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22</a:t>
            </a:r>
            <a:r>
              <a:rPr sz="2000" spc="110" dirty="0">
                <a:latin typeface="Times New Roman"/>
                <a:cs typeface="Times New Roman"/>
              </a:rPr>
              <a:t>4</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2" name="object 12"/>
          <p:cNvSpPr txBox="1"/>
          <p:nvPr/>
        </p:nvSpPr>
        <p:spPr>
          <a:xfrm>
            <a:off x="4992293" y="40830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28</a:t>
            </a:r>
            <a:r>
              <a:rPr sz="2000" spc="110" dirty="0">
                <a:latin typeface="Times New Roman"/>
                <a:cs typeface="Times New Roman"/>
              </a:rPr>
              <a:t>8</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3" name="object 13"/>
          <p:cNvSpPr txBox="1"/>
          <p:nvPr/>
        </p:nvSpPr>
        <p:spPr>
          <a:xfrm>
            <a:off x="5009832" y="4768850"/>
            <a:ext cx="57658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6</a:t>
            </a:r>
            <a:r>
              <a:rPr sz="2000" spc="110" dirty="0">
                <a:latin typeface="Times New Roman"/>
                <a:cs typeface="Times New Roman"/>
              </a:rPr>
              <a:t>4</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4" name="object 14"/>
          <p:cNvSpPr txBox="1"/>
          <p:nvPr/>
        </p:nvSpPr>
        <p:spPr>
          <a:xfrm>
            <a:off x="7890141" y="25590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32</a:t>
            </a:r>
            <a:r>
              <a:rPr sz="2000" spc="110" dirty="0">
                <a:latin typeface="Times New Roman"/>
                <a:cs typeface="Times New Roman"/>
              </a:rPr>
              <a:t>0</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5" name="object 15"/>
          <p:cNvSpPr txBox="1"/>
          <p:nvPr/>
        </p:nvSpPr>
        <p:spPr>
          <a:xfrm>
            <a:off x="7890141" y="4083050"/>
            <a:ext cx="71755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28</a:t>
            </a:r>
            <a:r>
              <a:rPr sz="2000" spc="110" dirty="0">
                <a:latin typeface="Times New Roman"/>
                <a:cs typeface="Times New Roman"/>
              </a:rPr>
              <a:t>8</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6" name="object 16"/>
          <p:cNvSpPr txBox="1"/>
          <p:nvPr/>
        </p:nvSpPr>
        <p:spPr>
          <a:xfrm>
            <a:off x="7962150" y="4768850"/>
            <a:ext cx="576580"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6</a:t>
            </a:r>
            <a:r>
              <a:rPr sz="2000" spc="110" dirty="0">
                <a:latin typeface="Times New Roman"/>
                <a:cs typeface="Times New Roman"/>
              </a:rPr>
              <a:t>4</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18" name="object 18"/>
          <p:cNvSpPr txBox="1"/>
          <p:nvPr/>
        </p:nvSpPr>
        <p:spPr>
          <a:xfrm>
            <a:off x="7962150" y="3168650"/>
            <a:ext cx="717550" cy="6172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12</a:t>
            </a:r>
            <a:r>
              <a:rPr sz="2000" spc="110" dirty="0">
                <a:latin typeface="Times New Roman"/>
                <a:cs typeface="Times New Roman"/>
              </a:rPr>
              <a:t>8</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a:p>
            <a:pPr marL="12700">
              <a:lnSpc>
                <a:spcPct val="100000"/>
              </a:lnSpc>
            </a:pPr>
            <a:r>
              <a:rPr sz="2000" spc="105" dirty="0">
                <a:latin typeface="Times New Roman"/>
                <a:cs typeface="Times New Roman"/>
              </a:rPr>
              <a:t>9</a:t>
            </a:r>
            <a:r>
              <a:rPr sz="2000" spc="110" dirty="0">
                <a:latin typeface="Times New Roman"/>
                <a:cs typeface="Times New Roman"/>
              </a:rPr>
              <a:t>6</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4118890820"/>
              </p:ext>
            </p:extLst>
          </p:nvPr>
        </p:nvGraphicFramePr>
        <p:xfrm>
          <a:off x="685800" y="1828800"/>
          <a:ext cx="1587499" cy="3346445"/>
        </p:xfrm>
        <a:graphic>
          <a:graphicData uri="http://schemas.openxmlformats.org/drawingml/2006/table">
            <a:tbl>
              <a:tblPr firstRow="1" bandRow="1">
                <a:tableStyleId>{2D5ABB26-0587-4C30-8999-92F81FD0307C}</a:tableStyleId>
              </a:tblPr>
              <a:tblGrid>
                <a:gridCol w="1587499">
                  <a:extLst>
                    <a:ext uri="{9D8B030D-6E8A-4147-A177-3AD203B41FA5}">
                      <a16:colId xmlns:a16="http://schemas.microsoft.com/office/drawing/2014/main" val="20000"/>
                    </a:ext>
                  </a:extLst>
                </a:gridCol>
              </a:tblGrid>
              <a:tr h="603250">
                <a:tc>
                  <a:txBody>
                    <a:bodyPr/>
                    <a:lstStyle/>
                    <a:p>
                      <a:pPr marL="0" marR="118110" indent="0" algn="ctr">
                        <a:lnSpc>
                          <a:spcPct val="100000"/>
                        </a:lnSpc>
                        <a:spcBef>
                          <a:spcPts val="0"/>
                        </a:spcBef>
                      </a:pPr>
                      <a:r>
                        <a:rPr sz="2000" dirty="0">
                          <a:latin typeface="Times New Roman"/>
                          <a:cs typeface="Times New Roman"/>
                        </a:rPr>
                        <a:t>Operating</a:t>
                      </a:r>
                      <a:r>
                        <a:rPr lang="en-CA" sz="2000" dirty="0">
                          <a:latin typeface="Times New Roman"/>
                          <a:cs typeface="Times New Roman"/>
                        </a:rPr>
                        <a:t> </a:t>
                      </a:r>
                      <a:r>
                        <a:rPr sz="2000" dirty="0">
                          <a:latin typeface="Times New Roman"/>
                          <a:cs typeface="Times New Roman"/>
                        </a:rPr>
                        <a:t>System</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685799">
                <a:tc>
                  <a:txBody>
                    <a:bodyPr/>
                    <a:lstStyle/>
                    <a:p>
                      <a:pPr marR="102870" algn="ctr">
                        <a:lnSpc>
                          <a:spcPct val="100000"/>
                        </a:lnSpc>
                        <a:spcBef>
                          <a:spcPts val="150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1</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1"/>
                  </a:ext>
                </a:extLst>
              </a:tr>
              <a:tr h="609599">
                <a:tc>
                  <a:txBody>
                    <a:bodyPr/>
                    <a:lstStyle/>
                    <a:p>
                      <a:pPr marR="102870" algn="ctr">
                        <a:lnSpc>
                          <a:spcPct val="100000"/>
                        </a:lnSpc>
                        <a:spcBef>
                          <a:spcPts val="150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2</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2"/>
                  </a:ext>
                </a:extLst>
              </a:tr>
              <a:tr h="838200">
                <a:tc>
                  <a:txBody>
                    <a:bodyPr/>
                    <a:lstStyle/>
                    <a:p>
                      <a:pPr algn="ctr">
                        <a:lnSpc>
                          <a:spcPct val="100000"/>
                        </a:lnSpc>
                        <a:spcBef>
                          <a:spcPts val="55"/>
                        </a:spcBef>
                      </a:pPr>
                      <a:endParaRPr sz="2300" dirty="0">
                        <a:latin typeface="Times New Roman"/>
                        <a:cs typeface="Times New Roman"/>
                      </a:endParaRPr>
                    </a:p>
                    <a:p>
                      <a:pPr marR="102870" algn="ctr">
                        <a:lnSpc>
                          <a:spcPct val="100000"/>
                        </a:lnSpc>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3</a:t>
                      </a: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3"/>
                  </a:ext>
                </a:extLst>
              </a:tr>
              <a:tr h="603247">
                <a:tc>
                  <a:txBody>
                    <a:bodyPr/>
                    <a:lstStyle/>
                    <a:p>
                      <a:pPr algn="ct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699">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10" name="object 10"/>
          <p:cNvGraphicFramePr>
            <a:graphicFrameLocks noGrp="1"/>
          </p:cNvGraphicFramePr>
          <p:nvPr>
            <p:extLst>
              <p:ext uri="{D42A27DB-BD31-4B8C-83A1-F6EECF244321}">
                <p14:modId xmlns:p14="http://schemas.microsoft.com/office/powerpoint/2010/main" val="3541472760"/>
              </p:ext>
            </p:extLst>
          </p:nvPr>
        </p:nvGraphicFramePr>
        <p:xfrm>
          <a:off x="3352800" y="1828800"/>
          <a:ext cx="1587498" cy="3346445"/>
        </p:xfrm>
        <a:graphic>
          <a:graphicData uri="http://schemas.openxmlformats.org/drawingml/2006/table">
            <a:tbl>
              <a:tblPr firstRow="1" bandRow="1">
                <a:tableStyleId>{2D5ABB26-0587-4C30-8999-92F81FD0307C}</a:tableStyleId>
              </a:tblPr>
              <a:tblGrid>
                <a:gridCol w="1587498">
                  <a:extLst>
                    <a:ext uri="{9D8B030D-6E8A-4147-A177-3AD203B41FA5}">
                      <a16:colId xmlns:a16="http://schemas.microsoft.com/office/drawing/2014/main" val="20000"/>
                    </a:ext>
                  </a:extLst>
                </a:gridCol>
              </a:tblGrid>
              <a:tr h="603250">
                <a:tc>
                  <a:txBody>
                    <a:bodyPr/>
                    <a:lstStyle/>
                    <a:p>
                      <a:pPr marL="0" marR="118110" indent="0" algn="ctr">
                        <a:lnSpc>
                          <a:spcPct val="100000"/>
                        </a:lnSpc>
                        <a:spcBef>
                          <a:spcPts val="0"/>
                        </a:spcBef>
                      </a:pPr>
                      <a:r>
                        <a:rPr lang="en-CA" sz="2000" dirty="0">
                          <a:latin typeface="Times New Roman"/>
                          <a:cs typeface="Times New Roman"/>
                        </a:rPr>
                        <a:t>Operating</a:t>
                      </a:r>
                      <a:r>
                        <a:rPr sz="2000" dirty="0">
                          <a:latin typeface="Times New Roman"/>
                          <a:cs typeface="Times New Roman"/>
                        </a:rPr>
                        <a:t> System</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685799">
                <a:tc>
                  <a:txBody>
                    <a:bodyPr/>
                    <a:lstStyle/>
                    <a:p>
                      <a:pPr marL="0" marR="1028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1</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1"/>
                  </a:ext>
                </a:extLst>
              </a:tr>
              <a:tr h="609599">
                <a:tc>
                  <a:txBody>
                    <a:bodyPr/>
                    <a:lstStyle/>
                    <a:p>
                      <a:pPr marL="0" indent="0" algn="ctr">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838200">
                <a:tc>
                  <a:txBody>
                    <a:bodyPr/>
                    <a:lstStyle/>
                    <a:p>
                      <a:pPr marL="0" indent="0" algn="ctr">
                        <a:lnSpc>
                          <a:spcPct val="100000"/>
                        </a:lnSpc>
                        <a:spcBef>
                          <a:spcPts val="0"/>
                        </a:spcBef>
                      </a:pPr>
                      <a:endParaRPr sz="2300" dirty="0">
                        <a:latin typeface="Times New Roman"/>
                        <a:cs typeface="Times New Roman"/>
                      </a:endParaRPr>
                    </a:p>
                    <a:p>
                      <a:pPr marL="0" marR="1028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3</a:t>
                      </a: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3"/>
                  </a:ext>
                </a:extLst>
              </a:tr>
              <a:tr h="603247">
                <a:tc>
                  <a:txBody>
                    <a:bodyPr/>
                    <a:lstStyle/>
                    <a:p>
                      <a:pPr marL="0" indent="0" algn="ctr">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699">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17" name="object 17"/>
          <p:cNvGraphicFramePr>
            <a:graphicFrameLocks noGrp="1"/>
          </p:cNvGraphicFramePr>
          <p:nvPr>
            <p:extLst>
              <p:ext uri="{D42A27DB-BD31-4B8C-83A1-F6EECF244321}">
                <p14:modId xmlns:p14="http://schemas.microsoft.com/office/powerpoint/2010/main" val="773945263"/>
              </p:ext>
            </p:extLst>
          </p:nvPr>
        </p:nvGraphicFramePr>
        <p:xfrm>
          <a:off x="6248399" y="1828800"/>
          <a:ext cx="1587499" cy="3422646"/>
        </p:xfrm>
        <a:graphic>
          <a:graphicData uri="http://schemas.openxmlformats.org/drawingml/2006/table">
            <a:tbl>
              <a:tblPr firstRow="1" bandRow="1">
                <a:tableStyleId>{2D5ABB26-0587-4C30-8999-92F81FD0307C}</a:tableStyleId>
              </a:tblPr>
              <a:tblGrid>
                <a:gridCol w="1587499">
                  <a:extLst>
                    <a:ext uri="{9D8B030D-6E8A-4147-A177-3AD203B41FA5}">
                      <a16:colId xmlns:a16="http://schemas.microsoft.com/office/drawing/2014/main" val="20000"/>
                    </a:ext>
                  </a:extLst>
                </a:gridCol>
              </a:tblGrid>
              <a:tr h="603250">
                <a:tc>
                  <a:txBody>
                    <a:bodyPr/>
                    <a:lstStyle/>
                    <a:p>
                      <a:pPr marL="0" marR="41910" indent="0" algn="ctr">
                        <a:lnSpc>
                          <a:spcPct val="100000"/>
                        </a:lnSpc>
                        <a:spcBef>
                          <a:spcPts val="0"/>
                        </a:spcBef>
                      </a:pPr>
                      <a:r>
                        <a:rPr sz="2000" dirty="0">
                          <a:latin typeface="Times New Roman"/>
                          <a:cs typeface="Times New Roman"/>
                        </a:rPr>
                        <a:t>Operating System</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685799">
                <a:tc>
                  <a:txBody>
                    <a:bodyPr/>
                    <a:lstStyle/>
                    <a:p>
                      <a:pPr marL="0" marR="1028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1</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1"/>
                  </a:ext>
                </a:extLst>
              </a:tr>
              <a:tr h="381000">
                <a:tc>
                  <a:txBody>
                    <a:bodyPr/>
                    <a:lstStyle/>
                    <a:p>
                      <a:pPr marL="0" marR="266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4</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2"/>
                  </a:ext>
                </a:extLst>
              </a:tr>
              <a:tr h="228599">
                <a:tc>
                  <a:txBody>
                    <a:bodyPr/>
                    <a:lstStyle/>
                    <a:p>
                      <a:pPr marL="0" indent="0" algn="ctr">
                        <a:lnSpc>
                          <a:spcPct val="100000"/>
                        </a:lnSpc>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838200">
                <a:tc>
                  <a:txBody>
                    <a:bodyPr/>
                    <a:lstStyle/>
                    <a:p>
                      <a:pPr marL="0" indent="0" algn="ctr">
                        <a:lnSpc>
                          <a:spcPct val="100000"/>
                        </a:lnSpc>
                        <a:spcBef>
                          <a:spcPts val="0"/>
                        </a:spcBef>
                      </a:pPr>
                      <a:endParaRPr sz="2300" dirty="0">
                        <a:latin typeface="Times New Roman"/>
                        <a:cs typeface="Times New Roman"/>
                      </a:endParaRPr>
                    </a:p>
                    <a:p>
                      <a:pPr marL="0" marR="1028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3</a:t>
                      </a: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4"/>
                  </a:ext>
                </a:extLst>
              </a:tr>
              <a:tr h="603247">
                <a:tc>
                  <a:txBody>
                    <a:bodyPr/>
                    <a:lstStyle/>
                    <a:p>
                      <a:pPr marL="0" indent="0" algn="ctr">
                        <a:lnSpc>
                          <a:spcPct val="100000"/>
                        </a:lnSpc>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699">
                      <a:solidFill>
                        <a:srgbClr val="000000"/>
                      </a:solidFill>
                      <a:prstDash val="solid"/>
                    </a:lnB>
                  </a:tcPr>
                </a:tc>
                <a:extLst>
                  <a:ext uri="{0D108BD9-81ED-4DB2-BD59-A6C34878D82A}">
                    <a16:rowId xmlns:a16="http://schemas.microsoft.com/office/drawing/2014/main" val="10005"/>
                  </a:ext>
                </a:extLst>
              </a:tr>
            </a:tbl>
          </a:graphicData>
        </a:graphic>
      </p:graphicFrame>
      <p:sp>
        <p:nvSpPr>
          <p:cNvPr id="22" name="Title 21"/>
          <p:cNvSpPr>
            <a:spLocks noGrp="1"/>
          </p:cNvSpPr>
          <p:nvPr>
            <p:ph type="title"/>
          </p:nvPr>
        </p:nvSpPr>
        <p:spPr/>
        <p:txBody>
          <a:bodyPr/>
          <a:lstStyle/>
          <a:p>
            <a:r>
              <a:rPr lang="en-CA" dirty="0"/>
              <a:t>Example of Dynamic Partitioning</a:t>
            </a:r>
          </a:p>
        </p:txBody>
      </p:sp>
      <p:sp>
        <p:nvSpPr>
          <p:cNvPr id="20" name="Slide Number Placeholder 19"/>
          <p:cNvSpPr>
            <a:spLocks noGrp="1"/>
          </p:cNvSpPr>
          <p:nvPr>
            <p:ph type="sldNum" sz="quarter" idx="12"/>
          </p:nvPr>
        </p:nvSpPr>
        <p:spPr/>
        <p:txBody>
          <a:bodyPr/>
          <a:lstStyle/>
          <a:p>
            <a:fld id="{1C3A0878-15BF-46CA-A796-9F1729AA0E08}" type="slidenum">
              <a:rPr lang="en-CA" smtClean="0"/>
              <a:pPr/>
              <a:t>18</a:t>
            </a:fld>
            <a:endParaRPr lang="en-CA"/>
          </a:p>
        </p:txBody>
      </p:sp>
    </p:spTree>
    <p:extLst>
      <p:ext uri="{BB962C8B-B14F-4D97-AF65-F5344CB8AC3E}">
        <p14:creationId xmlns:p14="http://schemas.microsoft.com/office/powerpoint/2010/main" val="1639377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p:txBody>
          <a:bodyPr/>
          <a:lstStyle/>
          <a:p>
            <a:r>
              <a:rPr lang="en-CA" dirty="0"/>
              <a:t>Example of Dynamic Partitioning</a:t>
            </a:r>
          </a:p>
        </p:txBody>
      </p:sp>
      <p:sp>
        <p:nvSpPr>
          <p:cNvPr id="9" name="Slide Number Placeholder 8"/>
          <p:cNvSpPr>
            <a:spLocks noGrp="1"/>
          </p:cNvSpPr>
          <p:nvPr>
            <p:ph type="sldNum" sz="quarter" idx="12"/>
          </p:nvPr>
        </p:nvSpPr>
        <p:spPr/>
        <p:txBody>
          <a:bodyPr/>
          <a:lstStyle/>
          <a:p>
            <a:fld id="{1C3A0878-15BF-46CA-A796-9F1729AA0E08}" type="slidenum">
              <a:rPr lang="en-CA" smtClean="0"/>
              <a:pPr/>
              <a:t>19</a:t>
            </a:fld>
            <a:endParaRPr lang="en-CA"/>
          </a:p>
        </p:txBody>
      </p:sp>
      <p:sp>
        <p:nvSpPr>
          <p:cNvPr id="5" name="object 5"/>
          <p:cNvSpPr txBox="1"/>
          <p:nvPr/>
        </p:nvSpPr>
        <p:spPr>
          <a:xfrm>
            <a:off x="2777578" y="2559050"/>
            <a:ext cx="717550" cy="2522220"/>
          </a:xfrm>
          <a:prstGeom prst="rect">
            <a:avLst/>
          </a:prstGeom>
        </p:spPr>
        <p:txBody>
          <a:bodyPr vert="horz" wrap="square" lIns="0" tIns="0" rIns="0" bIns="0" rtlCol="0">
            <a:spAutoFit/>
          </a:bodyPr>
          <a:lstStyle/>
          <a:p>
            <a:pPr algn="ctr">
              <a:lnSpc>
                <a:spcPct val="100000"/>
              </a:lnSpc>
            </a:pPr>
            <a:r>
              <a:rPr sz="2000" spc="105" dirty="0">
                <a:latin typeface="Times New Roman"/>
                <a:cs typeface="Times New Roman"/>
              </a:rPr>
              <a:t>32</a:t>
            </a:r>
            <a:r>
              <a:rPr sz="2000" spc="110" dirty="0">
                <a:latin typeface="Times New Roman"/>
                <a:cs typeface="Times New Roman"/>
              </a:rPr>
              <a:t>0</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a:p>
            <a:pPr>
              <a:lnSpc>
                <a:spcPct val="100000"/>
              </a:lnSpc>
              <a:spcBef>
                <a:spcPts val="42"/>
              </a:spcBef>
            </a:pPr>
            <a:endParaRPr sz="2050">
              <a:latin typeface="Times New Roman"/>
              <a:cs typeface="Times New Roman"/>
            </a:endParaRPr>
          </a:p>
          <a:p>
            <a:pPr algn="ctr">
              <a:lnSpc>
                <a:spcPct val="100000"/>
              </a:lnSpc>
            </a:pPr>
            <a:r>
              <a:rPr sz="2000" spc="105" dirty="0">
                <a:latin typeface="Times New Roman"/>
                <a:cs typeface="Times New Roman"/>
              </a:rPr>
              <a:t>12</a:t>
            </a:r>
            <a:r>
              <a:rPr sz="2000" spc="110" dirty="0">
                <a:latin typeface="Times New Roman"/>
                <a:cs typeface="Times New Roman"/>
              </a:rPr>
              <a:t>8</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a:p>
            <a:pPr marL="2540" algn="ctr">
              <a:lnSpc>
                <a:spcPct val="100000"/>
              </a:lnSpc>
            </a:pPr>
            <a:r>
              <a:rPr sz="2000" spc="105" dirty="0">
                <a:latin typeface="Times New Roman"/>
                <a:cs typeface="Times New Roman"/>
              </a:rPr>
              <a:t>9</a:t>
            </a:r>
            <a:r>
              <a:rPr sz="2000" spc="110" dirty="0">
                <a:latin typeface="Times New Roman"/>
                <a:cs typeface="Times New Roman"/>
              </a:rPr>
              <a:t>6</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a:p>
            <a:pPr>
              <a:lnSpc>
                <a:spcPct val="100000"/>
              </a:lnSpc>
              <a:spcBef>
                <a:spcPts val="42"/>
              </a:spcBef>
            </a:pPr>
            <a:endParaRPr sz="2050">
              <a:latin typeface="Times New Roman"/>
              <a:cs typeface="Times New Roman"/>
            </a:endParaRPr>
          </a:p>
          <a:p>
            <a:pPr algn="ctr">
              <a:lnSpc>
                <a:spcPct val="100000"/>
              </a:lnSpc>
            </a:pPr>
            <a:r>
              <a:rPr sz="2000" spc="105" dirty="0">
                <a:latin typeface="Times New Roman"/>
                <a:cs typeface="Times New Roman"/>
              </a:rPr>
              <a:t>28</a:t>
            </a:r>
            <a:r>
              <a:rPr sz="2000" spc="110" dirty="0">
                <a:latin typeface="Times New Roman"/>
                <a:cs typeface="Times New Roman"/>
              </a:rPr>
              <a:t>8</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a:p>
            <a:pPr>
              <a:lnSpc>
                <a:spcPct val="100000"/>
              </a:lnSpc>
              <a:spcBef>
                <a:spcPts val="10"/>
              </a:spcBef>
            </a:pPr>
            <a:endParaRPr sz="2600">
              <a:latin typeface="Times New Roman"/>
              <a:cs typeface="Times New Roman"/>
            </a:endParaRPr>
          </a:p>
          <a:p>
            <a:pPr marL="2540" algn="ctr">
              <a:lnSpc>
                <a:spcPct val="100000"/>
              </a:lnSpc>
            </a:pPr>
            <a:r>
              <a:rPr sz="2000" spc="105" dirty="0">
                <a:latin typeface="Times New Roman"/>
                <a:cs typeface="Times New Roman"/>
              </a:rPr>
              <a:t>6</a:t>
            </a:r>
            <a:r>
              <a:rPr sz="2000" spc="110" dirty="0">
                <a:latin typeface="Times New Roman"/>
                <a:cs typeface="Times New Roman"/>
              </a:rPr>
              <a:t>4</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sp>
        <p:nvSpPr>
          <p:cNvPr id="7" name="object 7"/>
          <p:cNvSpPr txBox="1"/>
          <p:nvPr/>
        </p:nvSpPr>
        <p:spPr>
          <a:xfrm>
            <a:off x="5801918" y="2559050"/>
            <a:ext cx="742950" cy="2522220"/>
          </a:xfrm>
          <a:prstGeom prst="rect">
            <a:avLst/>
          </a:prstGeom>
        </p:spPr>
        <p:txBody>
          <a:bodyPr vert="horz" wrap="square" lIns="0" tIns="0" rIns="0" bIns="0" rtlCol="0">
            <a:spAutoFit/>
          </a:bodyPr>
          <a:lstStyle/>
          <a:p>
            <a:pPr marL="71755" algn="ctr">
              <a:lnSpc>
                <a:spcPct val="100000"/>
              </a:lnSpc>
            </a:pPr>
            <a:r>
              <a:rPr sz="2000" spc="105" dirty="0">
                <a:latin typeface="Times New Roman"/>
                <a:cs typeface="Times New Roman"/>
              </a:rPr>
              <a:t>22</a:t>
            </a:r>
            <a:r>
              <a:rPr sz="2000" spc="110" dirty="0">
                <a:latin typeface="Times New Roman"/>
                <a:cs typeface="Times New Roman"/>
              </a:rPr>
              <a:t>4</a:t>
            </a:r>
            <a:r>
              <a:rPr sz="2000" spc="55" dirty="0">
                <a:latin typeface="Times New Roman"/>
                <a:cs typeface="Times New Roman"/>
              </a:rPr>
              <a:t> </a:t>
            </a:r>
            <a:r>
              <a:rPr sz="2000" spc="185" dirty="0">
                <a:latin typeface="Times New Roman"/>
                <a:cs typeface="Times New Roman"/>
              </a:rPr>
              <a:t>k</a:t>
            </a:r>
            <a:endParaRPr sz="2000">
              <a:latin typeface="Times New Roman"/>
              <a:cs typeface="Times New Roman"/>
            </a:endParaRPr>
          </a:p>
          <a:p>
            <a:pPr marR="14604" algn="ctr">
              <a:lnSpc>
                <a:spcPct val="100000"/>
              </a:lnSpc>
            </a:pPr>
            <a:r>
              <a:rPr sz="2000" spc="105" dirty="0">
                <a:latin typeface="Times New Roman"/>
                <a:cs typeface="Times New Roman"/>
              </a:rPr>
              <a:t>9</a:t>
            </a:r>
            <a:r>
              <a:rPr sz="2000" spc="110" dirty="0">
                <a:latin typeface="Times New Roman"/>
                <a:cs typeface="Times New Roman"/>
              </a:rPr>
              <a:t>6</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a:p>
            <a:pPr marR="17145" algn="ctr">
              <a:lnSpc>
                <a:spcPct val="100000"/>
              </a:lnSpc>
            </a:pPr>
            <a:r>
              <a:rPr sz="2000" spc="105" dirty="0">
                <a:latin typeface="Times New Roman"/>
                <a:cs typeface="Times New Roman"/>
              </a:rPr>
              <a:t>12</a:t>
            </a:r>
            <a:r>
              <a:rPr sz="2000" spc="110" dirty="0">
                <a:latin typeface="Times New Roman"/>
                <a:cs typeface="Times New Roman"/>
              </a:rPr>
              <a:t>8</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a:p>
            <a:pPr marR="14604" algn="ctr">
              <a:lnSpc>
                <a:spcPct val="100000"/>
              </a:lnSpc>
            </a:pPr>
            <a:r>
              <a:rPr sz="2000" spc="105" dirty="0">
                <a:latin typeface="Times New Roman"/>
                <a:cs typeface="Times New Roman"/>
              </a:rPr>
              <a:t>9</a:t>
            </a:r>
            <a:r>
              <a:rPr sz="2000" spc="110" dirty="0">
                <a:latin typeface="Times New Roman"/>
                <a:cs typeface="Times New Roman"/>
              </a:rPr>
              <a:t>6</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a:p>
            <a:pPr>
              <a:lnSpc>
                <a:spcPct val="100000"/>
              </a:lnSpc>
              <a:spcBef>
                <a:spcPts val="42"/>
              </a:spcBef>
            </a:pPr>
            <a:endParaRPr sz="2050">
              <a:latin typeface="Times New Roman"/>
              <a:cs typeface="Times New Roman"/>
            </a:endParaRPr>
          </a:p>
          <a:p>
            <a:pPr marR="17145" algn="ctr">
              <a:lnSpc>
                <a:spcPct val="100000"/>
              </a:lnSpc>
            </a:pPr>
            <a:r>
              <a:rPr sz="2000" spc="105" dirty="0">
                <a:latin typeface="Times New Roman"/>
                <a:cs typeface="Times New Roman"/>
              </a:rPr>
              <a:t>28</a:t>
            </a:r>
            <a:r>
              <a:rPr sz="2000" spc="110" dirty="0">
                <a:latin typeface="Times New Roman"/>
                <a:cs typeface="Times New Roman"/>
              </a:rPr>
              <a:t>8</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a:p>
            <a:pPr>
              <a:lnSpc>
                <a:spcPct val="100000"/>
              </a:lnSpc>
              <a:spcBef>
                <a:spcPts val="10"/>
              </a:spcBef>
            </a:pPr>
            <a:endParaRPr sz="2600">
              <a:latin typeface="Times New Roman"/>
              <a:cs typeface="Times New Roman"/>
            </a:endParaRPr>
          </a:p>
          <a:p>
            <a:pPr marR="14604" algn="ctr">
              <a:lnSpc>
                <a:spcPct val="100000"/>
              </a:lnSpc>
            </a:pPr>
            <a:r>
              <a:rPr sz="2000" spc="105" dirty="0">
                <a:latin typeface="Times New Roman"/>
                <a:cs typeface="Times New Roman"/>
              </a:rPr>
              <a:t>6</a:t>
            </a:r>
            <a:r>
              <a:rPr sz="2000" spc="110" dirty="0">
                <a:latin typeface="Times New Roman"/>
                <a:cs typeface="Times New Roman"/>
              </a:rPr>
              <a:t>4</a:t>
            </a:r>
            <a:r>
              <a:rPr sz="2000" spc="55" dirty="0">
                <a:latin typeface="Times New Roman"/>
                <a:cs typeface="Times New Roman"/>
              </a:rPr>
              <a:t> </a:t>
            </a:r>
            <a:r>
              <a:rPr sz="2000" spc="110" dirty="0">
                <a:latin typeface="Times New Roman"/>
                <a:cs typeface="Times New Roman"/>
              </a:rPr>
              <a:t>K</a:t>
            </a:r>
            <a:endParaRPr sz="200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2383752248"/>
              </p:ext>
            </p:extLst>
          </p:nvPr>
        </p:nvGraphicFramePr>
        <p:xfrm>
          <a:off x="1066799" y="1828800"/>
          <a:ext cx="1587498" cy="3422646"/>
        </p:xfrm>
        <a:graphic>
          <a:graphicData uri="http://schemas.openxmlformats.org/drawingml/2006/table">
            <a:tbl>
              <a:tblPr firstRow="1" bandRow="1">
                <a:tableStyleId>{2D5ABB26-0587-4C30-8999-92F81FD0307C}</a:tableStyleId>
              </a:tblPr>
              <a:tblGrid>
                <a:gridCol w="1587498">
                  <a:extLst>
                    <a:ext uri="{9D8B030D-6E8A-4147-A177-3AD203B41FA5}">
                      <a16:colId xmlns:a16="http://schemas.microsoft.com/office/drawing/2014/main" val="20000"/>
                    </a:ext>
                  </a:extLst>
                </a:gridCol>
              </a:tblGrid>
              <a:tr h="603250">
                <a:tc>
                  <a:txBody>
                    <a:bodyPr/>
                    <a:lstStyle/>
                    <a:p>
                      <a:pPr marL="0" marR="141605" indent="0" algn="ctr">
                        <a:lnSpc>
                          <a:spcPct val="100000"/>
                        </a:lnSpc>
                        <a:spcBef>
                          <a:spcPts val="0"/>
                        </a:spcBef>
                      </a:pPr>
                      <a:r>
                        <a:rPr sz="2000" dirty="0">
                          <a:latin typeface="Times New Roman"/>
                          <a:cs typeface="Times New Roman"/>
                        </a:rPr>
                        <a:t>Operating System</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685799">
                <a:tc>
                  <a:txBody>
                    <a:bodyPr/>
                    <a:lstStyle/>
                    <a:p>
                      <a:pPr marL="0" indent="0" algn="ctr">
                        <a:lnSpc>
                          <a:spcPct val="100000"/>
                        </a:lnSpc>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tcPr>
                </a:tc>
                <a:extLst>
                  <a:ext uri="{0D108BD9-81ED-4DB2-BD59-A6C34878D82A}">
                    <a16:rowId xmlns:a16="http://schemas.microsoft.com/office/drawing/2014/main" val="10001"/>
                  </a:ext>
                </a:extLst>
              </a:tr>
              <a:tr h="381000">
                <a:tc>
                  <a:txBody>
                    <a:bodyPr/>
                    <a:lstStyle/>
                    <a:p>
                      <a:pPr marL="0" marR="266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4</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2"/>
                  </a:ext>
                </a:extLst>
              </a:tr>
              <a:tr h="228599">
                <a:tc>
                  <a:txBody>
                    <a:bodyPr/>
                    <a:lstStyle/>
                    <a:p>
                      <a:pPr marL="0" indent="0" algn="ctr">
                        <a:lnSpc>
                          <a:spcPct val="100000"/>
                        </a:lnSpc>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838200">
                <a:tc>
                  <a:txBody>
                    <a:bodyPr/>
                    <a:lstStyle/>
                    <a:p>
                      <a:pPr marL="0" indent="0" algn="ctr">
                        <a:lnSpc>
                          <a:spcPct val="100000"/>
                        </a:lnSpc>
                        <a:spcBef>
                          <a:spcPts val="0"/>
                        </a:spcBef>
                      </a:pPr>
                      <a:endParaRPr sz="2300" dirty="0">
                        <a:latin typeface="Times New Roman"/>
                        <a:cs typeface="Times New Roman"/>
                      </a:endParaRPr>
                    </a:p>
                    <a:p>
                      <a:pPr marL="0" marR="1028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3</a:t>
                      </a: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4"/>
                  </a:ext>
                </a:extLst>
              </a:tr>
              <a:tr h="603247">
                <a:tc>
                  <a:txBody>
                    <a:bodyPr/>
                    <a:lstStyle/>
                    <a:p>
                      <a:pPr marL="0" indent="0" algn="ctr">
                        <a:lnSpc>
                          <a:spcPct val="100000"/>
                        </a:lnSpc>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699">
                      <a:solidFill>
                        <a:srgbClr val="000000"/>
                      </a:solidFill>
                      <a:prstDash val="solid"/>
                    </a:lnB>
                  </a:tcPr>
                </a:tc>
                <a:extLst>
                  <a:ext uri="{0D108BD9-81ED-4DB2-BD59-A6C34878D82A}">
                    <a16:rowId xmlns:a16="http://schemas.microsoft.com/office/drawing/2014/main" val="10005"/>
                  </a:ext>
                </a:extLst>
              </a:tr>
            </a:tbl>
          </a:graphicData>
        </a:graphic>
      </p:graphicFrame>
      <p:graphicFrame>
        <p:nvGraphicFramePr>
          <p:cNvPr id="6" name="object 6"/>
          <p:cNvGraphicFramePr>
            <a:graphicFrameLocks noGrp="1"/>
          </p:cNvGraphicFramePr>
          <p:nvPr>
            <p:extLst>
              <p:ext uri="{D42A27DB-BD31-4B8C-83A1-F6EECF244321}">
                <p14:modId xmlns:p14="http://schemas.microsoft.com/office/powerpoint/2010/main" val="1159776967"/>
              </p:ext>
            </p:extLst>
          </p:nvPr>
        </p:nvGraphicFramePr>
        <p:xfrm>
          <a:off x="4114800" y="1828800"/>
          <a:ext cx="1587498" cy="3498846"/>
        </p:xfrm>
        <a:graphic>
          <a:graphicData uri="http://schemas.openxmlformats.org/drawingml/2006/table">
            <a:tbl>
              <a:tblPr firstRow="1" bandRow="1">
                <a:tableStyleId>{2D5ABB26-0587-4C30-8999-92F81FD0307C}</a:tableStyleId>
              </a:tblPr>
              <a:tblGrid>
                <a:gridCol w="1587498">
                  <a:extLst>
                    <a:ext uri="{9D8B030D-6E8A-4147-A177-3AD203B41FA5}">
                      <a16:colId xmlns:a16="http://schemas.microsoft.com/office/drawing/2014/main" val="20000"/>
                    </a:ext>
                  </a:extLst>
                </a:gridCol>
              </a:tblGrid>
              <a:tr h="603250">
                <a:tc>
                  <a:txBody>
                    <a:bodyPr/>
                    <a:lstStyle/>
                    <a:p>
                      <a:pPr marL="0" marR="141605" indent="0" algn="ctr">
                        <a:lnSpc>
                          <a:spcPct val="100000"/>
                        </a:lnSpc>
                        <a:spcBef>
                          <a:spcPts val="0"/>
                        </a:spcBef>
                      </a:pPr>
                      <a:r>
                        <a:rPr sz="2000" dirty="0">
                          <a:latin typeface="Times New Roman"/>
                          <a:cs typeface="Times New Roman"/>
                        </a:rPr>
                        <a:t>Operating System</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457199">
                <a:tc>
                  <a:txBody>
                    <a:bodyPr/>
                    <a:lstStyle/>
                    <a:p>
                      <a:pPr marL="0" marR="1028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2</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1"/>
                  </a:ext>
                </a:extLst>
              </a:tr>
              <a:tr h="228600">
                <a:tc>
                  <a:txBody>
                    <a:bodyPr/>
                    <a:lstStyle/>
                    <a:p>
                      <a:pPr marL="0" indent="0" algn="ctr">
                        <a:lnSpc>
                          <a:spcPct val="100000"/>
                        </a:lnSpc>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tcPr>
                </a:tc>
                <a:extLst>
                  <a:ext uri="{0D108BD9-81ED-4DB2-BD59-A6C34878D82A}">
                    <a16:rowId xmlns:a16="http://schemas.microsoft.com/office/drawing/2014/main" val="10002"/>
                  </a:ext>
                </a:extLst>
              </a:tr>
              <a:tr h="381000">
                <a:tc>
                  <a:txBody>
                    <a:bodyPr/>
                    <a:lstStyle/>
                    <a:p>
                      <a:pPr marL="0" marR="266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4</a:t>
                      </a: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3"/>
                  </a:ext>
                </a:extLst>
              </a:tr>
              <a:tr h="228599">
                <a:tc>
                  <a:txBody>
                    <a:bodyPr/>
                    <a:lstStyle/>
                    <a:p>
                      <a:pPr marL="0" indent="0" algn="ctr">
                        <a:lnSpc>
                          <a:spcPct val="100000"/>
                        </a:lnSpc>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1">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838200">
                <a:tc>
                  <a:txBody>
                    <a:bodyPr/>
                    <a:lstStyle/>
                    <a:p>
                      <a:pPr marL="0" indent="0" algn="ctr">
                        <a:lnSpc>
                          <a:spcPct val="100000"/>
                        </a:lnSpc>
                        <a:spcBef>
                          <a:spcPts val="0"/>
                        </a:spcBef>
                      </a:pPr>
                      <a:endParaRPr sz="2300" dirty="0">
                        <a:latin typeface="Times New Roman"/>
                        <a:cs typeface="Times New Roman"/>
                      </a:endParaRPr>
                    </a:p>
                    <a:p>
                      <a:pPr marL="0" marR="102870" indent="0" algn="ctr">
                        <a:lnSpc>
                          <a:spcPct val="100000"/>
                        </a:lnSpc>
                        <a:spcBef>
                          <a:spcPts val="0"/>
                        </a:spcBef>
                      </a:pP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3</a:t>
                      </a: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5"/>
                  </a:ext>
                </a:extLst>
              </a:tr>
              <a:tr h="603247">
                <a:tc>
                  <a:txBody>
                    <a:bodyPr/>
                    <a:lstStyle/>
                    <a:p>
                      <a:pPr marL="0" indent="0" algn="ctr">
                        <a:lnSpc>
                          <a:spcPct val="100000"/>
                        </a:lnSpc>
                        <a:spcBef>
                          <a:spcPts val="0"/>
                        </a:spcBef>
                      </a:pPr>
                      <a:endParaRPr sz="2000" dirty="0">
                        <a:latin typeface="Times New Roman"/>
                        <a:cs typeface="Times New Roman"/>
                      </a:endParaRPr>
                    </a:p>
                  </a:txBody>
                  <a:tcPr marL="0" marR="0" marT="0" marB="0" anchor="ctr">
                    <a:lnL w="12699">
                      <a:solidFill>
                        <a:srgbClr val="000000"/>
                      </a:solidFill>
                      <a:prstDash val="solid"/>
                    </a:lnL>
                    <a:lnR w="12699">
                      <a:solidFill>
                        <a:srgbClr val="000000"/>
                      </a:solidFill>
                      <a:prstDash val="solid"/>
                    </a:lnR>
                    <a:lnT w="12700">
                      <a:solidFill>
                        <a:srgbClr val="000000"/>
                      </a:solidFill>
                      <a:prstDash val="solid"/>
                    </a:lnT>
                    <a:lnB w="12699">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8537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Memory Management</a:t>
            </a:r>
          </a:p>
        </p:txBody>
      </p:sp>
      <p:sp>
        <p:nvSpPr>
          <p:cNvPr id="3" name="Content Placeholder 2"/>
          <p:cNvSpPr>
            <a:spLocks noGrp="1"/>
          </p:cNvSpPr>
          <p:nvPr>
            <p:ph sz="quarter" idx="1"/>
          </p:nvPr>
        </p:nvSpPr>
        <p:spPr/>
        <p:txBody>
          <a:bodyPr>
            <a:normAutofit/>
          </a:bodyPr>
          <a:lstStyle/>
          <a:p>
            <a:endParaRPr lang="en-CA" dirty="0"/>
          </a:p>
          <a:p>
            <a:r>
              <a:rPr lang="en-CA" dirty="0"/>
              <a:t>Main memory (RAM) needs to be divided to accommodate multiple programs in execution.</a:t>
            </a:r>
          </a:p>
          <a:p>
            <a:endParaRPr lang="en-CA" dirty="0"/>
          </a:p>
          <a:p>
            <a:r>
              <a:rPr lang="en-CA" dirty="0"/>
              <a:t>The more efficient the allocation of memory, the more programs will be able to run concurrently.</a:t>
            </a:r>
          </a:p>
        </p:txBody>
      </p:sp>
      <p:sp>
        <p:nvSpPr>
          <p:cNvPr id="5" name="Slide Number Placeholder 4"/>
          <p:cNvSpPr>
            <a:spLocks noGrp="1"/>
          </p:cNvSpPr>
          <p:nvPr>
            <p:ph type="sldNum" sz="quarter" idx="15"/>
          </p:nvPr>
        </p:nvSpPr>
        <p:spPr/>
        <p:txBody>
          <a:bodyPr/>
          <a:lstStyle/>
          <a:p>
            <a:fld id="{1C3A0878-15BF-46CA-A796-9F1729AA0E08}" type="slidenum">
              <a:rPr lang="en-CA" smtClean="0"/>
              <a:pPr/>
              <a:t>2</a:t>
            </a:fld>
            <a:endParaRPr lang="en-CA"/>
          </a:p>
        </p:txBody>
      </p:sp>
    </p:spTree>
    <p:extLst>
      <p:ext uri="{BB962C8B-B14F-4D97-AF65-F5344CB8AC3E}">
        <p14:creationId xmlns:p14="http://schemas.microsoft.com/office/powerpoint/2010/main" val="570852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p:txBody>
          <a:bodyPr/>
          <a:lstStyle/>
          <a:p>
            <a:r>
              <a:rPr lang="en-CA"/>
              <a:t>Dynamic Partitioning Placement Algorithm</a:t>
            </a:r>
            <a:endParaRPr lang="en-CA" dirty="0"/>
          </a:p>
        </p:txBody>
      </p:sp>
      <p:sp>
        <p:nvSpPr>
          <p:cNvPr id="9" name="Content Placeholder 8"/>
          <p:cNvSpPr>
            <a:spLocks noGrp="1"/>
          </p:cNvSpPr>
          <p:nvPr>
            <p:ph sz="quarter" idx="1"/>
          </p:nvPr>
        </p:nvSpPr>
        <p:spPr/>
        <p:txBody>
          <a:bodyPr>
            <a:normAutofit/>
          </a:bodyPr>
          <a:lstStyle/>
          <a:p>
            <a:r>
              <a:rPr lang="en-CA" sz="2100" b="1" dirty="0">
                <a:solidFill>
                  <a:schemeClr val="accent1"/>
                </a:solidFill>
              </a:rPr>
              <a:t>“First-­ﬁt” algorithm</a:t>
            </a:r>
          </a:p>
          <a:p>
            <a:pPr lvl="1"/>
            <a:r>
              <a:rPr lang="en-CA" sz="1800" dirty="0"/>
              <a:t>Chooses the first block from the beginning that will fit the requirements of the process.</a:t>
            </a:r>
          </a:p>
          <a:p>
            <a:endParaRPr lang="en-CA" sz="2100" b="1" dirty="0">
              <a:solidFill>
                <a:schemeClr val="accent1"/>
              </a:solidFill>
            </a:endParaRPr>
          </a:p>
          <a:p>
            <a:r>
              <a:rPr lang="en-CA" sz="2100" b="1" dirty="0">
                <a:solidFill>
                  <a:schemeClr val="accent1"/>
                </a:solidFill>
              </a:rPr>
              <a:t>The fastest:</a:t>
            </a:r>
          </a:p>
          <a:p>
            <a:pPr lvl="1"/>
            <a:r>
              <a:rPr lang="en-CA" sz="1800" dirty="0"/>
              <a:t>May have to scan through a large number of existing processes.</a:t>
            </a:r>
          </a:p>
          <a:p>
            <a:endParaRPr lang="en-CA" sz="2100" dirty="0"/>
          </a:p>
        </p:txBody>
      </p:sp>
      <p:sp>
        <p:nvSpPr>
          <p:cNvPr id="13" name="Slide Number Placeholder 12"/>
          <p:cNvSpPr>
            <a:spLocks noGrp="1"/>
          </p:cNvSpPr>
          <p:nvPr>
            <p:ph type="sldNum" sz="quarter" idx="15"/>
          </p:nvPr>
        </p:nvSpPr>
        <p:spPr/>
        <p:txBody>
          <a:bodyPr/>
          <a:lstStyle/>
          <a:p>
            <a:fld id="{1C3A0878-15BF-46CA-A796-9F1729AA0E08}" type="slidenum">
              <a:rPr lang="en-CA" smtClean="0"/>
              <a:pPr/>
              <a:t>20</a:t>
            </a:fld>
            <a:endParaRPr lang="en-CA"/>
          </a:p>
        </p:txBody>
      </p:sp>
    </p:spTree>
    <p:extLst>
      <p:ext uri="{BB962C8B-B14F-4D97-AF65-F5344CB8AC3E}">
        <p14:creationId xmlns:p14="http://schemas.microsoft.com/office/powerpoint/2010/main" val="1450661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p:txBody>
          <a:bodyPr/>
          <a:lstStyle/>
          <a:p>
            <a:r>
              <a:rPr lang="en-CA"/>
              <a:t>Dynamic Partitioning Placement Algorithm</a:t>
            </a:r>
            <a:endParaRPr lang="en-CA" dirty="0"/>
          </a:p>
        </p:txBody>
      </p:sp>
      <p:sp>
        <p:nvSpPr>
          <p:cNvPr id="9" name="Content Placeholder 8"/>
          <p:cNvSpPr>
            <a:spLocks noGrp="1"/>
          </p:cNvSpPr>
          <p:nvPr>
            <p:ph sz="quarter" idx="1"/>
          </p:nvPr>
        </p:nvSpPr>
        <p:spPr/>
        <p:txBody>
          <a:bodyPr>
            <a:normAutofit/>
          </a:bodyPr>
          <a:lstStyle/>
          <a:p>
            <a:r>
              <a:rPr lang="en-CA" sz="2100" b="1" dirty="0">
                <a:solidFill>
                  <a:schemeClr val="accent1"/>
                </a:solidFill>
              </a:rPr>
              <a:t>“Next-­ﬁt” algorithm</a:t>
            </a:r>
          </a:p>
          <a:p>
            <a:pPr lvl="1"/>
            <a:r>
              <a:rPr lang="en-CA" sz="1800" dirty="0"/>
              <a:t>Chooses the next block from the last allocation that will fit the requirements of the process.</a:t>
            </a:r>
          </a:p>
          <a:p>
            <a:pPr marL="0" indent="0">
              <a:buNone/>
            </a:pPr>
            <a:endParaRPr lang="en-CA" sz="2100" b="1" dirty="0">
              <a:solidFill>
                <a:schemeClr val="accent1"/>
              </a:solidFill>
            </a:endParaRPr>
          </a:p>
          <a:p>
            <a:r>
              <a:rPr lang="en-CA" sz="2100" b="1" dirty="0">
                <a:solidFill>
                  <a:schemeClr val="accent1"/>
                </a:solidFill>
              </a:rPr>
              <a:t>Average overall performance:</a:t>
            </a:r>
          </a:p>
          <a:p>
            <a:pPr lvl="1"/>
            <a:r>
              <a:rPr lang="en-CA" sz="1800" dirty="0"/>
              <a:t>Often involves allocating the last available block in memory.</a:t>
            </a:r>
          </a:p>
          <a:p>
            <a:pPr lvl="1"/>
            <a:r>
              <a:rPr lang="en-CA" sz="1800" dirty="0"/>
              <a:t>Requires a significant number of compaction operations.</a:t>
            </a:r>
          </a:p>
          <a:p>
            <a:endParaRPr lang="en-CA" sz="2100" dirty="0"/>
          </a:p>
        </p:txBody>
      </p:sp>
      <p:sp>
        <p:nvSpPr>
          <p:cNvPr id="13" name="Slide Number Placeholder 12"/>
          <p:cNvSpPr>
            <a:spLocks noGrp="1"/>
          </p:cNvSpPr>
          <p:nvPr>
            <p:ph type="sldNum" sz="quarter" idx="15"/>
          </p:nvPr>
        </p:nvSpPr>
        <p:spPr/>
        <p:txBody>
          <a:bodyPr/>
          <a:lstStyle/>
          <a:p>
            <a:fld id="{1C3A0878-15BF-46CA-A796-9F1729AA0E08}" type="slidenum">
              <a:rPr lang="en-CA" smtClean="0"/>
              <a:pPr/>
              <a:t>21</a:t>
            </a:fld>
            <a:endParaRPr lang="en-CA"/>
          </a:p>
        </p:txBody>
      </p:sp>
    </p:spTree>
    <p:extLst>
      <p:ext uri="{BB962C8B-B14F-4D97-AF65-F5344CB8AC3E}">
        <p14:creationId xmlns:p14="http://schemas.microsoft.com/office/powerpoint/2010/main" val="2176348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p:txBody>
          <a:bodyPr/>
          <a:lstStyle/>
          <a:p>
            <a:r>
              <a:rPr lang="en-CA"/>
              <a:t>Dynamic Partitioning Placement Algorithm</a:t>
            </a:r>
            <a:endParaRPr lang="en-CA" dirty="0"/>
          </a:p>
        </p:txBody>
      </p:sp>
      <p:sp>
        <p:nvSpPr>
          <p:cNvPr id="9" name="Content Placeholder 8"/>
          <p:cNvSpPr>
            <a:spLocks noGrp="1"/>
          </p:cNvSpPr>
          <p:nvPr>
            <p:ph sz="quarter" idx="1"/>
          </p:nvPr>
        </p:nvSpPr>
        <p:spPr/>
        <p:txBody>
          <a:bodyPr>
            <a:normAutofit/>
          </a:bodyPr>
          <a:lstStyle/>
          <a:p>
            <a:r>
              <a:rPr lang="en-CA" sz="2100" b="1" dirty="0">
                <a:solidFill>
                  <a:schemeClr val="accent1"/>
                </a:solidFill>
              </a:rPr>
              <a:t>“Best-­ﬁt” algorithm</a:t>
            </a:r>
          </a:p>
          <a:p>
            <a:pPr lvl="1"/>
            <a:r>
              <a:rPr lang="en-CA" sz="1800" dirty="0"/>
              <a:t>Chooses block that is closest in size to the request</a:t>
            </a:r>
          </a:p>
          <a:p>
            <a:endParaRPr lang="en-CA" sz="2100" b="1" dirty="0">
              <a:solidFill>
                <a:schemeClr val="accent1"/>
              </a:solidFill>
            </a:endParaRPr>
          </a:p>
          <a:p>
            <a:r>
              <a:rPr lang="en-CA" sz="2100" b="1" dirty="0">
                <a:solidFill>
                  <a:schemeClr val="accent1"/>
                </a:solidFill>
              </a:rPr>
              <a:t>Worst performance overall:</a:t>
            </a:r>
          </a:p>
          <a:p>
            <a:pPr lvl="1"/>
            <a:r>
              <a:rPr lang="en-CA" sz="1800" dirty="0"/>
              <a:t>Results in minimally sized fragments, requiring compaction.</a:t>
            </a:r>
          </a:p>
          <a:p>
            <a:endParaRPr lang="en-CA" sz="2100" dirty="0"/>
          </a:p>
        </p:txBody>
      </p:sp>
      <p:sp>
        <p:nvSpPr>
          <p:cNvPr id="13" name="Slide Number Placeholder 12"/>
          <p:cNvSpPr>
            <a:spLocks noGrp="1"/>
          </p:cNvSpPr>
          <p:nvPr>
            <p:ph type="sldNum" sz="quarter" idx="15"/>
          </p:nvPr>
        </p:nvSpPr>
        <p:spPr/>
        <p:txBody>
          <a:bodyPr/>
          <a:lstStyle/>
          <a:p>
            <a:fld id="{1C3A0878-15BF-46CA-A796-9F1729AA0E08}" type="slidenum">
              <a:rPr lang="en-CA" smtClean="0"/>
              <a:pPr/>
              <a:t>22</a:t>
            </a:fld>
            <a:endParaRPr lang="en-CA"/>
          </a:p>
        </p:txBody>
      </p:sp>
    </p:spTree>
    <p:extLst>
      <p:ext uri="{BB962C8B-B14F-4D97-AF65-F5344CB8AC3E}">
        <p14:creationId xmlns:p14="http://schemas.microsoft.com/office/powerpoint/2010/main" val="2389977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44787" y="1549400"/>
            <a:ext cx="847725" cy="255904"/>
          </a:xfrm>
          <a:custGeom>
            <a:avLst/>
            <a:gdLst/>
            <a:ahLst/>
            <a:cxnLst/>
            <a:rect l="l" t="t" r="r" b="b"/>
            <a:pathLst>
              <a:path w="847725" h="255905">
                <a:moveTo>
                  <a:pt x="0" y="0"/>
                </a:moveTo>
                <a:lnTo>
                  <a:pt x="847725" y="0"/>
                </a:lnTo>
                <a:lnTo>
                  <a:pt x="847725" y="255587"/>
                </a:lnTo>
                <a:lnTo>
                  <a:pt x="0" y="255587"/>
                </a:lnTo>
                <a:lnTo>
                  <a:pt x="0" y="0"/>
                </a:lnTo>
                <a:close/>
              </a:path>
            </a:pathLst>
          </a:custGeom>
          <a:solidFill>
            <a:srgbClr val="E4E4E4"/>
          </a:solidFill>
        </p:spPr>
        <p:txBody>
          <a:bodyPr wrap="square" lIns="0" tIns="0" rIns="0" bIns="0" rtlCol="0"/>
          <a:lstStyle/>
          <a:p>
            <a:endParaRPr/>
          </a:p>
        </p:txBody>
      </p:sp>
      <p:sp>
        <p:nvSpPr>
          <p:cNvPr id="3" name="object 3"/>
          <p:cNvSpPr/>
          <p:nvPr/>
        </p:nvSpPr>
        <p:spPr>
          <a:xfrm>
            <a:off x="2744787" y="1549400"/>
            <a:ext cx="847725" cy="255904"/>
          </a:xfrm>
          <a:custGeom>
            <a:avLst/>
            <a:gdLst/>
            <a:ahLst/>
            <a:cxnLst/>
            <a:rect l="l" t="t" r="r" b="b"/>
            <a:pathLst>
              <a:path w="847725" h="255905">
                <a:moveTo>
                  <a:pt x="0" y="0"/>
                </a:moveTo>
                <a:lnTo>
                  <a:pt x="847724" y="0"/>
                </a:lnTo>
                <a:lnTo>
                  <a:pt x="847724" y="255587"/>
                </a:lnTo>
                <a:lnTo>
                  <a:pt x="0" y="255587"/>
                </a:lnTo>
                <a:lnTo>
                  <a:pt x="0" y="0"/>
                </a:lnTo>
                <a:close/>
              </a:path>
            </a:pathLst>
          </a:custGeom>
          <a:ln w="12699">
            <a:solidFill>
              <a:srgbClr val="000000"/>
            </a:solidFill>
          </a:ln>
        </p:spPr>
        <p:txBody>
          <a:bodyPr wrap="square" lIns="0" tIns="0" rIns="0" bIns="0" rtlCol="0"/>
          <a:lstStyle/>
          <a:p>
            <a:endParaRPr/>
          </a:p>
        </p:txBody>
      </p:sp>
      <p:sp>
        <p:nvSpPr>
          <p:cNvPr id="4" name="object 4"/>
          <p:cNvSpPr/>
          <p:nvPr/>
        </p:nvSpPr>
        <p:spPr>
          <a:xfrm>
            <a:off x="2744787" y="1974850"/>
            <a:ext cx="847725" cy="168275"/>
          </a:xfrm>
          <a:custGeom>
            <a:avLst/>
            <a:gdLst/>
            <a:ahLst/>
            <a:cxnLst/>
            <a:rect l="l" t="t" r="r" b="b"/>
            <a:pathLst>
              <a:path w="847725" h="168275">
                <a:moveTo>
                  <a:pt x="0" y="0"/>
                </a:moveTo>
                <a:lnTo>
                  <a:pt x="847725" y="0"/>
                </a:lnTo>
                <a:lnTo>
                  <a:pt x="847725" y="168275"/>
                </a:lnTo>
                <a:lnTo>
                  <a:pt x="0" y="168275"/>
                </a:lnTo>
                <a:lnTo>
                  <a:pt x="0" y="0"/>
                </a:lnTo>
                <a:close/>
              </a:path>
            </a:pathLst>
          </a:custGeom>
          <a:solidFill>
            <a:srgbClr val="E4E4E4"/>
          </a:solidFill>
        </p:spPr>
        <p:txBody>
          <a:bodyPr wrap="square" lIns="0" tIns="0" rIns="0" bIns="0" rtlCol="0"/>
          <a:lstStyle/>
          <a:p>
            <a:endParaRPr/>
          </a:p>
        </p:txBody>
      </p:sp>
      <p:sp>
        <p:nvSpPr>
          <p:cNvPr id="5" name="object 5"/>
          <p:cNvSpPr/>
          <p:nvPr/>
        </p:nvSpPr>
        <p:spPr>
          <a:xfrm>
            <a:off x="2744787" y="1974850"/>
            <a:ext cx="847725" cy="168275"/>
          </a:xfrm>
          <a:custGeom>
            <a:avLst/>
            <a:gdLst/>
            <a:ahLst/>
            <a:cxnLst/>
            <a:rect l="l" t="t" r="r" b="b"/>
            <a:pathLst>
              <a:path w="847725" h="168275">
                <a:moveTo>
                  <a:pt x="0" y="0"/>
                </a:moveTo>
                <a:lnTo>
                  <a:pt x="847724" y="0"/>
                </a:lnTo>
                <a:lnTo>
                  <a:pt x="847724" y="168274"/>
                </a:lnTo>
                <a:lnTo>
                  <a:pt x="0" y="168274"/>
                </a:lnTo>
                <a:lnTo>
                  <a:pt x="0" y="0"/>
                </a:lnTo>
                <a:close/>
              </a:path>
            </a:pathLst>
          </a:custGeom>
          <a:ln w="12699">
            <a:solidFill>
              <a:srgbClr val="000000"/>
            </a:solidFill>
          </a:ln>
        </p:spPr>
        <p:txBody>
          <a:bodyPr wrap="square" lIns="0" tIns="0" rIns="0" bIns="0" rtlCol="0"/>
          <a:lstStyle/>
          <a:p>
            <a:endParaRPr/>
          </a:p>
        </p:txBody>
      </p:sp>
      <p:sp>
        <p:nvSpPr>
          <p:cNvPr id="6" name="object 6"/>
          <p:cNvSpPr/>
          <p:nvPr/>
        </p:nvSpPr>
        <p:spPr>
          <a:xfrm>
            <a:off x="2744787" y="3359150"/>
            <a:ext cx="847725" cy="311150"/>
          </a:xfrm>
          <a:custGeom>
            <a:avLst/>
            <a:gdLst/>
            <a:ahLst/>
            <a:cxnLst/>
            <a:rect l="l" t="t" r="r" b="b"/>
            <a:pathLst>
              <a:path w="847725" h="311150">
                <a:moveTo>
                  <a:pt x="0" y="0"/>
                </a:moveTo>
                <a:lnTo>
                  <a:pt x="847725" y="0"/>
                </a:lnTo>
                <a:lnTo>
                  <a:pt x="847725" y="311150"/>
                </a:lnTo>
                <a:lnTo>
                  <a:pt x="0" y="311150"/>
                </a:lnTo>
                <a:lnTo>
                  <a:pt x="0" y="0"/>
                </a:lnTo>
                <a:close/>
              </a:path>
            </a:pathLst>
          </a:custGeom>
          <a:solidFill>
            <a:srgbClr val="7A4300"/>
          </a:solidFill>
        </p:spPr>
        <p:txBody>
          <a:bodyPr wrap="square" lIns="0" tIns="0" rIns="0" bIns="0" rtlCol="0"/>
          <a:lstStyle/>
          <a:p>
            <a:endParaRPr/>
          </a:p>
        </p:txBody>
      </p:sp>
      <p:sp>
        <p:nvSpPr>
          <p:cNvPr id="7" name="object 7"/>
          <p:cNvSpPr/>
          <p:nvPr/>
        </p:nvSpPr>
        <p:spPr>
          <a:xfrm>
            <a:off x="2744787" y="3359150"/>
            <a:ext cx="847725" cy="311150"/>
          </a:xfrm>
          <a:custGeom>
            <a:avLst/>
            <a:gdLst/>
            <a:ahLst/>
            <a:cxnLst/>
            <a:rect l="l" t="t" r="r" b="b"/>
            <a:pathLst>
              <a:path w="847725" h="311150">
                <a:moveTo>
                  <a:pt x="0" y="0"/>
                </a:moveTo>
                <a:lnTo>
                  <a:pt x="847724" y="0"/>
                </a:lnTo>
                <a:lnTo>
                  <a:pt x="847724" y="311149"/>
                </a:lnTo>
                <a:lnTo>
                  <a:pt x="0" y="311149"/>
                </a:lnTo>
                <a:lnTo>
                  <a:pt x="0" y="0"/>
                </a:lnTo>
                <a:close/>
              </a:path>
            </a:pathLst>
          </a:custGeom>
          <a:ln w="12699">
            <a:solidFill>
              <a:srgbClr val="000000"/>
            </a:solidFill>
          </a:ln>
        </p:spPr>
        <p:txBody>
          <a:bodyPr wrap="square" lIns="0" tIns="0" rIns="0" bIns="0" rtlCol="0"/>
          <a:lstStyle/>
          <a:p>
            <a:endParaRPr/>
          </a:p>
        </p:txBody>
      </p:sp>
      <p:sp>
        <p:nvSpPr>
          <p:cNvPr id="8" name="object 8"/>
          <p:cNvSpPr/>
          <p:nvPr/>
        </p:nvSpPr>
        <p:spPr>
          <a:xfrm>
            <a:off x="2744787" y="3840162"/>
            <a:ext cx="847725" cy="170180"/>
          </a:xfrm>
          <a:custGeom>
            <a:avLst/>
            <a:gdLst/>
            <a:ahLst/>
            <a:cxnLst/>
            <a:rect l="l" t="t" r="r" b="b"/>
            <a:pathLst>
              <a:path w="847725" h="170179">
                <a:moveTo>
                  <a:pt x="0" y="0"/>
                </a:moveTo>
                <a:lnTo>
                  <a:pt x="847725" y="0"/>
                </a:lnTo>
                <a:lnTo>
                  <a:pt x="847725" y="169862"/>
                </a:lnTo>
                <a:lnTo>
                  <a:pt x="0" y="169862"/>
                </a:lnTo>
                <a:lnTo>
                  <a:pt x="0" y="0"/>
                </a:lnTo>
                <a:close/>
              </a:path>
            </a:pathLst>
          </a:custGeom>
          <a:solidFill>
            <a:srgbClr val="E4E4E4"/>
          </a:solidFill>
        </p:spPr>
        <p:txBody>
          <a:bodyPr wrap="square" lIns="0" tIns="0" rIns="0" bIns="0" rtlCol="0"/>
          <a:lstStyle/>
          <a:p>
            <a:endParaRPr/>
          </a:p>
        </p:txBody>
      </p:sp>
      <p:sp>
        <p:nvSpPr>
          <p:cNvPr id="9" name="object 9"/>
          <p:cNvSpPr/>
          <p:nvPr/>
        </p:nvSpPr>
        <p:spPr>
          <a:xfrm>
            <a:off x="2744787" y="3840162"/>
            <a:ext cx="847725" cy="170180"/>
          </a:xfrm>
          <a:custGeom>
            <a:avLst/>
            <a:gdLst/>
            <a:ahLst/>
            <a:cxnLst/>
            <a:rect l="l" t="t" r="r" b="b"/>
            <a:pathLst>
              <a:path w="847725" h="170179">
                <a:moveTo>
                  <a:pt x="0" y="0"/>
                </a:moveTo>
                <a:lnTo>
                  <a:pt x="847724" y="0"/>
                </a:lnTo>
                <a:lnTo>
                  <a:pt x="847724" y="169861"/>
                </a:lnTo>
                <a:lnTo>
                  <a:pt x="0" y="169861"/>
                </a:lnTo>
                <a:lnTo>
                  <a:pt x="0" y="0"/>
                </a:lnTo>
                <a:close/>
              </a:path>
            </a:pathLst>
          </a:custGeom>
          <a:ln w="12699">
            <a:solidFill>
              <a:srgbClr val="000000"/>
            </a:solidFill>
          </a:ln>
        </p:spPr>
        <p:txBody>
          <a:bodyPr wrap="square" lIns="0" tIns="0" rIns="0" bIns="0" rtlCol="0"/>
          <a:lstStyle/>
          <a:p>
            <a:endParaRPr/>
          </a:p>
        </p:txBody>
      </p:sp>
      <p:sp>
        <p:nvSpPr>
          <p:cNvPr id="10" name="object 10"/>
          <p:cNvSpPr/>
          <p:nvPr/>
        </p:nvSpPr>
        <p:spPr>
          <a:xfrm>
            <a:off x="2744787" y="4095750"/>
            <a:ext cx="847725" cy="762000"/>
          </a:xfrm>
          <a:custGeom>
            <a:avLst/>
            <a:gdLst/>
            <a:ahLst/>
            <a:cxnLst/>
            <a:rect l="l" t="t" r="r" b="b"/>
            <a:pathLst>
              <a:path w="847725" h="762000">
                <a:moveTo>
                  <a:pt x="0" y="0"/>
                </a:moveTo>
                <a:lnTo>
                  <a:pt x="847725" y="0"/>
                </a:lnTo>
                <a:lnTo>
                  <a:pt x="847725" y="762000"/>
                </a:lnTo>
                <a:lnTo>
                  <a:pt x="0" y="762000"/>
                </a:lnTo>
                <a:lnTo>
                  <a:pt x="0" y="0"/>
                </a:lnTo>
                <a:close/>
              </a:path>
            </a:pathLst>
          </a:custGeom>
          <a:solidFill>
            <a:srgbClr val="E4E4E4"/>
          </a:solidFill>
        </p:spPr>
        <p:txBody>
          <a:bodyPr wrap="square" lIns="0" tIns="0" rIns="0" bIns="0" rtlCol="0"/>
          <a:lstStyle/>
          <a:p>
            <a:endParaRPr/>
          </a:p>
        </p:txBody>
      </p:sp>
      <p:sp>
        <p:nvSpPr>
          <p:cNvPr id="11" name="object 11"/>
          <p:cNvSpPr/>
          <p:nvPr/>
        </p:nvSpPr>
        <p:spPr>
          <a:xfrm>
            <a:off x="2744787" y="4095750"/>
            <a:ext cx="847725" cy="762000"/>
          </a:xfrm>
          <a:custGeom>
            <a:avLst/>
            <a:gdLst/>
            <a:ahLst/>
            <a:cxnLst/>
            <a:rect l="l" t="t" r="r" b="b"/>
            <a:pathLst>
              <a:path w="847725" h="762000">
                <a:moveTo>
                  <a:pt x="0" y="0"/>
                </a:moveTo>
                <a:lnTo>
                  <a:pt x="847724" y="0"/>
                </a:lnTo>
                <a:lnTo>
                  <a:pt x="847724" y="761999"/>
                </a:lnTo>
                <a:lnTo>
                  <a:pt x="0" y="761999"/>
                </a:lnTo>
                <a:lnTo>
                  <a:pt x="0" y="0"/>
                </a:lnTo>
                <a:close/>
              </a:path>
            </a:pathLst>
          </a:custGeom>
          <a:ln w="12699">
            <a:solidFill>
              <a:srgbClr val="000000"/>
            </a:solidFill>
          </a:ln>
        </p:spPr>
        <p:txBody>
          <a:bodyPr wrap="square" lIns="0" tIns="0" rIns="0" bIns="0" rtlCol="0"/>
          <a:lstStyle/>
          <a:p>
            <a:endParaRPr/>
          </a:p>
        </p:txBody>
      </p:sp>
      <p:sp>
        <p:nvSpPr>
          <p:cNvPr id="12" name="object 12"/>
          <p:cNvSpPr/>
          <p:nvPr/>
        </p:nvSpPr>
        <p:spPr>
          <a:xfrm>
            <a:off x="2744787" y="5113337"/>
            <a:ext cx="847725" cy="339725"/>
          </a:xfrm>
          <a:custGeom>
            <a:avLst/>
            <a:gdLst/>
            <a:ahLst/>
            <a:cxnLst/>
            <a:rect l="l" t="t" r="r" b="b"/>
            <a:pathLst>
              <a:path w="847725" h="339725">
                <a:moveTo>
                  <a:pt x="0" y="0"/>
                </a:moveTo>
                <a:lnTo>
                  <a:pt x="847725" y="0"/>
                </a:lnTo>
                <a:lnTo>
                  <a:pt x="847725" y="339725"/>
                </a:lnTo>
                <a:lnTo>
                  <a:pt x="0" y="339725"/>
                </a:lnTo>
                <a:lnTo>
                  <a:pt x="0" y="0"/>
                </a:lnTo>
                <a:close/>
              </a:path>
            </a:pathLst>
          </a:custGeom>
          <a:solidFill>
            <a:srgbClr val="E4E4E4"/>
          </a:solidFill>
        </p:spPr>
        <p:txBody>
          <a:bodyPr wrap="square" lIns="0" tIns="0" rIns="0" bIns="0" rtlCol="0"/>
          <a:lstStyle/>
          <a:p>
            <a:endParaRPr/>
          </a:p>
        </p:txBody>
      </p:sp>
      <p:sp>
        <p:nvSpPr>
          <p:cNvPr id="13" name="object 13"/>
          <p:cNvSpPr/>
          <p:nvPr/>
        </p:nvSpPr>
        <p:spPr>
          <a:xfrm>
            <a:off x="2744787" y="5113337"/>
            <a:ext cx="847725" cy="339725"/>
          </a:xfrm>
          <a:custGeom>
            <a:avLst/>
            <a:gdLst/>
            <a:ahLst/>
            <a:cxnLst/>
            <a:rect l="l" t="t" r="r" b="b"/>
            <a:pathLst>
              <a:path w="847725" h="339725">
                <a:moveTo>
                  <a:pt x="0" y="0"/>
                </a:moveTo>
                <a:lnTo>
                  <a:pt x="847724" y="0"/>
                </a:lnTo>
                <a:lnTo>
                  <a:pt x="847724" y="339724"/>
                </a:lnTo>
                <a:lnTo>
                  <a:pt x="0" y="339724"/>
                </a:lnTo>
                <a:lnTo>
                  <a:pt x="0" y="0"/>
                </a:lnTo>
                <a:close/>
              </a:path>
            </a:pathLst>
          </a:custGeom>
          <a:ln w="12699">
            <a:solidFill>
              <a:srgbClr val="000000"/>
            </a:solidFill>
          </a:ln>
        </p:spPr>
        <p:txBody>
          <a:bodyPr wrap="square" lIns="0" tIns="0" rIns="0" bIns="0" rtlCol="0"/>
          <a:lstStyle/>
          <a:p>
            <a:endParaRPr/>
          </a:p>
        </p:txBody>
      </p:sp>
      <p:sp>
        <p:nvSpPr>
          <p:cNvPr id="14" name="object 14"/>
          <p:cNvSpPr/>
          <p:nvPr/>
        </p:nvSpPr>
        <p:spPr>
          <a:xfrm>
            <a:off x="2744787" y="1382713"/>
            <a:ext cx="0" cy="167005"/>
          </a:xfrm>
          <a:custGeom>
            <a:avLst/>
            <a:gdLst/>
            <a:ahLst/>
            <a:cxnLst/>
            <a:rect l="l" t="t" r="r" b="b"/>
            <a:pathLst>
              <a:path h="167005">
                <a:moveTo>
                  <a:pt x="0" y="166686"/>
                </a:moveTo>
                <a:lnTo>
                  <a:pt x="0" y="0"/>
                </a:lnTo>
              </a:path>
            </a:pathLst>
          </a:custGeom>
          <a:ln w="12699">
            <a:solidFill>
              <a:srgbClr val="000000"/>
            </a:solidFill>
          </a:ln>
        </p:spPr>
        <p:txBody>
          <a:bodyPr wrap="square" lIns="0" tIns="0" rIns="0" bIns="0" rtlCol="0"/>
          <a:lstStyle/>
          <a:p>
            <a:endParaRPr/>
          </a:p>
        </p:txBody>
      </p:sp>
      <p:sp>
        <p:nvSpPr>
          <p:cNvPr id="15" name="object 15"/>
          <p:cNvSpPr/>
          <p:nvPr/>
        </p:nvSpPr>
        <p:spPr>
          <a:xfrm>
            <a:off x="2746375" y="1379537"/>
            <a:ext cx="846455" cy="0"/>
          </a:xfrm>
          <a:custGeom>
            <a:avLst/>
            <a:gdLst/>
            <a:ahLst/>
            <a:cxnLst/>
            <a:rect l="l" t="t" r="r" b="b"/>
            <a:pathLst>
              <a:path w="846454">
                <a:moveTo>
                  <a:pt x="0" y="0"/>
                </a:moveTo>
                <a:lnTo>
                  <a:pt x="846137" y="1"/>
                </a:lnTo>
              </a:path>
            </a:pathLst>
          </a:custGeom>
          <a:ln w="12699">
            <a:solidFill>
              <a:srgbClr val="000000"/>
            </a:solidFill>
          </a:ln>
        </p:spPr>
        <p:txBody>
          <a:bodyPr wrap="square" lIns="0" tIns="0" rIns="0" bIns="0" rtlCol="0"/>
          <a:lstStyle/>
          <a:p>
            <a:endParaRPr/>
          </a:p>
        </p:txBody>
      </p:sp>
      <p:sp>
        <p:nvSpPr>
          <p:cNvPr id="16" name="object 16"/>
          <p:cNvSpPr/>
          <p:nvPr/>
        </p:nvSpPr>
        <p:spPr>
          <a:xfrm>
            <a:off x="3592512" y="1382712"/>
            <a:ext cx="0" cy="167005"/>
          </a:xfrm>
          <a:custGeom>
            <a:avLst/>
            <a:gdLst/>
            <a:ahLst/>
            <a:cxnLst/>
            <a:rect l="l" t="t" r="r" b="b"/>
            <a:pathLst>
              <a:path h="167005">
                <a:moveTo>
                  <a:pt x="0" y="0"/>
                </a:moveTo>
                <a:lnTo>
                  <a:pt x="1" y="166687"/>
                </a:lnTo>
              </a:path>
            </a:pathLst>
          </a:custGeom>
          <a:ln w="12699">
            <a:solidFill>
              <a:srgbClr val="000000"/>
            </a:solidFill>
          </a:ln>
        </p:spPr>
        <p:txBody>
          <a:bodyPr wrap="square" lIns="0" tIns="0" rIns="0" bIns="0" rtlCol="0"/>
          <a:lstStyle/>
          <a:p>
            <a:endParaRPr/>
          </a:p>
        </p:txBody>
      </p:sp>
      <p:sp>
        <p:nvSpPr>
          <p:cNvPr id="17" name="object 17"/>
          <p:cNvSpPr/>
          <p:nvPr/>
        </p:nvSpPr>
        <p:spPr>
          <a:xfrm>
            <a:off x="2744787" y="1806575"/>
            <a:ext cx="0" cy="168275"/>
          </a:xfrm>
          <a:custGeom>
            <a:avLst/>
            <a:gdLst/>
            <a:ahLst/>
            <a:cxnLst/>
            <a:rect l="l" t="t" r="r" b="b"/>
            <a:pathLst>
              <a:path h="168275">
                <a:moveTo>
                  <a:pt x="0" y="0"/>
                </a:moveTo>
                <a:lnTo>
                  <a:pt x="0" y="168274"/>
                </a:lnTo>
              </a:path>
            </a:pathLst>
          </a:custGeom>
          <a:ln w="12699">
            <a:solidFill>
              <a:srgbClr val="000000"/>
            </a:solidFill>
          </a:ln>
        </p:spPr>
        <p:txBody>
          <a:bodyPr wrap="square" lIns="0" tIns="0" rIns="0" bIns="0" rtlCol="0"/>
          <a:lstStyle/>
          <a:p>
            <a:endParaRPr/>
          </a:p>
        </p:txBody>
      </p:sp>
      <p:sp>
        <p:nvSpPr>
          <p:cNvPr id="18" name="object 18"/>
          <p:cNvSpPr/>
          <p:nvPr/>
        </p:nvSpPr>
        <p:spPr>
          <a:xfrm>
            <a:off x="3592512" y="1806575"/>
            <a:ext cx="0" cy="168275"/>
          </a:xfrm>
          <a:custGeom>
            <a:avLst/>
            <a:gdLst/>
            <a:ahLst/>
            <a:cxnLst/>
            <a:rect l="l" t="t" r="r" b="b"/>
            <a:pathLst>
              <a:path h="168275">
                <a:moveTo>
                  <a:pt x="0" y="0"/>
                </a:moveTo>
                <a:lnTo>
                  <a:pt x="1" y="168274"/>
                </a:lnTo>
              </a:path>
            </a:pathLst>
          </a:custGeom>
          <a:ln w="12699">
            <a:solidFill>
              <a:srgbClr val="000000"/>
            </a:solidFill>
          </a:ln>
        </p:spPr>
        <p:txBody>
          <a:bodyPr wrap="square" lIns="0" tIns="0" rIns="0" bIns="0" rtlCol="0"/>
          <a:lstStyle/>
          <a:p>
            <a:endParaRPr/>
          </a:p>
        </p:txBody>
      </p:sp>
      <p:sp>
        <p:nvSpPr>
          <p:cNvPr id="19" name="object 19"/>
          <p:cNvSpPr/>
          <p:nvPr/>
        </p:nvSpPr>
        <p:spPr>
          <a:xfrm>
            <a:off x="2744787" y="2146300"/>
            <a:ext cx="0" cy="422275"/>
          </a:xfrm>
          <a:custGeom>
            <a:avLst/>
            <a:gdLst/>
            <a:ahLst/>
            <a:cxnLst/>
            <a:rect l="l" t="t" r="r" b="b"/>
            <a:pathLst>
              <a:path h="422275">
                <a:moveTo>
                  <a:pt x="0" y="0"/>
                </a:moveTo>
                <a:lnTo>
                  <a:pt x="0" y="422274"/>
                </a:lnTo>
              </a:path>
            </a:pathLst>
          </a:custGeom>
          <a:ln w="12699">
            <a:solidFill>
              <a:srgbClr val="000000"/>
            </a:solidFill>
          </a:ln>
        </p:spPr>
        <p:txBody>
          <a:bodyPr wrap="square" lIns="0" tIns="0" rIns="0" bIns="0" rtlCol="0"/>
          <a:lstStyle/>
          <a:p>
            <a:endParaRPr/>
          </a:p>
        </p:txBody>
      </p:sp>
      <p:sp>
        <p:nvSpPr>
          <p:cNvPr id="20" name="object 20"/>
          <p:cNvSpPr/>
          <p:nvPr/>
        </p:nvSpPr>
        <p:spPr>
          <a:xfrm>
            <a:off x="3592512" y="2146300"/>
            <a:ext cx="0" cy="422275"/>
          </a:xfrm>
          <a:custGeom>
            <a:avLst/>
            <a:gdLst/>
            <a:ahLst/>
            <a:cxnLst/>
            <a:rect l="l" t="t" r="r" b="b"/>
            <a:pathLst>
              <a:path h="422275">
                <a:moveTo>
                  <a:pt x="0" y="0"/>
                </a:moveTo>
                <a:lnTo>
                  <a:pt x="1" y="422274"/>
                </a:lnTo>
              </a:path>
            </a:pathLst>
          </a:custGeom>
          <a:ln w="12699">
            <a:solidFill>
              <a:srgbClr val="000000"/>
            </a:solidFill>
          </a:ln>
        </p:spPr>
        <p:txBody>
          <a:bodyPr wrap="square" lIns="0" tIns="0" rIns="0" bIns="0" rtlCol="0"/>
          <a:lstStyle/>
          <a:p>
            <a:endParaRPr/>
          </a:p>
        </p:txBody>
      </p:sp>
      <p:sp>
        <p:nvSpPr>
          <p:cNvPr id="21" name="object 21"/>
          <p:cNvSpPr/>
          <p:nvPr/>
        </p:nvSpPr>
        <p:spPr>
          <a:xfrm>
            <a:off x="2744787" y="2824162"/>
            <a:ext cx="0" cy="338455"/>
          </a:xfrm>
          <a:custGeom>
            <a:avLst/>
            <a:gdLst/>
            <a:ahLst/>
            <a:cxnLst/>
            <a:rect l="l" t="t" r="r" b="b"/>
            <a:pathLst>
              <a:path h="338455">
                <a:moveTo>
                  <a:pt x="0" y="0"/>
                </a:moveTo>
                <a:lnTo>
                  <a:pt x="0" y="338136"/>
                </a:lnTo>
              </a:path>
            </a:pathLst>
          </a:custGeom>
          <a:ln w="12699">
            <a:solidFill>
              <a:srgbClr val="000000"/>
            </a:solidFill>
          </a:ln>
        </p:spPr>
        <p:txBody>
          <a:bodyPr wrap="square" lIns="0" tIns="0" rIns="0" bIns="0" rtlCol="0"/>
          <a:lstStyle/>
          <a:p>
            <a:endParaRPr/>
          </a:p>
        </p:txBody>
      </p:sp>
      <p:sp>
        <p:nvSpPr>
          <p:cNvPr id="22" name="object 22"/>
          <p:cNvSpPr/>
          <p:nvPr/>
        </p:nvSpPr>
        <p:spPr>
          <a:xfrm>
            <a:off x="3592512" y="2824162"/>
            <a:ext cx="0" cy="338455"/>
          </a:xfrm>
          <a:custGeom>
            <a:avLst/>
            <a:gdLst/>
            <a:ahLst/>
            <a:cxnLst/>
            <a:rect l="l" t="t" r="r" b="b"/>
            <a:pathLst>
              <a:path h="338455">
                <a:moveTo>
                  <a:pt x="0" y="0"/>
                </a:moveTo>
                <a:lnTo>
                  <a:pt x="1" y="338136"/>
                </a:lnTo>
              </a:path>
            </a:pathLst>
          </a:custGeom>
          <a:ln w="12699">
            <a:solidFill>
              <a:srgbClr val="000000"/>
            </a:solidFill>
          </a:ln>
        </p:spPr>
        <p:txBody>
          <a:bodyPr wrap="square" lIns="0" tIns="0" rIns="0" bIns="0" rtlCol="0"/>
          <a:lstStyle/>
          <a:p>
            <a:endParaRPr/>
          </a:p>
        </p:txBody>
      </p:sp>
      <p:sp>
        <p:nvSpPr>
          <p:cNvPr id="23" name="object 23"/>
          <p:cNvSpPr/>
          <p:nvPr/>
        </p:nvSpPr>
        <p:spPr>
          <a:xfrm>
            <a:off x="2744787" y="3671887"/>
            <a:ext cx="0" cy="168275"/>
          </a:xfrm>
          <a:custGeom>
            <a:avLst/>
            <a:gdLst/>
            <a:ahLst/>
            <a:cxnLst/>
            <a:rect l="l" t="t" r="r" b="b"/>
            <a:pathLst>
              <a:path h="168275">
                <a:moveTo>
                  <a:pt x="0" y="0"/>
                </a:moveTo>
                <a:lnTo>
                  <a:pt x="0" y="168274"/>
                </a:lnTo>
              </a:path>
            </a:pathLst>
          </a:custGeom>
          <a:ln w="12699">
            <a:solidFill>
              <a:srgbClr val="000000"/>
            </a:solidFill>
          </a:ln>
        </p:spPr>
        <p:txBody>
          <a:bodyPr wrap="square" lIns="0" tIns="0" rIns="0" bIns="0" rtlCol="0"/>
          <a:lstStyle/>
          <a:p>
            <a:endParaRPr/>
          </a:p>
        </p:txBody>
      </p:sp>
      <p:sp>
        <p:nvSpPr>
          <p:cNvPr id="24" name="object 24"/>
          <p:cNvSpPr/>
          <p:nvPr/>
        </p:nvSpPr>
        <p:spPr>
          <a:xfrm>
            <a:off x="3592512" y="3671887"/>
            <a:ext cx="0" cy="168275"/>
          </a:xfrm>
          <a:custGeom>
            <a:avLst/>
            <a:gdLst/>
            <a:ahLst/>
            <a:cxnLst/>
            <a:rect l="l" t="t" r="r" b="b"/>
            <a:pathLst>
              <a:path h="168275">
                <a:moveTo>
                  <a:pt x="0" y="0"/>
                </a:moveTo>
                <a:lnTo>
                  <a:pt x="1" y="168274"/>
                </a:lnTo>
              </a:path>
            </a:pathLst>
          </a:custGeom>
          <a:ln w="12699">
            <a:solidFill>
              <a:srgbClr val="000000"/>
            </a:solidFill>
          </a:ln>
        </p:spPr>
        <p:txBody>
          <a:bodyPr wrap="square" lIns="0" tIns="0" rIns="0" bIns="0" rtlCol="0"/>
          <a:lstStyle/>
          <a:p>
            <a:endParaRPr/>
          </a:p>
        </p:txBody>
      </p:sp>
      <p:sp>
        <p:nvSpPr>
          <p:cNvPr id="25" name="object 25"/>
          <p:cNvSpPr/>
          <p:nvPr/>
        </p:nvSpPr>
        <p:spPr>
          <a:xfrm>
            <a:off x="2744787" y="4011612"/>
            <a:ext cx="0" cy="84455"/>
          </a:xfrm>
          <a:custGeom>
            <a:avLst/>
            <a:gdLst/>
            <a:ahLst/>
            <a:cxnLst/>
            <a:rect l="l" t="t" r="r" b="b"/>
            <a:pathLst>
              <a:path h="84454">
                <a:moveTo>
                  <a:pt x="0" y="0"/>
                </a:moveTo>
                <a:lnTo>
                  <a:pt x="0" y="84136"/>
                </a:lnTo>
              </a:path>
            </a:pathLst>
          </a:custGeom>
          <a:ln w="12699">
            <a:solidFill>
              <a:srgbClr val="000000"/>
            </a:solidFill>
          </a:ln>
        </p:spPr>
        <p:txBody>
          <a:bodyPr wrap="square" lIns="0" tIns="0" rIns="0" bIns="0" rtlCol="0"/>
          <a:lstStyle/>
          <a:p>
            <a:endParaRPr/>
          </a:p>
        </p:txBody>
      </p:sp>
      <p:sp>
        <p:nvSpPr>
          <p:cNvPr id="26" name="object 26"/>
          <p:cNvSpPr/>
          <p:nvPr/>
        </p:nvSpPr>
        <p:spPr>
          <a:xfrm>
            <a:off x="3592512" y="4011612"/>
            <a:ext cx="0" cy="84455"/>
          </a:xfrm>
          <a:custGeom>
            <a:avLst/>
            <a:gdLst/>
            <a:ahLst/>
            <a:cxnLst/>
            <a:rect l="l" t="t" r="r" b="b"/>
            <a:pathLst>
              <a:path h="84454">
                <a:moveTo>
                  <a:pt x="0" y="0"/>
                </a:moveTo>
                <a:lnTo>
                  <a:pt x="1" y="84136"/>
                </a:lnTo>
              </a:path>
            </a:pathLst>
          </a:custGeom>
          <a:ln w="12699">
            <a:solidFill>
              <a:srgbClr val="000000"/>
            </a:solidFill>
          </a:ln>
        </p:spPr>
        <p:txBody>
          <a:bodyPr wrap="square" lIns="0" tIns="0" rIns="0" bIns="0" rtlCol="0"/>
          <a:lstStyle/>
          <a:p>
            <a:endParaRPr/>
          </a:p>
        </p:txBody>
      </p:sp>
      <p:sp>
        <p:nvSpPr>
          <p:cNvPr id="27" name="object 27"/>
          <p:cNvSpPr/>
          <p:nvPr/>
        </p:nvSpPr>
        <p:spPr>
          <a:xfrm>
            <a:off x="2744787" y="4860925"/>
            <a:ext cx="0" cy="252729"/>
          </a:xfrm>
          <a:custGeom>
            <a:avLst/>
            <a:gdLst/>
            <a:ahLst/>
            <a:cxnLst/>
            <a:rect l="l" t="t" r="r" b="b"/>
            <a:pathLst>
              <a:path h="252729">
                <a:moveTo>
                  <a:pt x="0" y="0"/>
                </a:moveTo>
                <a:lnTo>
                  <a:pt x="0" y="252412"/>
                </a:lnTo>
              </a:path>
            </a:pathLst>
          </a:custGeom>
          <a:ln w="12699">
            <a:solidFill>
              <a:srgbClr val="000000"/>
            </a:solidFill>
          </a:ln>
        </p:spPr>
        <p:txBody>
          <a:bodyPr wrap="square" lIns="0" tIns="0" rIns="0" bIns="0" rtlCol="0"/>
          <a:lstStyle/>
          <a:p>
            <a:endParaRPr/>
          </a:p>
        </p:txBody>
      </p:sp>
      <p:sp>
        <p:nvSpPr>
          <p:cNvPr id="28" name="object 28"/>
          <p:cNvSpPr/>
          <p:nvPr/>
        </p:nvSpPr>
        <p:spPr>
          <a:xfrm>
            <a:off x="3592512" y="4860925"/>
            <a:ext cx="0" cy="252729"/>
          </a:xfrm>
          <a:custGeom>
            <a:avLst/>
            <a:gdLst/>
            <a:ahLst/>
            <a:cxnLst/>
            <a:rect l="l" t="t" r="r" b="b"/>
            <a:pathLst>
              <a:path h="252729">
                <a:moveTo>
                  <a:pt x="0" y="0"/>
                </a:moveTo>
                <a:lnTo>
                  <a:pt x="1" y="252412"/>
                </a:lnTo>
              </a:path>
            </a:pathLst>
          </a:custGeom>
          <a:ln w="12699">
            <a:solidFill>
              <a:srgbClr val="000000"/>
            </a:solidFill>
          </a:ln>
        </p:spPr>
        <p:txBody>
          <a:bodyPr wrap="square" lIns="0" tIns="0" rIns="0" bIns="0" rtlCol="0"/>
          <a:lstStyle/>
          <a:p>
            <a:endParaRPr/>
          </a:p>
        </p:txBody>
      </p:sp>
      <p:sp>
        <p:nvSpPr>
          <p:cNvPr id="29" name="object 29"/>
          <p:cNvSpPr/>
          <p:nvPr/>
        </p:nvSpPr>
        <p:spPr>
          <a:xfrm>
            <a:off x="2744787" y="5454650"/>
            <a:ext cx="0" cy="676275"/>
          </a:xfrm>
          <a:custGeom>
            <a:avLst/>
            <a:gdLst/>
            <a:ahLst/>
            <a:cxnLst/>
            <a:rect l="l" t="t" r="r" b="b"/>
            <a:pathLst>
              <a:path h="676275">
                <a:moveTo>
                  <a:pt x="0" y="0"/>
                </a:moveTo>
                <a:lnTo>
                  <a:pt x="0" y="676274"/>
                </a:lnTo>
              </a:path>
            </a:pathLst>
          </a:custGeom>
          <a:ln w="12699">
            <a:solidFill>
              <a:srgbClr val="000000"/>
            </a:solidFill>
          </a:ln>
        </p:spPr>
        <p:txBody>
          <a:bodyPr wrap="square" lIns="0" tIns="0" rIns="0" bIns="0" rtlCol="0"/>
          <a:lstStyle/>
          <a:p>
            <a:endParaRPr/>
          </a:p>
        </p:txBody>
      </p:sp>
      <p:sp>
        <p:nvSpPr>
          <p:cNvPr id="30" name="object 30"/>
          <p:cNvSpPr/>
          <p:nvPr/>
        </p:nvSpPr>
        <p:spPr>
          <a:xfrm>
            <a:off x="2746375" y="6130925"/>
            <a:ext cx="846455" cy="0"/>
          </a:xfrm>
          <a:custGeom>
            <a:avLst/>
            <a:gdLst/>
            <a:ahLst/>
            <a:cxnLst/>
            <a:rect l="l" t="t" r="r" b="b"/>
            <a:pathLst>
              <a:path w="846454">
                <a:moveTo>
                  <a:pt x="0" y="0"/>
                </a:moveTo>
                <a:lnTo>
                  <a:pt x="846137" y="1"/>
                </a:lnTo>
              </a:path>
            </a:pathLst>
          </a:custGeom>
          <a:ln w="12699">
            <a:solidFill>
              <a:srgbClr val="000000"/>
            </a:solidFill>
          </a:ln>
        </p:spPr>
        <p:txBody>
          <a:bodyPr wrap="square" lIns="0" tIns="0" rIns="0" bIns="0" rtlCol="0"/>
          <a:lstStyle/>
          <a:p>
            <a:endParaRPr/>
          </a:p>
        </p:txBody>
      </p:sp>
      <p:sp>
        <p:nvSpPr>
          <p:cNvPr id="31" name="object 31"/>
          <p:cNvSpPr/>
          <p:nvPr/>
        </p:nvSpPr>
        <p:spPr>
          <a:xfrm>
            <a:off x="3592512" y="5454650"/>
            <a:ext cx="0" cy="676275"/>
          </a:xfrm>
          <a:custGeom>
            <a:avLst/>
            <a:gdLst/>
            <a:ahLst/>
            <a:cxnLst/>
            <a:rect l="l" t="t" r="r" b="b"/>
            <a:pathLst>
              <a:path h="676275">
                <a:moveTo>
                  <a:pt x="0" y="676274"/>
                </a:moveTo>
                <a:lnTo>
                  <a:pt x="1" y="0"/>
                </a:lnTo>
              </a:path>
            </a:pathLst>
          </a:custGeom>
          <a:ln w="12699">
            <a:solidFill>
              <a:srgbClr val="000000"/>
            </a:solidFill>
          </a:ln>
        </p:spPr>
        <p:txBody>
          <a:bodyPr wrap="square" lIns="0" tIns="0" rIns="0" bIns="0" rtlCol="0"/>
          <a:lstStyle/>
          <a:p>
            <a:endParaRPr/>
          </a:p>
        </p:txBody>
      </p:sp>
      <p:sp>
        <p:nvSpPr>
          <p:cNvPr id="32" name="object 32"/>
          <p:cNvSpPr/>
          <p:nvPr/>
        </p:nvSpPr>
        <p:spPr>
          <a:xfrm>
            <a:off x="1533524" y="3333750"/>
            <a:ext cx="0" cy="252729"/>
          </a:xfrm>
          <a:custGeom>
            <a:avLst/>
            <a:gdLst/>
            <a:ahLst/>
            <a:cxnLst/>
            <a:rect l="l" t="t" r="r" b="b"/>
            <a:pathLst>
              <a:path h="252729">
                <a:moveTo>
                  <a:pt x="0" y="0"/>
                </a:moveTo>
                <a:lnTo>
                  <a:pt x="0" y="252412"/>
                </a:lnTo>
              </a:path>
            </a:pathLst>
          </a:custGeom>
          <a:ln w="12699">
            <a:solidFill>
              <a:srgbClr val="000000"/>
            </a:solidFill>
          </a:ln>
        </p:spPr>
        <p:txBody>
          <a:bodyPr wrap="square" lIns="0" tIns="0" rIns="0" bIns="0" rtlCol="0"/>
          <a:lstStyle/>
          <a:p>
            <a:endParaRPr/>
          </a:p>
        </p:txBody>
      </p:sp>
      <p:sp>
        <p:nvSpPr>
          <p:cNvPr id="33" name="object 33"/>
          <p:cNvSpPr/>
          <p:nvPr/>
        </p:nvSpPr>
        <p:spPr>
          <a:xfrm>
            <a:off x="1536699" y="3586162"/>
            <a:ext cx="1183005" cy="0"/>
          </a:xfrm>
          <a:custGeom>
            <a:avLst/>
            <a:gdLst/>
            <a:ahLst/>
            <a:cxnLst/>
            <a:rect l="l" t="t" r="r" b="b"/>
            <a:pathLst>
              <a:path w="1183005">
                <a:moveTo>
                  <a:pt x="0" y="0"/>
                </a:moveTo>
                <a:lnTo>
                  <a:pt x="1182689" y="0"/>
                </a:lnTo>
              </a:path>
            </a:pathLst>
          </a:custGeom>
          <a:ln w="12699">
            <a:solidFill>
              <a:srgbClr val="000000"/>
            </a:solidFill>
          </a:ln>
        </p:spPr>
        <p:txBody>
          <a:bodyPr wrap="square" lIns="0" tIns="0" rIns="0" bIns="0" rtlCol="0"/>
          <a:lstStyle/>
          <a:p>
            <a:endParaRPr/>
          </a:p>
        </p:txBody>
      </p:sp>
      <p:sp>
        <p:nvSpPr>
          <p:cNvPr id="34" name="object 34"/>
          <p:cNvSpPr/>
          <p:nvPr/>
        </p:nvSpPr>
        <p:spPr>
          <a:xfrm>
            <a:off x="2668587" y="3548062"/>
            <a:ext cx="76200" cy="76200"/>
          </a:xfrm>
          <a:custGeom>
            <a:avLst/>
            <a:gdLst/>
            <a:ahLst/>
            <a:cxnLst/>
            <a:rect l="l" t="t" r="r" b="b"/>
            <a:pathLst>
              <a:path w="76200" h="76200">
                <a:moveTo>
                  <a:pt x="0" y="0"/>
                </a:moveTo>
                <a:lnTo>
                  <a:pt x="25400" y="38100"/>
                </a:ln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5" name="object 35"/>
          <p:cNvSpPr/>
          <p:nvPr/>
        </p:nvSpPr>
        <p:spPr>
          <a:xfrm>
            <a:off x="3956050" y="4519612"/>
            <a:ext cx="241300" cy="170180"/>
          </a:xfrm>
          <a:custGeom>
            <a:avLst/>
            <a:gdLst/>
            <a:ahLst/>
            <a:cxnLst/>
            <a:rect l="l" t="t" r="r" b="b"/>
            <a:pathLst>
              <a:path w="241300" h="170179">
                <a:moveTo>
                  <a:pt x="0" y="0"/>
                </a:moveTo>
                <a:lnTo>
                  <a:pt x="241300" y="0"/>
                </a:lnTo>
                <a:lnTo>
                  <a:pt x="241300" y="169862"/>
                </a:lnTo>
                <a:lnTo>
                  <a:pt x="0" y="169862"/>
                </a:lnTo>
                <a:lnTo>
                  <a:pt x="0" y="0"/>
                </a:lnTo>
                <a:close/>
              </a:path>
            </a:pathLst>
          </a:custGeom>
          <a:solidFill>
            <a:srgbClr val="E4E4E4"/>
          </a:solidFill>
        </p:spPr>
        <p:txBody>
          <a:bodyPr wrap="square" lIns="0" tIns="0" rIns="0" bIns="0" rtlCol="0"/>
          <a:lstStyle/>
          <a:p>
            <a:endParaRPr/>
          </a:p>
        </p:txBody>
      </p:sp>
      <p:sp>
        <p:nvSpPr>
          <p:cNvPr id="36" name="object 36"/>
          <p:cNvSpPr/>
          <p:nvPr/>
        </p:nvSpPr>
        <p:spPr>
          <a:xfrm>
            <a:off x="3956050" y="4519612"/>
            <a:ext cx="241300" cy="170180"/>
          </a:xfrm>
          <a:custGeom>
            <a:avLst/>
            <a:gdLst/>
            <a:ahLst/>
            <a:cxnLst/>
            <a:rect l="l" t="t" r="r" b="b"/>
            <a:pathLst>
              <a:path w="241300" h="170179">
                <a:moveTo>
                  <a:pt x="0" y="0"/>
                </a:moveTo>
                <a:lnTo>
                  <a:pt x="241299" y="0"/>
                </a:lnTo>
                <a:lnTo>
                  <a:pt x="241299" y="169861"/>
                </a:lnTo>
                <a:lnTo>
                  <a:pt x="0" y="169861"/>
                </a:lnTo>
                <a:lnTo>
                  <a:pt x="0" y="0"/>
                </a:lnTo>
                <a:close/>
              </a:path>
            </a:pathLst>
          </a:custGeom>
          <a:ln w="12699">
            <a:solidFill>
              <a:srgbClr val="000000"/>
            </a:solidFill>
          </a:ln>
        </p:spPr>
        <p:txBody>
          <a:bodyPr wrap="square" lIns="0" tIns="0" rIns="0" bIns="0" rtlCol="0"/>
          <a:lstStyle/>
          <a:p>
            <a:endParaRPr/>
          </a:p>
        </p:txBody>
      </p:sp>
      <p:sp>
        <p:nvSpPr>
          <p:cNvPr id="37" name="object 37"/>
          <p:cNvSpPr/>
          <p:nvPr/>
        </p:nvSpPr>
        <p:spPr>
          <a:xfrm>
            <a:off x="6619875" y="1549400"/>
            <a:ext cx="847725" cy="255904"/>
          </a:xfrm>
          <a:custGeom>
            <a:avLst/>
            <a:gdLst/>
            <a:ahLst/>
            <a:cxnLst/>
            <a:rect l="l" t="t" r="r" b="b"/>
            <a:pathLst>
              <a:path w="847725" h="255905">
                <a:moveTo>
                  <a:pt x="0" y="0"/>
                </a:moveTo>
                <a:lnTo>
                  <a:pt x="847725" y="0"/>
                </a:lnTo>
                <a:lnTo>
                  <a:pt x="847725" y="255587"/>
                </a:lnTo>
                <a:lnTo>
                  <a:pt x="0" y="255587"/>
                </a:lnTo>
                <a:lnTo>
                  <a:pt x="0" y="0"/>
                </a:lnTo>
                <a:close/>
              </a:path>
            </a:pathLst>
          </a:custGeom>
          <a:solidFill>
            <a:srgbClr val="E4E4E4"/>
          </a:solidFill>
        </p:spPr>
        <p:txBody>
          <a:bodyPr wrap="square" lIns="0" tIns="0" rIns="0" bIns="0" rtlCol="0"/>
          <a:lstStyle/>
          <a:p>
            <a:endParaRPr/>
          </a:p>
        </p:txBody>
      </p:sp>
      <p:sp>
        <p:nvSpPr>
          <p:cNvPr id="38" name="object 38"/>
          <p:cNvSpPr/>
          <p:nvPr/>
        </p:nvSpPr>
        <p:spPr>
          <a:xfrm>
            <a:off x="6619875" y="1549400"/>
            <a:ext cx="847725" cy="255904"/>
          </a:xfrm>
          <a:custGeom>
            <a:avLst/>
            <a:gdLst/>
            <a:ahLst/>
            <a:cxnLst/>
            <a:rect l="l" t="t" r="r" b="b"/>
            <a:pathLst>
              <a:path w="847725" h="255905">
                <a:moveTo>
                  <a:pt x="0" y="0"/>
                </a:moveTo>
                <a:lnTo>
                  <a:pt x="847724" y="0"/>
                </a:lnTo>
                <a:lnTo>
                  <a:pt x="847724" y="255587"/>
                </a:lnTo>
                <a:lnTo>
                  <a:pt x="0" y="255587"/>
                </a:lnTo>
                <a:lnTo>
                  <a:pt x="0" y="0"/>
                </a:lnTo>
                <a:close/>
              </a:path>
            </a:pathLst>
          </a:custGeom>
          <a:ln w="12699">
            <a:solidFill>
              <a:srgbClr val="000000"/>
            </a:solidFill>
          </a:ln>
        </p:spPr>
        <p:txBody>
          <a:bodyPr wrap="square" lIns="0" tIns="0" rIns="0" bIns="0" rtlCol="0"/>
          <a:lstStyle/>
          <a:p>
            <a:endParaRPr/>
          </a:p>
        </p:txBody>
      </p:sp>
      <p:sp>
        <p:nvSpPr>
          <p:cNvPr id="39" name="object 39"/>
          <p:cNvSpPr/>
          <p:nvPr/>
        </p:nvSpPr>
        <p:spPr>
          <a:xfrm>
            <a:off x="6619875" y="1974850"/>
            <a:ext cx="847725" cy="168275"/>
          </a:xfrm>
          <a:custGeom>
            <a:avLst/>
            <a:gdLst/>
            <a:ahLst/>
            <a:cxnLst/>
            <a:rect l="l" t="t" r="r" b="b"/>
            <a:pathLst>
              <a:path w="847725" h="168275">
                <a:moveTo>
                  <a:pt x="0" y="0"/>
                </a:moveTo>
                <a:lnTo>
                  <a:pt x="847725" y="0"/>
                </a:lnTo>
                <a:lnTo>
                  <a:pt x="847725" y="168275"/>
                </a:lnTo>
                <a:lnTo>
                  <a:pt x="0" y="168275"/>
                </a:lnTo>
                <a:lnTo>
                  <a:pt x="0" y="0"/>
                </a:lnTo>
                <a:close/>
              </a:path>
            </a:pathLst>
          </a:custGeom>
          <a:solidFill>
            <a:srgbClr val="E4E4E4"/>
          </a:solidFill>
        </p:spPr>
        <p:txBody>
          <a:bodyPr wrap="square" lIns="0" tIns="0" rIns="0" bIns="0" rtlCol="0"/>
          <a:lstStyle/>
          <a:p>
            <a:endParaRPr/>
          </a:p>
        </p:txBody>
      </p:sp>
      <p:sp>
        <p:nvSpPr>
          <p:cNvPr id="40" name="object 40"/>
          <p:cNvSpPr/>
          <p:nvPr/>
        </p:nvSpPr>
        <p:spPr>
          <a:xfrm>
            <a:off x="6619875" y="1974850"/>
            <a:ext cx="847725" cy="168275"/>
          </a:xfrm>
          <a:custGeom>
            <a:avLst/>
            <a:gdLst/>
            <a:ahLst/>
            <a:cxnLst/>
            <a:rect l="l" t="t" r="r" b="b"/>
            <a:pathLst>
              <a:path w="847725" h="168275">
                <a:moveTo>
                  <a:pt x="0" y="0"/>
                </a:moveTo>
                <a:lnTo>
                  <a:pt x="847724" y="0"/>
                </a:lnTo>
                <a:lnTo>
                  <a:pt x="847724" y="168274"/>
                </a:lnTo>
                <a:lnTo>
                  <a:pt x="0" y="168274"/>
                </a:lnTo>
                <a:lnTo>
                  <a:pt x="0" y="0"/>
                </a:lnTo>
                <a:close/>
              </a:path>
            </a:pathLst>
          </a:custGeom>
          <a:ln w="12699">
            <a:solidFill>
              <a:srgbClr val="000000"/>
            </a:solidFill>
          </a:ln>
        </p:spPr>
        <p:txBody>
          <a:bodyPr wrap="square" lIns="0" tIns="0" rIns="0" bIns="0" rtlCol="0"/>
          <a:lstStyle/>
          <a:p>
            <a:endParaRPr/>
          </a:p>
        </p:txBody>
      </p:sp>
      <p:sp>
        <p:nvSpPr>
          <p:cNvPr id="41" name="object 41"/>
          <p:cNvSpPr/>
          <p:nvPr/>
        </p:nvSpPr>
        <p:spPr>
          <a:xfrm>
            <a:off x="6619875" y="2568575"/>
            <a:ext cx="847725" cy="254000"/>
          </a:xfrm>
          <a:custGeom>
            <a:avLst/>
            <a:gdLst/>
            <a:ahLst/>
            <a:cxnLst/>
            <a:rect l="l" t="t" r="r" b="b"/>
            <a:pathLst>
              <a:path w="847725" h="254000">
                <a:moveTo>
                  <a:pt x="0" y="0"/>
                </a:moveTo>
                <a:lnTo>
                  <a:pt x="847725" y="0"/>
                </a:lnTo>
                <a:lnTo>
                  <a:pt x="847725" y="254000"/>
                </a:lnTo>
                <a:lnTo>
                  <a:pt x="0" y="254000"/>
                </a:lnTo>
                <a:lnTo>
                  <a:pt x="0" y="0"/>
                </a:lnTo>
                <a:close/>
              </a:path>
            </a:pathLst>
          </a:custGeom>
          <a:solidFill>
            <a:srgbClr val="E4E4E4"/>
          </a:solidFill>
        </p:spPr>
        <p:txBody>
          <a:bodyPr wrap="square" lIns="0" tIns="0" rIns="0" bIns="0" rtlCol="0"/>
          <a:lstStyle/>
          <a:p>
            <a:endParaRPr/>
          </a:p>
        </p:txBody>
      </p:sp>
      <p:sp>
        <p:nvSpPr>
          <p:cNvPr id="42" name="object 42"/>
          <p:cNvSpPr/>
          <p:nvPr/>
        </p:nvSpPr>
        <p:spPr>
          <a:xfrm>
            <a:off x="6619875" y="2568575"/>
            <a:ext cx="847725" cy="254000"/>
          </a:xfrm>
          <a:custGeom>
            <a:avLst/>
            <a:gdLst/>
            <a:ahLst/>
            <a:cxnLst/>
            <a:rect l="l" t="t" r="r" b="b"/>
            <a:pathLst>
              <a:path w="847725" h="254000">
                <a:moveTo>
                  <a:pt x="0" y="0"/>
                </a:moveTo>
                <a:lnTo>
                  <a:pt x="847724" y="0"/>
                </a:lnTo>
                <a:lnTo>
                  <a:pt x="847724" y="253999"/>
                </a:lnTo>
                <a:lnTo>
                  <a:pt x="0" y="253999"/>
                </a:lnTo>
                <a:lnTo>
                  <a:pt x="0" y="0"/>
                </a:lnTo>
                <a:close/>
              </a:path>
            </a:pathLst>
          </a:custGeom>
          <a:ln w="12699">
            <a:solidFill>
              <a:srgbClr val="000000"/>
            </a:solidFill>
          </a:ln>
        </p:spPr>
        <p:txBody>
          <a:bodyPr wrap="square" lIns="0" tIns="0" rIns="0" bIns="0" rtlCol="0"/>
          <a:lstStyle/>
          <a:p>
            <a:endParaRPr/>
          </a:p>
        </p:txBody>
      </p:sp>
      <p:sp>
        <p:nvSpPr>
          <p:cNvPr id="43" name="object 43"/>
          <p:cNvSpPr/>
          <p:nvPr/>
        </p:nvSpPr>
        <p:spPr>
          <a:xfrm>
            <a:off x="6619875" y="3155950"/>
            <a:ext cx="847725" cy="514350"/>
          </a:xfrm>
          <a:custGeom>
            <a:avLst/>
            <a:gdLst/>
            <a:ahLst/>
            <a:cxnLst/>
            <a:rect l="l" t="t" r="r" b="b"/>
            <a:pathLst>
              <a:path w="847725" h="514350">
                <a:moveTo>
                  <a:pt x="0" y="0"/>
                </a:moveTo>
                <a:lnTo>
                  <a:pt x="847725" y="0"/>
                </a:lnTo>
                <a:lnTo>
                  <a:pt x="847725" y="514350"/>
                </a:lnTo>
                <a:lnTo>
                  <a:pt x="0" y="514350"/>
                </a:lnTo>
                <a:lnTo>
                  <a:pt x="0" y="0"/>
                </a:lnTo>
                <a:close/>
              </a:path>
            </a:pathLst>
          </a:custGeom>
          <a:solidFill>
            <a:srgbClr val="E4E4E4"/>
          </a:solidFill>
        </p:spPr>
        <p:txBody>
          <a:bodyPr wrap="square" lIns="0" tIns="0" rIns="0" bIns="0" rtlCol="0"/>
          <a:lstStyle/>
          <a:p>
            <a:endParaRPr/>
          </a:p>
        </p:txBody>
      </p:sp>
      <p:sp>
        <p:nvSpPr>
          <p:cNvPr id="44" name="object 44"/>
          <p:cNvSpPr/>
          <p:nvPr/>
        </p:nvSpPr>
        <p:spPr>
          <a:xfrm>
            <a:off x="6619875" y="3155950"/>
            <a:ext cx="847725" cy="514350"/>
          </a:xfrm>
          <a:custGeom>
            <a:avLst/>
            <a:gdLst/>
            <a:ahLst/>
            <a:cxnLst/>
            <a:rect l="l" t="t" r="r" b="b"/>
            <a:pathLst>
              <a:path w="847725" h="514350">
                <a:moveTo>
                  <a:pt x="0" y="0"/>
                </a:moveTo>
                <a:lnTo>
                  <a:pt x="847724" y="0"/>
                </a:lnTo>
                <a:lnTo>
                  <a:pt x="847724" y="514349"/>
                </a:lnTo>
                <a:lnTo>
                  <a:pt x="0" y="514349"/>
                </a:lnTo>
                <a:lnTo>
                  <a:pt x="0" y="0"/>
                </a:lnTo>
                <a:close/>
              </a:path>
            </a:pathLst>
          </a:custGeom>
          <a:ln w="12699">
            <a:solidFill>
              <a:srgbClr val="000000"/>
            </a:solidFill>
          </a:ln>
        </p:spPr>
        <p:txBody>
          <a:bodyPr wrap="square" lIns="0" tIns="0" rIns="0" bIns="0" rtlCol="0"/>
          <a:lstStyle/>
          <a:p>
            <a:endParaRPr/>
          </a:p>
        </p:txBody>
      </p:sp>
      <p:sp>
        <p:nvSpPr>
          <p:cNvPr id="45" name="object 45"/>
          <p:cNvSpPr/>
          <p:nvPr/>
        </p:nvSpPr>
        <p:spPr>
          <a:xfrm>
            <a:off x="6619875" y="3840162"/>
            <a:ext cx="847725" cy="170180"/>
          </a:xfrm>
          <a:custGeom>
            <a:avLst/>
            <a:gdLst/>
            <a:ahLst/>
            <a:cxnLst/>
            <a:rect l="l" t="t" r="r" b="b"/>
            <a:pathLst>
              <a:path w="847725" h="170179">
                <a:moveTo>
                  <a:pt x="0" y="0"/>
                </a:moveTo>
                <a:lnTo>
                  <a:pt x="847725" y="0"/>
                </a:lnTo>
                <a:lnTo>
                  <a:pt x="847725" y="169862"/>
                </a:lnTo>
                <a:lnTo>
                  <a:pt x="0" y="169862"/>
                </a:lnTo>
                <a:lnTo>
                  <a:pt x="0" y="0"/>
                </a:lnTo>
                <a:close/>
              </a:path>
            </a:pathLst>
          </a:custGeom>
          <a:solidFill>
            <a:srgbClr val="E4E4E4"/>
          </a:solidFill>
        </p:spPr>
        <p:txBody>
          <a:bodyPr wrap="square" lIns="0" tIns="0" rIns="0" bIns="0" rtlCol="0"/>
          <a:lstStyle/>
          <a:p>
            <a:endParaRPr/>
          </a:p>
        </p:txBody>
      </p:sp>
      <p:sp>
        <p:nvSpPr>
          <p:cNvPr id="46" name="object 46"/>
          <p:cNvSpPr/>
          <p:nvPr/>
        </p:nvSpPr>
        <p:spPr>
          <a:xfrm>
            <a:off x="6619875" y="3840162"/>
            <a:ext cx="847725" cy="170180"/>
          </a:xfrm>
          <a:custGeom>
            <a:avLst/>
            <a:gdLst/>
            <a:ahLst/>
            <a:cxnLst/>
            <a:rect l="l" t="t" r="r" b="b"/>
            <a:pathLst>
              <a:path w="847725" h="170179">
                <a:moveTo>
                  <a:pt x="0" y="0"/>
                </a:moveTo>
                <a:lnTo>
                  <a:pt x="847724" y="0"/>
                </a:lnTo>
                <a:lnTo>
                  <a:pt x="847724" y="169861"/>
                </a:lnTo>
                <a:lnTo>
                  <a:pt x="0" y="169861"/>
                </a:lnTo>
                <a:lnTo>
                  <a:pt x="0" y="0"/>
                </a:lnTo>
                <a:close/>
              </a:path>
            </a:pathLst>
          </a:custGeom>
          <a:ln w="12699">
            <a:solidFill>
              <a:srgbClr val="000000"/>
            </a:solidFill>
          </a:ln>
        </p:spPr>
        <p:txBody>
          <a:bodyPr wrap="square" lIns="0" tIns="0" rIns="0" bIns="0" rtlCol="0"/>
          <a:lstStyle/>
          <a:p>
            <a:endParaRPr/>
          </a:p>
        </p:txBody>
      </p:sp>
      <p:sp>
        <p:nvSpPr>
          <p:cNvPr id="47" name="object 47"/>
          <p:cNvSpPr/>
          <p:nvPr/>
        </p:nvSpPr>
        <p:spPr>
          <a:xfrm>
            <a:off x="6619875" y="4095750"/>
            <a:ext cx="847725" cy="762000"/>
          </a:xfrm>
          <a:custGeom>
            <a:avLst/>
            <a:gdLst/>
            <a:ahLst/>
            <a:cxnLst/>
            <a:rect l="l" t="t" r="r" b="b"/>
            <a:pathLst>
              <a:path w="847725" h="762000">
                <a:moveTo>
                  <a:pt x="0" y="0"/>
                </a:moveTo>
                <a:lnTo>
                  <a:pt x="847725" y="0"/>
                </a:lnTo>
                <a:lnTo>
                  <a:pt x="847725" y="762000"/>
                </a:lnTo>
                <a:lnTo>
                  <a:pt x="0" y="762000"/>
                </a:lnTo>
                <a:lnTo>
                  <a:pt x="0" y="0"/>
                </a:lnTo>
                <a:close/>
              </a:path>
            </a:pathLst>
          </a:custGeom>
          <a:solidFill>
            <a:srgbClr val="E4E4E4"/>
          </a:solidFill>
        </p:spPr>
        <p:txBody>
          <a:bodyPr wrap="square" lIns="0" tIns="0" rIns="0" bIns="0" rtlCol="0"/>
          <a:lstStyle/>
          <a:p>
            <a:endParaRPr/>
          </a:p>
        </p:txBody>
      </p:sp>
      <p:sp>
        <p:nvSpPr>
          <p:cNvPr id="48" name="object 48"/>
          <p:cNvSpPr/>
          <p:nvPr/>
        </p:nvSpPr>
        <p:spPr>
          <a:xfrm>
            <a:off x="6619875" y="4095750"/>
            <a:ext cx="847725" cy="762000"/>
          </a:xfrm>
          <a:custGeom>
            <a:avLst/>
            <a:gdLst/>
            <a:ahLst/>
            <a:cxnLst/>
            <a:rect l="l" t="t" r="r" b="b"/>
            <a:pathLst>
              <a:path w="847725" h="762000">
                <a:moveTo>
                  <a:pt x="0" y="0"/>
                </a:moveTo>
                <a:lnTo>
                  <a:pt x="847724" y="0"/>
                </a:lnTo>
                <a:lnTo>
                  <a:pt x="847724" y="761999"/>
                </a:lnTo>
                <a:lnTo>
                  <a:pt x="0" y="761999"/>
                </a:lnTo>
                <a:lnTo>
                  <a:pt x="0" y="0"/>
                </a:lnTo>
                <a:close/>
              </a:path>
            </a:pathLst>
          </a:custGeom>
          <a:ln w="12699">
            <a:solidFill>
              <a:srgbClr val="000000"/>
            </a:solidFill>
          </a:ln>
        </p:spPr>
        <p:txBody>
          <a:bodyPr wrap="square" lIns="0" tIns="0" rIns="0" bIns="0" rtlCol="0"/>
          <a:lstStyle/>
          <a:p>
            <a:endParaRPr/>
          </a:p>
        </p:txBody>
      </p:sp>
      <p:sp>
        <p:nvSpPr>
          <p:cNvPr id="49" name="object 49"/>
          <p:cNvSpPr/>
          <p:nvPr/>
        </p:nvSpPr>
        <p:spPr>
          <a:xfrm>
            <a:off x="6619875" y="5113337"/>
            <a:ext cx="847725" cy="339725"/>
          </a:xfrm>
          <a:custGeom>
            <a:avLst/>
            <a:gdLst/>
            <a:ahLst/>
            <a:cxnLst/>
            <a:rect l="l" t="t" r="r" b="b"/>
            <a:pathLst>
              <a:path w="847725" h="339725">
                <a:moveTo>
                  <a:pt x="0" y="0"/>
                </a:moveTo>
                <a:lnTo>
                  <a:pt x="847725" y="0"/>
                </a:lnTo>
                <a:lnTo>
                  <a:pt x="847725" y="339725"/>
                </a:lnTo>
                <a:lnTo>
                  <a:pt x="0" y="339725"/>
                </a:lnTo>
                <a:lnTo>
                  <a:pt x="0" y="0"/>
                </a:lnTo>
                <a:close/>
              </a:path>
            </a:pathLst>
          </a:custGeom>
          <a:solidFill>
            <a:srgbClr val="E4E4E4"/>
          </a:solidFill>
        </p:spPr>
        <p:txBody>
          <a:bodyPr wrap="square" lIns="0" tIns="0" rIns="0" bIns="0" rtlCol="0"/>
          <a:lstStyle/>
          <a:p>
            <a:endParaRPr/>
          </a:p>
        </p:txBody>
      </p:sp>
      <p:sp>
        <p:nvSpPr>
          <p:cNvPr id="50" name="object 50"/>
          <p:cNvSpPr/>
          <p:nvPr/>
        </p:nvSpPr>
        <p:spPr>
          <a:xfrm>
            <a:off x="6619875" y="5113337"/>
            <a:ext cx="847725" cy="339725"/>
          </a:xfrm>
          <a:custGeom>
            <a:avLst/>
            <a:gdLst/>
            <a:ahLst/>
            <a:cxnLst/>
            <a:rect l="l" t="t" r="r" b="b"/>
            <a:pathLst>
              <a:path w="847725" h="339725">
                <a:moveTo>
                  <a:pt x="0" y="0"/>
                </a:moveTo>
                <a:lnTo>
                  <a:pt x="847724" y="0"/>
                </a:lnTo>
                <a:lnTo>
                  <a:pt x="847724" y="339724"/>
                </a:lnTo>
                <a:lnTo>
                  <a:pt x="0" y="339724"/>
                </a:lnTo>
                <a:lnTo>
                  <a:pt x="0" y="0"/>
                </a:lnTo>
                <a:close/>
              </a:path>
            </a:pathLst>
          </a:custGeom>
          <a:ln w="12699">
            <a:solidFill>
              <a:srgbClr val="000000"/>
            </a:solidFill>
          </a:ln>
        </p:spPr>
        <p:txBody>
          <a:bodyPr wrap="square" lIns="0" tIns="0" rIns="0" bIns="0" rtlCol="0"/>
          <a:lstStyle/>
          <a:p>
            <a:endParaRPr/>
          </a:p>
        </p:txBody>
      </p:sp>
      <p:sp>
        <p:nvSpPr>
          <p:cNvPr id="51" name="object 51"/>
          <p:cNvSpPr/>
          <p:nvPr/>
        </p:nvSpPr>
        <p:spPr>
          <a:xfrm>
            <a:off x="6619875" y="2143125"/>
            <a:ext cx="847725" cy="339725"/>
          </a:xfrm>
          <a:custGeom>
            <a:avLst/>
            <a:gdLst/>
            <a:ahLst/>
            <a:cxnLst/>
            <a:rect l="l" t="t" r="r" b="b"/>
            <a:pathLst>
              <a:path w="847725" h="339725">
                <a:moveTo>
                  <a:pt x="0" y="0"/>
                </a:moveTo>
                <a:lnTo>
                  <a:pt x="847725" y="0"/>
                </a:lnTo>
                <a:lnTo>
                  <a:pt x="847725" y="339725"/>
                </a:lnTo>
                <a:lnTo>
                  <a:pt x="0" y="339725"/>
                </a:lnTo>
                <a:lnTo>
                  <a:pt x="0" y="0"/>
                </a:lnTo>
                <a:close/>
              </a:path>
            </a:pathLst>
          </a:custGeom>
          <a:solidFill>
            <a:srgbClr val="AB1942"/>
          </a:solidFill>
        </p:spPr>
        <p:txBody>
          <a:bodyPr wrap="square" lIns="0" tIns="0" rIns="0" bIns="0" rtlCol="0"/>
          <a:lstStyle/>
          <a:p>
            <a:endParaRPr/>
          </a:p>
        </p:txBody>
      </p:sp>
      <p:sp>
        <p:nvSpPr>
          <p:cNvPr id="52" name="object 52"/>
          <p:cNvSpPr/>
          <p:nvPr/>
        </p:nvSpPr>
        <p:spPr>
          <a:xfrm>
            <a:off x="6619875" y="2143125"/>
            <a:ext cx="847725" cy="339725"/>
          </a:xfrm>
          <a:custGeom>
            <a:avLst/>
            <a:gdLst/>
            <a:ahLst/>
            <a:cxnLst/>
            <a:rect l="l" t="t" r="r" b="b"/>
            <a:pathLst>
              <a:path w="847725" h="339725">
                <a:moveTo>
                  <a:pt x="0" y="0"/>
                </a:moveTo>
                <a:lnTo>
                  <a:pt x="847724" y="0"/>
                </a:lnTo>
                <a:lnTo>
                  <a:pt x="847724" y="339724"/>
                </a:lnTo>
                <a:lnTo>
                  <a:pt x="0" y="339724"/>
                </a:lnTo>
                <a:lnTo>
                  <a:pt x="0" y="0"/>
                </a:lnTo>
                <a:close/>
              </a:path>
            </a:pathLst>
          </a:custGeom>
          <a:ln w="12699">
            <a:solidFill>
              <a:srgbClr val="000000"/>
            </a:solidFill>
          </a:ln>
        </p:spPr>
        <p:txBody>
          <a:bodyPr wrap="square" lIns="0" tIns="0" rIns="0" bIns="0" rtlCol="0"/>
          <a:lstStyle/>
          <a:p>
            <a:endParaRPr/>
          </a:p>
        </p:txBody>
      </p:sp>
      <p:sp>
        <p:nvSpPr>
          <p:cNvPr id="53" name="object 53"/>
          <p:cNvSpPr/>
          <p:nvPr/>
        </p:nvSpPr>
        <p:spPr>
          <a:xfrm>
            <a:off x="6619875" y="2822575"/>
            <a:ext cx="847725" cy="254000"/>
          </a:xfrm>
          <a:custGeom>
            <a:avLst/>
            <a:gdLst/>
            <a:ahLst/>
            <a:cxnLst/>
            <a:rect l="l" t="t" r="r" b="b"/>
            <a:pathLst>
              <a:path w="847725" h="254000">
                <a:moveTo>
                  <a:pt x="0" y="0"/>
                </a:moveTo>
                <a:lnTo>
                  <a:pt x="847725" y="0"/>
                </a:lnTo>
                <a:lnTo>
                  <a:pt x="847725" y="254000"/>
                </a:lnTo>
                <a:lnTo>
                  <a:pt x="0" y="254000"/>
                </a:lnTo>
                <a:lnTo>
                  <a:pt x="0" y="0"/>
                </a:lnTo>
                <a:close/>
              </a:path>
            </a:pathLst>
          </a:custGeom>
          <a:solidFill>
            <a:srgbClr val="87AAE1"/>
          </a:solidFill>
        </p:spPr>
        <p:txBody>
          <a:bodyPr wrap="square" lIns="0" tIns="0" rIns="0" bIns="0" rtlCol="0"/>
          <a:lstStyle/>
          <a:p>
            <a:endParaRPr/>
          </a:p>
        </p:txBody>
      </p:sp>
      <p:sp>
        <p:nvSpPr>
          <p:cNvPr id="54" name="object 54"/>
          <p:cNvSpPr/>
          <p:nvPr/>
        </p:nvSpPr>
        <p:spPr>
          <a:xfrm>
            <a:off x="6619875" y="2822575"/>
            <a:ext cx="847725" cy="254000"/>
          </a:xfrm>
          <a:custGeom>
            <a:avLst/>
            <a:gdLst/>
            <a:ahLst/>
            <a:cxnLst/>
            <a:rect l="l" t="t" r="r" b="b"/>
            <a:pathLst>
              <a:path w="847725" h="254000">
                <a:moveTo>
                  <a:pt x="0" y="0"/>
                </a:moveTo>
                <a:lnTo>
                  <a:pt x="847724" y="0"/>
                </a:lnTo>
                <a:lnTo>
                  <a:pt x="847724" y="253999"/>
                </a:lnTo>
                <a:lnTo>
                  <a:pt x="0" y="253999"/>
                </a:lnTo>
                <a:lnTo>
                  <a:pt x="0" y="0"/>
                </a:lnTo>
                <a:close/>
              </a:path>
            </a:pathLst>
          </a:custGeom>
          <a:ln w="12699">
            <a:solidFill>
              <a:srgbClr val="000000"/>
            </a:solidFill>
          </a:ln>
        </p:spPr>
        <p:txBody>
          <a:bodyPr wrap="square" lIns="0" tIns="0" rIns="0" bIns="0" rtlCol="0"/>
          <a:lstStyle/>
          <a:p>
            <a:endParaRPr/>
          </a:p>
        </p:txBody>
      </p:sp>
      <p:sp>
        <p:nvSpPr>
          <p:cNvPr id="55" name="object 55"/>
          <p:cNvSpPr/>
          <p:nvPr/>
        </p:nvSpPr>
        <p:spPr>
          <a:xfrm>
            <a:off x="6619875" y="5453062"/>
            <a:ext cx="847725" cy="338455"/>
          </a:xfrm>
          <a:custGeom>
            <a:avLst/>
            <a:gdLst/>
            <a:ahLst/>
            <a:cxnLst/>
            <a:rect l="l" t="t" r="r" b="b"/>
            <a:pathLst>
              <a:path w="847725" h="338454">
                <a:moveTo>
                  <a:pt x="0" y="0"/>
                </a:moveTo>
                <a:lnTo>
                  <a:pt x="847725" y="0"/>
                </a:lnTo>
                <a:lnTo>
                  <a:pt x="847725" y="338137"/>
                </a:lnTo>
                <a:lnTo>
                  <a:pt x="0" y="338137"/>
                </a:lnTo>
                <a:lnTo>
                  <a:pt x="0" y="0"/>
                </a:lnTo>
                <a:close/>
              </a:path>
            </a:pathLst>
          </a:custGeom>
          <a:solidFill>
            <a:srgbClr val="FF9946"/>
          </a:solidFill>
        </p:spPr>
        <p:txBody>
          <a:bodyPr wrap="square" lIns="0" tIns="0" rIns="0" bIns="0" rtlCol="0"/>
          <a:lstStyle/>
          <a:p>
            <a:endParaRPr/>
          </a:p>
        </p:txBody>
      </p:sp>
      <p:sp>
        <p:nvSpPr>
          <p:cNvPr id="56" name="object 56"/>
          <p:cNvSpPr/>
          <p:nvPr/>
        </p:nvSpPr>
        <p:spPr>
          <a:xfrm>
            <a:off x="6619875" y="5453062"/>
            <a:ext cx="847725" cy="338455"/>
          </a:xfrm>
          <a:custGeom>
            <a:avLst/>
            <a:gdLst/>
            <a:ahLst/>
            <a:cxnLst/>
            <a:rect l="l" t="t" r="r" b="b"/>
            <a:pathLst>
              <a:path w="847725" h="338454">
                <a:moveTo>
                  <a:pt x="0" y="0"/>
                </a:moveTo>
                <a:lnTo>
                  <a:pt x="847724" y="0"/>
                </a:lnTo>
                <a:lnTo>
                  <a:pt x="847724" y="338136"/>
                </a:lnTo>
                <a:lnTo>
                  <a:pt x="0" y="338136"/>
                </a:lnTo>
                <a:lnTo>
                  <a:pt x="0" y="0"/>
                </a:lnTo>
                <a:close/>
              </a:path>
            </a:pathLst>
          </a:custGeom>
          <a:ln w="12699">
            <a:solidFill>
              <a:srgbClr val="000000"/>
            </a:solidFill>
          </a:ln>
        </p:spPr>
        <p:txBody>
          <a:bodyPr wrap="square" lIns="0" tIns="0" rIns="0" bIns="0" rtlCol="0"/>
          <a:lstStyle/>
          <a:p>
            <a:endParaRPr/>
          </a:p>
        </p:txBody>
      </p:sp>
      <p:sp>
        <p:nvSpPr>
          <p:cNvPr id="57" name="object 57"/>
          <p:cNvSpPr/>
          <p:nvPr/>
        </p:nvSpPr>
        <p:spPr>
          <a:xfrm>
            <a:off x="6619875" y="1382713"/>
            <a:ext cx="0" cy="167005"/>
          </a:xfrm>
          <a:custGeom>
            <a:avLst/>
            <a:gdLst/>
            <a:ahLst/>
            <a:cxnLst/>
            <a:rect l="l" t="t" r="r" b="b"/>
            <a:pathLst>
              <a:path h="167005">
                <a:moveTo>
                  <a:pt x="0" y="166686"/>
                </a:moveTo>
                <a:lnTo>
                  <a:pt x="0" y="0"/>
                </a:lnTo>
              </a:path>
            </a:pathLst>
          </a:custGeom>
          <a:ln w="12699">
            <a:solidFill>
              <a:srgbClr val="000000"/>
            </a:solidFill>
          </a:ln>
        </p:spPr>
        <p:txBody>
          <a:bodyPr wrap="square" lIns="0" tIns="0" rIns="0" bIns="0" rtlCol="0"/>
          <a:lstStyle/>
          <a:p>
            <a:endParaRPr/>
          </a:p>
        </p:txBody>
      </p:sp>
      <p:sp>
        <p:nvSpPr>
          <p:cNvPr id="58" name="object 58"/>
          <p:cNvSpPr/>
          <p:nvPr/>
        </p:nvSpPr>
        <p:spPr>
          <a:xfrm>
            <a:off x="6635750" y="1379537"/>
            <a:ext cx="844550" cy="0"/>
          </a:xfrm>
          <a:custGeom>
            <a:avLst/>
            <a:gdLst/>
            <a:ahLst/>
            <a:cxnLst/>
            <a:rect l="l" t="t" r="r" b="b"/>
            <a:pathLst>
              <a:path w="844550">
                <a:moveTo>
                  <a:pt x="0" y="0"/>
                </a:moveTo>
                <a:lnTo>
                  <a:pt x="844549" y="1"/>
                </a:lnTo>
              </a:path>
            </a:pathLst>
          </a:custGeom>
          <a:ln w="12699">
            <a:solidFill>
              <a:srgbClr val="000000"/>
            </a:solidFill>
          </a:ln>
        </p:spPr>
        <p:txBody>
          <a:bodyPr wrap="square" lIns="0" tIns="0" rIns="0" bIns="0" rtlCol="0"/>
          <a:lstStyle/>
          <a:p>
            <a:endParaRPr/>
          </a:p>
        </p:txBody>
      </p:sp>
      <p:sp>
        <p:nvSpPr>
          <p:cNvPr id="59" name="object 59"/>
          <p:cNvSpPr/>
          <p:nvPr/>
        </p:nvSpPr>
        <p:spPr>
          <a:xfrm>
            <a:off x="7480300" y="1382713"/>
            <a:ext cx="0" cy="167005"/>
          </a:xfrm>
          <a:custGeom>
            <a:avLst/>
            <a:gdLst/>
            <a:ahLst/>
            <a:cxnLst/>
            <a:rect l="l" t="t" r="r" b="b"/>
            <a:pathLst>
              <a:path h="167005">
                <a:moveTo>
                  <a:pt x="0" y="166686"/>
                </a:moveTo>
                <a:lnTo>
                  <a:pt x="0" y="0"/>
                </a:lnTo>
              </a:path>
            </a:pathLst>
          </a:custGeom>
          <a:ln w="12699">
            <a:solidFill>
              <a:srgbClr val="000000"/>
            </a:solidFill>
          </a:ln>
        </p:spPr>
        <p:txBody>
          <a:bodyPr wrap="square" lIns="0" tIns="0" rIns="0" bIns="0" rtlCol="0"/>
          <a:lstStyle/>
          <a:p>
            <a:endParaRPr/>
          </a:p>
        </p:txBody>
      </p:sp>
      <p:sp>
        <p:nvSpPr>
          <p:cNvPr id="60" name="object 60"/>
          <p:cNvSpPr/>
          <p:nvPr/>
        </p:nvSpPr>
        <p:spPr>
          <a:xfrm>
            <a:off x="6619875" y="1806575"/>
            <a:ext cx="0" cy="168275"/>
          </a:xfrm>
          <a:custGeom>
            <a:avLst/>
            <a:gdLst/>
            <a:ahLst/>
            <a:cxnLst/>
            <a:rect l="l" t="t" r="r" b="b"/>
            <a:pathLst>
              <a:path h="168275">
                <a:moveTo>
                  <a:pt x="0" y="0"/>
                </a:moveTo>
                <a:lnTo>
                  <a:pt x="0" y="168274"/>
                </a:lnTo>
              </a:path>
            </a:pathLst>
          </a:custGeom>
          <a:ln w="12699">
            <a:solidFill>
              <a:srgbClr val="000000"/>
            </a:solidFill>
          </a:ln>
        </p:spPr>
        <p:txBody>
          <a:bodyPr wrap="square" lIns="0" tIns="0" rIns="0" bIns="0" rtlCol="0"/>
          <a:lstStyle/>
          <a:p>
            <a:endParaRPr/>
          </a:p>
        </p:txBody>
      </p:sp>
      <p:sp>
        <p:nvSpPr>
          <p:cNvPr id="61" name="object 61"/>
          <p:cNvSpPr/>
          <p:nvPr/>
        </p:nvSpPr>
        <p:spPr>
          <a:xfrm>
            <a:off x="7480300" y="1806575"/>
            <a:ext cx="0" cy="168275"/>
          </a:xfrm>
          <a:custGeom>
            <a:avLst/>
            <a:gdLst/>
            <a:ahLst/>
            <a:cxnLst/>
            <a:rect l="l" t="t" r="r" b="b"/>
            <a:pathLst>
              <a:path h="168275">
                <a:moveTo>
                  <a:pt x="0" y="0"/>
                </a:moveTo>
                <a:lnTo>
                  <a:pt x="0" y="168274"/>
                </a:lnTo>
              </a:path>
            </a:pathLst>
          </a:custGeom>
          <a:ln w="12699">
            <a:solidFill>
              <a:srgbClr val="000000"/>
            </a:solidFill>
          </a:ln>
        </p:spPr>
        <p:txBody>
          <a:bodyPr wrap="square" lIns="0" tIns="0" rIns="0" bIns="0" rtlCol="0"/>
          <a:lstStyle/>
          <a:p>
            <a:endParaRPr/>
          </a:p>
        </p:txBody>
      </p:sp>
      <p:sp>
        <p:nvSpPr>
          <p:cNvPr id="62" name="object 62"/>
          <p:cNvSpPr/>
          <p:nvPr/>
        </p:nvSpPr>
        <p:spPr>
          <a:xfrm>
            <a:off x="6619875" y="2484437"/>
            <a:ext cx="0" cy="84455"/>
          </a:xfrm>
          <a:custGeom>
            <a:avLst/>
            <a:gdLst/>
            <a:ahLst/>
            <a:cxnLst/>
            <a:rect l="l" t="t" r="r" b="b"/>
            <a:pathLst>
              <a:path h="84455">
                <a:moveTo>
                  <a:pt x="0" y="0"/>
                </a:moveTo>
                <a:lnTo>
                  <a:pt x="0" y="84137"/>
                </a:lnTo>
              </a:path>
            </a:pathLst>
          </a:custGeom>
          <a:ln w="12699">
            <a:solidFill>
              <a:srgbClr val="000000"/>
            </a:solidFill>
          </a:ln>
        </p:spPr>
        <p:txBody>
          <a:bodyPr wrap="square" lIns="0" tIns="0" rIns="0" bIns="0" rtlCol="0"/>
          <a:lstStyle/>
          <a:p>
            <a:endParaRPr/>
          </a:p>
        </p:txBody>
      </p:sp>
      <p:sp>
        <p:nvSpPr>
          <p:cNvPr id="63" name="object 63"/>
          <p:cNvSpPr/>
          <p:nvPr/>
        </p:nvSpPr>
        <p:spPr>
          <a:xfrm>
            <a:off x="7480300" y="2484437"/>
            <a:ext cx="0" cy="84455"/>
          </a:xfrm>
          <a:custGeom>
            <a:avLst/>
            <a:gdLst/>
            <a:ahLst/>
            <a:cxnLst/>
            <a:rect l="l" t="t" r="r" b="b"/>
            <a:pathLst>
              <a:path h="84455">
                <a:moveTo>
                  <a:pt x="0" y="0"/>
                </a:moveTo>
                <a:lnTo>
                  <a:pt x="0" y="84137"/>
                </a:lnTo>
              </a:path>
            </a:pathLst>
          </a:custGeom>
          <a:ln w="12699">
            <a:solidFill>
              <a:srgbClr val="000000"/>
            </a:solidFill>
          </a:ln>
        </p:spPr>
        <p:txBody>
          <a:bodyPr wrap="square" lIns="0" tIns="0" rIns="0" bIns="0" rtlCol="0"/>
          <a:lstStyle/>
          <a:p>
            <a:endParaRPr/>
          </a:p>
        </p:txBody>
      </p:sp>
      <p:sp>
        <p:nvSpPr>
          <p:cNvPr id="64" name="object 64"/>
          <p:cNvSpPr/>
          <p:nvPr/>
        </p:nvSpPr>
        <p:spPr>
          <a:xfrm>
            <a:off x="6619875" y="3671887"/>
            <a:ext cx="0" cy="168275"/>
          </a:xfrm>
          <a:custGeom>
            <a:avLst/>
            <a:gdLst/>
            <a:ahLst/>
            <a:cxnLst/>
            <a:rect l="l" t="t" r="r" b="b"/>
            <a:pathLst>
              <a:path h="168275">
                <a:moveTo>
                  <a:pt x="0" y="0"/>
                </a:moveTo>
                <a:lnTo>
                  <a:pt x="0" y="168274"/>
                </a:lnTo>
              </a:path>
            </a:pathLst>
          </a:custGeom>
          <a:ln w="12699">
            <a:solidFill>
              <a:srgbClr val="000000"/>
            </a:solidFill>
          </a:ln>
        </p:spPr>
        <p:txBody>
          <a:bodyPr wrap="square" lIns="0" tIns="0" rIns="0" bIns="0" rtlCol="0"/>
          <a:lstStyle/>
          <a:p>
            <a:endParaRPr/>
          </a:p>
        </p:txBody>
      </p:sp>
      <p:sp>
        <p:nvSpPr>
          <p:cNvPr id="65" name="object 65"/>
          <p:cNvSpPr/>
          <p:nvPr/>
        </p:nvSpPr>
        <p:spPr>
          <a:xfrm>
            <a:off x="7480300" y="3671887"/>
            <a:ext cx="0" cy="168275"/>
          </a:xfrm>
          <a:custGeom>
            <a:avLst/>
            <a:gdLst/>
            <a:ahLst/>
            <a:cxnLst/>
            <a:rect l="l" t="t" r="r" b="b"/>
            <a:pathLst>
              <a:path h="168275">
                <a:moveTo>
                  <a:pt x="0" y="0"/>
                </a:moveTo>
                <a:lnTo>
                  <a:pt x="0" y="168274"/>
                </a:lnTo>
              </a:path>
            </a:pathLst>
          </a:custGeom>
          <a:ln w="12699">
            <a:solidFill>
              <a:srgbClr val="000000"/>
            </a:solidFill>
          </a:ln>
        </p:spPr>
        <p:txBody>
          <a:bodyPr wrap="square" lIns="0" tIns="0" rIns="0" bIns="0" rtlCol="0"/>
          <a:lstStyle/>
          <a:p>
            <a:endParaRPr/>
          </a:p>
        </p:txBody>
      </p:sp>
      <p:sp>
        <p:nvSpPr>
          <p:cNvPr id="66" name="object 66"/>
          <p:cNvSpPr/>
          <p:nvPr/>
        </p:nvSpPr>
        <p:spPr>
          <a:xfrm>
            <a:off x="6619875" y="4011612"/>
            <a:ext cx="0" cy="84455"/>
          </a:xfrm>
          <a:custGeom>
            <a:avLst/>
            <a:gdLst/>
            <a:ahLst/>
            <a:cxnLst/>
            <a:rect l="l" t="t" r="r" b="b"/>
            <a:pathLst>
              <a:path h="84454">
                <a:moveTo>
                  <a:pt x="0" y="0"/>
                </a:moveTo>
                <a:lnTo>
                  <a:pt x="0" y="84136"/>
                </a:lnTo>
              </a:path>
            </a:pathLst>
          </a:custGeom>
          <a:ln w="12699">
            <a:solidFill>
              <a:srgbClr val="000000"/>
            </a:solidFill>
          </a:ln>
        </p:spPr>
        <p:txBody>
          <a:bodyPr wrap="square" lIns="0" tIns="0" rIns="0" bIns="0" rtlCol="0"/>
          <a:lstStyle/>
          <a:p>
            <a:endParaRPr/>
          </a:p>
        </p:txBody>
      </p:sp>
      <p:sp>
        <p:nvSpPr>
          <p:cNvPr id="67" name="object 67"/>
          <p:cNvSpPr/>
          <p:nvPr/>
        </p:nvSpPr>
        <p:spPr>
          <a:xfrm>
            <a:off x="7480300" y="4011612"/>
            <a:ext cx="0" cy="84455"/>
          </a:xfrm>
          <a:custGeom>
            <a:avLst/>
            <a:gdLst/>
            <a:ahLst/>
            <a:cxnLst/>
            <a:rect l="l" t="t" r="r" b="b"/>
            <a:pathLst>
              <a:path h="84454">
                <a:moveTo>
                  <a:pt x="0" y="0"/>
                </a:moveTo>
                <a:lnTo>
                  <a:pt x="0" y="84136"/>
                </a:lnTo>
              </a:path>
            </a:pathLst>
          </a:custGeom>
          <a:ln w="12699">
            <a:solidFill>
              <a:srgbClr val="000000"/>
            </a:solidFill>
          </a:ln>
        </p:spPr>
        <p:txBody>
          <a:bodyPr wrap="square" lIns="0" tIns="0" rIns="0" bIns="0" rtlCol="0"/>
          <a:lstStyle/>
          <a:p>
            <a:endParaRPr/>
          </a:p>
        </p:txBody>
      </p:sp>
      <p:sp>
        <p:nvSpPr>
          <p:cNvPr id="68" name="object 68"/>
          <p:cNvSpPr/>
          <p:nvPr/>
        </p:nvSpPr>
        <p:spPr>
          <a:xfrm>
            <a:off x="6619875" y="4860925"/>
            <a:ext cx="0" cy="252729"/>
          </a:xfrm>
          <a:custGeom>
            <a:avLst/>
            <a:gdLst/>
            <a:ahLst/>
            <a:cxnLst/>
            <a:rect l="l" t="t" r="r" b="b"/>
            <a:pathLst>
              <a:path h="252729">
                <a:moveTo>
                  <a:pt x="0" y="0"/>
                </a:moveTo>
                <a:lnTo>
                  <a:pt x="0" y="252412"/>
                </a:lnTo>
              </a:path>
            </a:pathLst>
          </a:custGeom>
          <a:ln w="12699">
            <a:solidFill>
              <a:srgbClr val="000000"/>
            </a:solidFill>
          </a:ln>
        </p:spPr>
        <p:txBody>
          <a:bodyPr wrap="square" lIns="0" tIns="0" rIns="0" bIns="0" rtlCol="0"/>
          <a:lstStyle/>
          <a:p>
            <a:endParaRPr/>
          </a:p>
        </p:txBody>
      </p:sp>
      <p:sp>
        <p:nvSpPr>
          <p:cNvPr id="69" name="object 69"/>
          <p:cNvSpPr/>
          <p:nvPr/>
        </p:nvSpPr>
        <p:spPr>
          <a:xfrm>
            <a:off x="7480300" y="4860925"/>
            <a:ext cx="0" cy="252729"/>
          </a:xfrm>
          <a:custGeom>
            <a:avLst/>
            <a:gdLst/>
            <a:ahLst/>
            <a:cxnLst/>
            <a:rect l="l" t="t" r="r" b="b"/>
            <a:pathLst>
              <a:path h="252729">
                <a:moveTo>
                  <a:pt x="0" y="0"/>
                </a:moveTo>
                <a:lnTo>
                  <a:pt x="0" y="252412"/>
                </a:lnTo>
              </a:path>
            </a:pathLst>
          </a:custGeom>
          <a:ln w="12699">
            <a:solidFill>
              <a:srgbClr val="000000"/>
            </a:solidFill>
          </a:ln>
        </p:spPr>
        <p:txBody>
          <a:bodyPr wrap="square" lIns="0" tIns="0" rIns="0" bIns="0" rtlCol="0"/>
          <a:lstStyle/>
          <a:p>
            <a:endParaRPr/>
          </a:p>
        </p:txBody>
      </p:sp>
      <p:sp>
        <p:nvSpPr>
          <p:cNvPr id="70" name="object 70"/>
          <p:cNvSpPr/>
          <p:nvPr/>
        </p:nvSpPr>
        <p:spPr>
          <a:xfrm>
            <a:off x="6619875" y="5792788"/>
            <a:ext cx="0" cy="338455"/>
          </a:xfrm>
          <a:custGeom>
            <a:avLst/>
            <a:gdLst/>
            <a:ahLst/>
            <a:cxnLst/>
            <a:rect l="l" t="t" r="r" b="b"/>
            <a:pathLst>
              <a:path h="338454">
                <a:moveTo>
                  <a:pt x="0" y="0"/>
                </a:moveTo>
                <a:lnTo>
                  <a:pt x="0" y="338136"/>
                </a:lnTo>
              </a:path>
            </a:pathLst>
          </a:custGeom>
          <a:ln w="12699">
            <a:solidFill>
              <a:srgbClr val="000000"/>
            </a:solidFill>
          </a:ln>
        </p:spPr>
        <p:txBody>
          <a:bodyPr wrap="square" lIns="0" tIns="0" rIns="0" bIns="0" rtlCol="0"/>
          <a:lstStyle/>
          <a:p>
            <a:endParaRPr/>
          </a:p>
        </p:txBody>
      </p:sp>
      <p:sp>
        <p:nvSpPr>
          <p:cNvPr id="71" name="object 71"/>
          <p:cNvSpPr/>
          <p:nvPr/>
        </p:nvSpPr>
        <p:spPr>
          <a:xfrm>
            <a:off x="7480300" y="5792788"/>
            <a:ext cx="0" cy="338455"/>
          </a:xfrm>
          <a:custGeom>
            <a:avLst/>
            <a:gdLst/>
            <a:ahLst/>
            <a:cxnLst/>
            <a:rect l="l" t="t" r="r" b="b"/>
            <a:pathLst>
              <a:path h="338454">
                <a:moveTo>
                  <a:pt x="0" y="0"/>
                </a:moveTo>
                <a:lnTo>
                  <a:pt x="0" y="338136"/>
                </a:lnTo>
              </a:path>
            </a:pathLst>
          </a:custGeom>
          <a:ln w="12699">
            <a:solidFill>
              <a:srgbClr val="000000"/>
            </a:solidFill>
          </a:ln>
        </p:spPr>
        <p:txBody>
          <a:bodyPr wrap="square" lIns="0" tIns="0" rIns="0" bIns="0" rtlCol="0"/>
          <a:lstStyle/>
          <a:p>
            <a:endParaRPr/>
          </a:p>
        </p:txBody>
      </p:sp>
      <p:sp>
        <p:nvSpPr>
          <p:cNvPr id="72" name="object 72"/>
          <p:cNvSpPr/>
          <p:nvPr/>
        </p:nvSpPr>
        <p:spPr>
          <a:xfrm>
            <a:off x="6623050" y="6130925"/>
            <a:ext cx="859155" cy="0"/>
          </a:xfrm>
          <a:custGeom>
            <a:avLst/>
            <a:gdLst/>
            <a:ahLst/>
            <a:cxnLst/>
            <a:rect l="l" t="t" r="r" b="b"/>
            <a:pathLst>
              <a:path w="859154">
                <a:moveTo>
                  <a:pt x="0" y="0"/>
                </a:moveTo>
                <a:lnTo>
                  <a:pt x="858836" y="1"/>
                </a:lnTo>
              </a:path>
            </a:pathLst>
          </a:custGeom>
          <a:ln w="12699">
            <a:solidFill>
              <a:srgbClr val="000000"/>
            </a:solidFill>
          </a:ln>
        </p:spPr>
        <p:txBody>
          <a:bodyPr wrap="square" lIns="0" tIns="0" rIns="0" bIns="0" rtlCol="0"/>
          <a:lstStyle/>
          <a:p>
            <a:endParaRPr/>
          </a:p>
        </p:txBody>
      </p:sp>
      <p:sp>
        <p:nvSpPr>
          <p:cNvPr id="73" name="object 73"/>
          <p:cNvSpPr/>
          <p:nvPr/>
        </p:nvSpPr>
        <p:spPr>
          <a:xfrm>
            <a:off x="5287962" y="5454650"/>
            <a:ext cx="0" cy="167005"/>
          </a:xfrm>
          <a:custGeom>
            <a:avLst/>
            <a:gdLst/>
            <a:ahLst/>
            <a:cxnLst/>
            <a:rect l="l" t="t" r="r" b="b"/>
            <a:pathLst>
              <a:path h="167004">
                <a:moveTo>
                  <a:pt x="0" y="0"/>
                </a:moveTo>
                <a:lnTo>
                  <a:pt x="1" y="166687"/>
                </a:lnTo>
              </a:path>
            </a:pathLst>
          </a:custGeom>
          <a:ln w="12699">
            <a:solidFill>
              <a:srgbClr val="000000"/>
            </a:solidFill>
          </a:ln>
        </p:spPr>
        <p:txBody>
          <a:bodyPr wrap="square" lIns="0" tIns="0" rIns="0" bIns="0" rtlCol="0"/>
          <a:lstStyle/>
          <a:p>
            <a:endParaRPr/>
          </a:p>
        </p:txBody>
      </p:sp>
      <p:sp>
        <p:nvSpPr>
          <p:cNvPr id="74" name="object 74"/>
          <p:cNvSpPr/>
          <p:nvPr/>
        </p:nvSpPr>
        <p:spPr>
          <a:xfrm>
            <a:off x="5289550" y="5621338"/>
            <a:ext cx="1184275" cy="0"/>
          </a:xfrm>
          <a:custGeom>
            <a:avLst/>
            <a:gdLst/>
            <a:ahLst/>
            <a:cxnLst/>
            <a:rect l="l" t="t" r="r" b="b"/>
            <a:pathLst>
              <a:path w="1184275">
                <a:moveTo>
                  <a:pt x="0" y="0"/>
                </a:moveTo>
                <a:lnTo>
                  <a:pt x="1184279" y="0"/>
                </a:lnTo>
              </a:path>
            </a:pathLst>
          </a:custGeom>
          <a:ln w="12699">
            <a:solidFill>
              <a:srgbClr val="000000"/>
            </a:solidFill>
          </a:ln>
        </p:spPr>
        <p:txBody>
          <a:bodyPr wrap="square" lIns="0" tIns="0" rIns="0" bIns="0" rtlCol="0"/>
          <a:lstStyle/>
          <a:p>
            <a:endParaRPr/>
          </a:p>
        </p:txBody>
      </p:sp>
      <p:sp>
        <p:nvSpPr>
          <p:cNvPr id="75" name="object 75"/>
          <p:cNvSpPr/>
          <p:nvPr/>
        </p:nvSpPr>
        <p:spPr>
          <a:xfrm>
            <a:off x="6423025" y="5583237"/>
            <a:ext cx="76200" cy="76200"/>
          </a:xfrm>
          <a:custGeom>
            <a:avLst/>
            <a:gdLst/>
            <a:ahLst/>
            <a:cxnLst/>
            <a:rect l="l" t="t" r="r" b="b"/>
            <a:pathLst>
              <a:path w="76200" h="76200">
                <a:moveTo>
                  <a:pt x="0" y="0"/>
                </a:moveTo>
                <a:lnTo>
                  <a:pt x="25400" y="38101"/>
                </a:lnTo>
                <a:lnTo>
                  <a:pt x="0" y="76201"/>
                </a:lnTo>
                <a:lnTo>
                  <a:pt x="76200" y="38101"/>
                </a:lnTo>
                <a:lnTo>
                  <a:pt x="0" y="0"/>
                </a:lnTo>
                <a:close/>
              </a:path>
            </a:pathLst>
          </a:custGeom>
          <a:solidFill>
            <a:srgbClr val="000000"/>
          </a:solidFill>
        </p:spPr>
        <p:txBody>
          <a:bodyPr wrap="square" lIns="0" tIns="0" rIns="0" bIns="0" rtlCol="0"/>
          <a:lstStyle/>
          <a:p>
            <a:endParaRPr/>
          </a:p>
        </p:txBody>
      </p:sp>
      <p:sp>
        <p:nvSpPr>
          <p:cNvPr id="76" name="object 76"/>
          <p:cNvSpPr/>
          <p:nvPr/>
        </p:nvSpPr>
        <p:spPr>
          <a:xfrm>
            <a:off x="5287962" y="2740025"/>
            <a:ext cx="0" cy="252729"/>
          </a:xfrm>
          <a:custGeom>
            <a:avLst/>
            <a:gdLst/>
            <a:ahLst/>
            <a:cxnLst/>
            <a:rect l="l" t="t" r="r" b="b"/>
            <a:pathLst>
              <a:path h="252730">
                <a:moveTo>
                  <a:pt x="0" y="0"/>
                </a:moveTo>
                <a:lnTo>
                  <a:pt x="1" y="252412"/>
                </a:lnTo>
              </a:path>
            </a:pathLst>
          </a:custGeom>
          <a:ln w="12699">
            <a:solidFill>
              <a:srgbClr val="000000"/>
            </a:solidFill>
          </a:ln>
        </p:spPr>
        <p:txBody>
          <a:bodyPr wrap="square" lIns="0" tIns="0" rIns="0" bIns="0" rtlCol="0"/>
          <a:lstStyle/>
          <a:p>
            <a:endParaRPr/>
          </a:p>
        </p:txBody>
      </p:sp>
      <p:sp>
        <p:nvSpPr>
          <p:cNvPr id="77" name="object 77"/>
          <p:cNvSpPr/>
          <p:nvPr/>
        </p:nvSpPr>
        <p:spPr>
          <a:xfrm>
            <a:off x="5289550" y="2992437"/>
            <a:ext cx="1184275" cy="0"/>
          </a:xfrm>
          <a:custGeom>
            <a:avLst/>
            <a:gdLst/>
            <a:ahLst/>
            <a:cxnLst/>
            <a:rect l="l" t="t" r="r" b="b"/>
            <a:pathLst>
              <a:path w="1184275">
                <a:moveTo>
                  <a:pt x="0" y="0"/>
                </a:moveTo>
                <a:lnTo>
                  <a:pt x="1184279" y="0"/>
                </a:lnTo>
              </a:path>
            </a:pathLst>
          </a:custGeom>
          <a:ln w="12699">
            <a:solidFill>
              <a:srgbClr val="000000"/>
            </a:solidFill>
          </a:ln>
        </p:spPr>
        <p:txBody>
          <a:bodyPr wrap="square" lIns="0" tIns="0" rIns="0" bIns="0" rtlCol="0"/>
          <a:lstStyle/>
          <a:p>
            <a:endParaRPr/>
          </a:p>
        </p:txBody>
      </p:sp>
      <p:sp>
        <p:nvSpPr>
          <p:cNvPr id="78" name="object 78"/>
          <p:cNvSpPr/>
          <p:nvPr/>
        </p:nvSpPr>
        <p:spPr>
          <a:xfrm>
            <a:off x="6423025" y="2954337"/>
            <a:ext cx="76200" cy="76200"/>
          </a:xfrm>
          <a:custGeom>
            <a:avLst/>
            <a:gdLst/>
            <a:ahLst/>
            <a:cxnLst/>
            <a:rect l="l" t="t" r="r" b="b"/>
            <a:pathLst>
              <a:path w="76200" h="76200">
                <a:moveTo>
                  <a:pt x="0" y="0"/>
                </a:moveTo>
                <a:lnTo>
                  <a:pt x="25400" y="38100"/>
                </a:ln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79" name="object 79"/>
          <p:cNvSpPr/>
          <p:nvPr/>
        </p:nvSpPr>
        <p:spPr>
          <a:xfrm>
            <a:off x="5287962" y="2060575"/>
            <a:ext cx="0" cy="252729"/>
          </a:xfrm>
          <a:custGeom>
            <a:avLst/>
            <a:gdLst/>
            <a:ahLst/>
            <a:cxnLst/>
            <a:rect l="l" t="t" r="r" b="b"/>
            <a:pathLst>
              <a:path h="252730">
                <a:moveTo>
                  <a:pt x="0" y="0"/>
                </a:moveTo>
                <a:lnTo>
                  <a:pt x="1" y="252412"/>
                </a:lnTo>
              </a:path>
            </a:pathLst>
          </a:custGeom>
          <a:ln w="12699">
            <a:solidFill>
              <a:srgbClr val="000000"/>
            </a:solidFill>
          </a:ln>
        </p:spPr>
        <p:txBody>
          <a:bodyPr wrap="square" lIns="0" tIns="0" rIns="0" bIns="0" rtlCol="0"/>
          <a:lstStyle/>
          <a:p>
            <a:endParaRPr/>
          </a:p>
        </p:txBody>
      </p:sp>
      <p:sp>
        <p:nvSpPr>
          <p:cNvPr id="80" name="object 80"/>
          <p:cNvSpPr/>
          <p:nvPr/>
        </p:nvSpPr>
        <p:spPr>
          <a:xfrm>
            <a:off x="5289550" y="2312987"/>
            <a:ext cx="1184275" cy="0"/>
          </a:xfrm>
          <a:custGeom>
            <a:avLst/>
            <a:gdLst/>
            <a:ahLst/>
            <a:cxnLst/>
            <a:rect l="l" t="t" r="r" b="b"/>
            <a:pathLst>
              <a:path w="1184275">
                <a:moveTo>
                  <a:pt x="0" y="0"/>
                </a:moveTo>
                <a:lnTo>
                  <a:pt x="1184279" y="0"/>
                </a:lnTo>
              </a:path>
            </a:pathLst>
          </a:custGeom>
          <a:ln w="12699">
            <a:solidFill>
              <a:srgbClr val="000000"/>
            </a:solidFill>
          </a:ln>
        </p:spPr>
        <p:txBody>
          <a:bodyPr wrap="square" lIns="0" tIns="0" rIns="0" bIns="0" rtlCol="0"/>
          <a:lstStyle/>
          <a:p>
            <a:endParaRPr/>
          </a:p>
        </p:txBody>
      </p:sp>
      <p:sp>
        <p:nvSpPr>
          <p:cNvPr id="81" name="object 81"/>
          <p:cNvSpPr/>
          <p:nvPr/>
        </p:nvSpPr>
        <p:spPr>
          <a:xfrm>
            <a:off x="6423025" y="2274887"/>
            <a:ext cx="76200" cy="76200"/>
          </a:xfrm>
          <a:custGeom>
            <a:avLst/>
            <a:gdLst/>
            <a:ahLst/>
            <a:cxnLst/>
            <a:rect l="l" t="t" r="r" b="b"/>
            <a:pathLst>
              <a:path w="76200" h="76200">
                <a:moveTo>
                  <a:pt x="0" y="0"/>
                </a:moveTo>
                <a:lnTo>
                  <a:pt x="25400" y="38100"/>
                </a:ln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82" name="object 82"/>
          <p:cNvSpPr txBox="1"/>
          <p:nvPr/>
        </p:nvSpPr>
        <p:spPr>
          <a:xfrm>
            <a:off x="688975" y="2499677"/>
            <a:ext cx="974090" cy="534035"/>
          </a:xfrm>
          <a:prstGeom prst="rect">
            <a:avLst/>
          </a:prstGeom>
        </p:spPr>
        <p:txBody>
          <a:bodyPr vert="horz" wrap="square" lIns="0" tIns="0" rIns="0" bIns="0" rtlCol="0">
            <a:spAutoFit/>
          </a:bodyPr>
          <a:lstStyle/>
          <a:p>
            <a:pPr marL="12700" marR="5080">
              <a:lnSpc>
                <a:spcPts val="2100"/>
              </a:lnSpc>
            </a:pPr>
            <a:r>
              <a:rPr sz="1800" spc="150" dirty="0">
                <a:solidFill>
                  <a:srgbClr val="663300"/>
                </a:solidFill>
                <a:latin typeface="Times New Roman"/>
                <a:cs typeface="Times New Roman"/>
              </a:rPr>
              <a:t>La</a:t>
            </a:r>
            <a:r>
              <a:rPr sz="1800" spc="130" dirty="0">
                <a:solidFill>
                  <a:srgbClr val="663300"/>
                </a:solidFill>
                <a:latin typeface="Times New Roman"/>
                <a:cs typeface="Times New Roman"/>
              </a:rPr>
              <a:t>s</a:t>
            </a:r>
            <a:r>
              <a:rPr sz="1800" spc="200" dirty="0">
                <a:solidFill>
                  <a:srgbClr val="663300"/>
                </a:solidFill>
                <a:latin typeface="Times New Roman"/>
                <a:cs typeface="Times New Roman"/>
              </a:rPr>
              <a:t>t</a:t>
            </a:r>
            <a:r>
              <a:rPr sz="1800" spc="180" dirty="0">
                <a:solidFill>
                  <a:srgbClr val="663300"/>
                </a:solidFill>
                <a:latin typeface="Times New Roman"/>
                <a:cs typeface="Times New Roman"/>
              </a:rPr>
              <a:t> </a:t>
            </a:r>
            <a:r>
              <a:rPr sz="1800" spc="200" dirty="0">
                <a:solidFill>
                  <a:srgbClr val="663300"/>
                </a:solidFill>
                <a:latin typeface="Times New Roman"/>
                <a:cs typeface="Times New Roman"/>
              </a:rPr>
              <a:t>a</a:t>
            </a:r>
            <a:r>
              <a:rPr sz="1800" spc="65" dirty="0">
                <a:solidFill>
                  <a:srgbClr val="663300"/>
                </a:solidFill>
                <a:latin typeface="Times New Roman"/>
                <a:cs typeface="Times New Roman"/>
              </a:rPr>
              <a:t>ll</a:t>
            </a:r>
            <a:r>
              <a:rPr sz="1800" spc="-5" dirty="0">
                <a:solidFill>
                  <a:srgbClr val="663300"/>
                </a:solidFill>
                <a:latin typeface="Times New Roman"/>
                <a:cs typeface="Times New Roman"/>
              </a:rPr>
              <a:t>oc</a:t>
            </a:r>
            <a:r>
              <a:rPr sz="1800" spc="200" dirty="0">
                <a:solidFill>
                  <a:srgbClr val="663300"/>
                </a:solidFill>
                <a:latin typeface="Times New Roman"/>
                <a:cs typeface="Times New Roman"/>
              </a:rPr>
              <a:t>at</a:t>
            </a:r>
            <a:r>
              <a:rPr sz="1800" spc="114" dirty="0">
                <a:solidFill>
                  <a:srgbClr val="663300"/>
                </a:solidFill>
                <a:latin typeface="Times New Roman"/>
                <a:cs typeface="Times New Roman"/>
              </a:rPr>
              <a:t>ed</a:t>
            </a:r>
            <a:endParaRPr sz="1800">
              <a:latin typeface="Times New Roman"/>
              <a:cs typeface="Times New Roman"/>
            </a:endParaRPr>
          </a:p>
        </p:txBody>
      </p:sp>
      <p:sp>
        <p:nvSpPr>
          <p:cNvPr id="83" name="object 83"/>
          <p:cNvSpPr txBox="1"/>
          <p:nvPr/>
        </p:nvSpPr>
        <p:spPr>
          <a:xfrm>
            <a:off x="688975" y="3030537"/>
            <a:ext cx="1223645" cy="282575"/>
          </a:xfrm>
          <a:prstGeom prst="rect">
            <a:avLst/>
          </a:prstGeom>
        </p:spPr>
        <p:txBody>
          <a:bodyPr vert="horz" wrap="square" lIns="0" tIns="0" rIns="0" bIns="0" rtlCol="0">
            <a:spAutoFit/>
          </a:bodyPr>
          <a:lstStyle/>
          <a:p>
            <a:pPr marL="12700">
              <a:lnSpc>
                <a:spcPct val="100000"/>
              </a:lnSpc>
            </a:pPr>
            <a:r>
              <a:rPr sz="1800" spc="100" dirty="0">
                <a:solidFill>
                  <a:srgbClr val="663300"/>
                </a:solidFill>
                <a:latin typeface="Times New Roman"/>
                <a:cs typeface="Times New Roman"/>
              </a:rPr>
              <a:t>b</a:t>
            </a:r>
            <a:r>
              <a:rPr sz="1800" spc="65" dirty="0">
                <a:solidFill>
                  <a:srgbClr val="663300"/>
                </a:solidFill>
                <a:latin typeface="Times New Roman"/>
                <a:cs typeface="Times New Roman"/>
              </a:rPr>
              <a:t>l</a:t>
            </a:r>
            <a:r>
              <a:rPr sz="1800" spc="-5" dirty="0">
                <a:solidFill>
                  <a:srgbClr val="663300"/>
                </a:solidFill>
                <a:latin typeface="Times New Roman"/>
                <a:cs typeface="Times New Roman"/>
              </a:rPr>
              <a:t>oc</a:t>
            </a:r>
            <a:r>
              <a:rPr sz="1800" spc="165" dirty="0">
                <a:solidFill>
                  <a:srgbClr val="663300"/>
                </a:solidFill>
                <a:latin typeface="Times New Roman"/>
                <a:cs typeface="Times New Roman"/>
              </a:rPr>
              <a:t>k</a:t>
            </a:r>
            <a:r>
              <a:rPr sz="1800" spc="50" dirty="0">
                <a:solidFill>
                  <a:srgbClr val="663300"/>
                </a:solidFill>
                <a:latin typeface="Times New Roman"/>
                <a:cs typeface="Times New Roman"/>
              </a:rPr>
              <a:t> (1</a:t>
            </a:r>
            <a:r>
              <a:rPr sz="1800" spc="100" dirty="0">
                <a:solidFill>
                  <a:srgbClr val="663300"/>
                </a:solidFill>
                <a:latin typeface="Times New Roman"/>
                <a:cs typeface="Times New Roman"/>
              </a:rPr>
              <a:t>4K</a:t>
            </a:r>
            <a:r>
              <a:rPr sz="1800" dirty="0">
                <a:solidFill>
                  <a:srgbClr val="663300"/>
                </a:solidFill>
                <a:latin typeface="Times New Roman"/>
                <a:cs typeface="Times New Roman"/>
              </a:rPr>
              <a:t>)</a:t>
            </a:r>
            <a:endParaRPr sz="1800">
              <a:latin typeface="Times New Roman"/>
              <a:cs typeface="Times New Roman"/>
            </a:endParaRPr>
          </a:p>
        </p:txBody>
      </p:sp>
      <p:sp>
        <p:nvSpPr>
          <p:cNvPr id="84" name="object 84"/>
          <p:cNvSpPr txBox="1"/>
          <p:nvPr/>
        </p:nvSpPr>
        <p:spPr>
          <a:xfrm>
            <a:off x="2884487" y="6176962"/>
            <a:ext cx="711200" cy="282575"/>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B</a:t>
            </a:r>
            <a:r>
              <a:rPr sz="1800" spc="75" dirty="0">
                <a:latin typeface="Times New Roman"/>
                <a:cs typeface="Times New Roman"/>
              </a:rPr>
              <a:t>efor</a:t>
            </a:r>
            <a:r>
              <a:rPr sz="1800" spc="100" dirty="0">
                <a:latin typeface="Times New Roman"/>
                <a:cs typeface="Times New Roman"/>
              </a:rPr>
              <a:t>e</a:t>
            </a:r>
            <a:endParaRPr sz="1800">
              <a:latin typeface="Times New Roman"/>
              <a:cs typeface="Times New Roman"/>
            </a:endParaRPr>
          </a:p>
        </p:txBody>
      </p:sp>
      <p:sp>
        <p:nvSpPr>
          <p:cNvPr id="85" name="object 85"/>
          <p:cNvSpPr txBox="1"/>
          <p:nvPr/>
        </p:nvSpPr>
        <p:spPr>
          <a:xfrm>
            <a:off x="6757987" y="6262687"/>
            <a:ext cx="571500" cy="28257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A</a:t>
            </a:r>
            <a:r>
              <a:rPr sz="1800" spc="100" dirty="0">
                <a:latin typeface="Times New Roman"/>
                <a:cs typeface="Times New Roman"/>
              </a:rPr>
              <a:t>ft</a:t>
            </a:r>
            <a:r>
              <a:rPr sz="1800" spc="150" dirty="0">
                <a:latin typeface="Times New Roman"/>
                <a:cs typeface="Times New Roman"/>
              </a:rPr>
              <a:t>er</a:t>
            </a:r>
            <a:endParaRPr sz="1800">
              <a:latin typeface="Times New Roman"/>
              <a:cs typeface="Times New Roman"/>
            </a:endParaRPr>
          </a:p>
        </p:txBody>
      </p:sp>
      <p:sp>
        <p:nvSpPr>
          <p:cNvPr id="86" name="object 86"/>
          <p:cNvSpPr/>
          <p:nvPr/>
        </p:nvSpPr>
        <p:spPr>
          <a:xfrm>
            <a:off x="3956050" y="4857750"/>
            <a:ext cx="241300" cy="170180"/>
          </a:xfrm>
          <a:custGeom>
            <a:avLst/>
            <a:gdLst/>
            <a:ahLst/>
            <a:cxnLst/>
            <a:rect l="l" t="t" r="r" b="b"/>
            <a:pathLst>
              <a:path w="241300" h="170179">
                <a:moveTo>
                  <a:pt x="0" y="0"/>
                </a:moveTo>
                <a:lnTo>
                  <a:pt x="241299" y="0"/>
                </a:lnTo>
                <a:lnTo>
                  <a:pt x="241299" y="169862"/>
                </a:lnTo>
                <a:lnTo>
                  <a:pt x="0" y="169862"/>
                </a:lnTo>
                <a:lnTo>
                  <a:pt x="0" y="0"/>
                </a:lnTo>
                <a:close/>
              </a:path>
            </a:pathLst>
          </a:custGeom>
          <a:ln w="12699">
            <a:solidFill>
              <a:srgbClr val="000000"/>
            </a:solidFill>
          </a:ln>
        </p:spPr>
        <p:txBody>
          <a:bodyPr wrap="square" lIns="0" tIns="0" rIns="0" bIns="0" rtlCol="0"/>
          <a:lstStyle/>
          <a:p>
            <a:endParaRPr/>
          </a:p>
        </p:txBody>
      </p:sp>
      <p:sp>
        <p:nvSpPr>
          <p:cNvPr id="87" name="object 87"/>
          <p:cNvSpPr txBox="1"/>
          <p:nvPr/>
        </p:nvSpPr>
        <p:spPr>
          <a:xfrm>
            <a:off x="2273300" y="2868612"/>
            <a:ext cx="457834" cy="282575"/>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18K</a:t>
            </a:r>
            <a:endParaRPr sz="1800">
              <a:latin typeface="Times New Roman"/>
              <a:cs typeface="Times New Roman"/>
            </a:endParaRPr>
          </a:p>
        </p:txBody>
      </p:sp>
      <p:sp>
        <p:nvSpPr>
          <p:cNvPr id="88" name="object 88"/>
          <p:cNvSpPr txBox="1"/>
          <p:nvPr/>
        </p:nvSpPr>
        <p:spPr>
          <a:xfrm>
            <a:off x="2389187" y="3665537"/>
            <a:ext cx="362585" cy="589280"/>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8K</a:t>
            </a:r>
            <a:endParaRPr sz="1800">
              <a:latin typeface="Times New Roman"/>
              <a:cs typeface="Times New Roman"/>
            </a:endParaRPr>
          </a:p>
          <a:p>
            <a:pPr marL="44450">
              <a:lnSpc>
                <a:spcPct val="100000"/>
              </a:lnSpc>
              <a:spcBef>
                <a:spcPts val="250"/>
              </a:spcBef>
            </a:pPr>
            <a:r>
              <a:rPr sz="1800" spc="95" dirty="0">
                <a:latin typeface="Times New Roman"/>
                <a:cs typeface="Times New Roman"/>
              </a:rPr>
              <a:t>6K</a:t>
            </a:r>
            <a:endParaRPr sz="1800">
              <a:latin typeface="Times New Roman"/>
              <a:cs typeface="Times New Roman"/>
            </a:endParaRPr>
          </a:p>
        </p:txBody>
      </p:sp>
      <p:sp>
        <p:nvSpPr>
          <p:cNvPr id="89" name="object 89"/>
          <p:cNvSpPr txBox="1"/>
          <p:nvPr/>
        </p:nvSpPr>
        <p:spPr>
          <a:xfrm>
            <a:off x="6173787" y="3632200"/>
            <a:ext cx="421005" cy="622300"/>
          </a:xfrm>
          <a:prstGeom prst="rect">
            <a:avLst/>
          </a:prstGeom>
        </p:spPr>
        <p:txBody>
          <a:bodyPr vert="horz" wrap="square" lIns="0" tIns="0" rIns="0" bIns="0" rtlCol="0">
            <a:spAutoFit/>
          </a:bodyPr>
          <a:lstStyle/>
          <a:p>
            <a:pPr marL="102870">
              <a:lnSpc>
                <a:spcPct val="100000"/>
              </a:lnSpc>
            </a:pPr>
            <a:r>
              <a:rPr sz="1800" spc="95" dirty="0">
                <a:latin typeface="Times New Roman"/>
                <a:cs typeface="Times New Roman"/>
              </a:rPr>
              <a:t>8K</a:t>
            </a:r>
            <a:endParaRPr sz="1800">
              <a:latin typeface="Times New Roman"/>
              <a:cs typeface="Times New Roman"/>
            </a:endParaRPr>
          </a:p>
          <a:p>
            <a:pPr marL="12700">
              <a:lnSpc>
                <a:spcPct val="100000"/>
              </a:lnSpc>
              <a:spcBef>
                <a:spcPts val="515"/>
              </a:spcBef>
            </a:pPr>
            <a:r>
              <a:rPr sz="1800" spc="95" dirty="0">
                <a:latin typeface="Times New Roman"/>
                <a:cs typeface="Times New Roman"/>
              </a:rPr>
              <a:t>6K</a:t>
            </a:r>
            <a:endParaRPr sz="1800">
              <a:latin typeface="Times New Roman"/>
              <a:cs typeface="Times New Roman"/>
            </a:endParaRPr>
          </a:p>
        </p:txBody>
      </p:sp>
      <p:sp>
        <p:nvSpPr>
          <p:cNvPr id="90" name="object 90"/>
          <p:cNvSpPr txBox="1"/>
          <p:nvPr/>
        </p:nvSpPr>
        <p:spPr>
          <a:xfrm>
            <a:off x="2273300" y="4854575"/>
            <a:ext cx="457834" cy="282575"/>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14K</a:t>
            </a:r>
            <a:endParaRPr sz="1800">
              <a:latin typeface="Times New Roman"/>
              <a:cs typeface="Times New Roman"/>
            </a:endParaRPr>
          </a:p>
        </p:txBody>
      </p:sp>
      <p:sp>
        <p:nvSpPr>
          <p:cNvPr id="91" name="object 91"/>
          <p:cNvSpPr txBox="1"/>
          <p:nvPr/>
        </p:nvSpPr>
        <p:spPr>
          <a:xfrm>
            <a:off x="6026150" y="4854575"/>
            <a:ext cx="457834" cy="282575"/>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14K</a:t>
            </a:r>
            <a:endParaRPr sz="1800">
              <a:latin typeface="Times New Roman"/>
              <a:cs typeface="Times New Roman"/>
            </a:endParaRPr>
          </a:p>
        </p:txBody>
      </p:sp>
      <p:sp>
        <p:nvSpPr>
          <p:cNvPr id="92" name="object 92"/>
          <p:cNvSpPr txBox="1"/>
          <p:nvPr/>
        </p:nvSpPr>
        <p:spPr>
          <a:xfrm>
            <a:off x="6264275" y="3038475"/>
            <a:ext cx="330835" cy="282575"/>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2K</a:t>
            </a:r>
            <a:endParaRPr sz="1800">
              <a:latin typeface="Times New Roman"/>
              <a:cs typeface="Times New Roman"/>
            </a:endParaRPr>
          </a:p>
        </p:txBody>
      </p:sp>
      <p:sp>
        <p:nvSpPr>
          <p:cNvPr id="93" name="object 93"/>
          <p:cNvSpPr txBox="1"/>
          <p:nvPr/>
        </p:nvSpPr>
        <p:spPr>
          <a:xfrm>
            <a:off x="2273300" y="5702301"/>
            <a:ext cx="457834" cy="282575"/>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36K</a:t>
            </a:r>
            <a:endParaRPr sz="1800">
              <a:latin typeface="Times New Roman"/>
              <a:cs typeface="Times New Roman"/>
            </a:endParaRPr>
          </a:p>
        </p:txBody>
      </p:sp>
      <p:sp>
        <p:nvSpPr>
          <p:cNvPr id="94" name="object 94"/>
          <p:cNvSpPr txBox="1"/>
          <p:nvPr/>
        </p:nvSpPr>
        <p:spPr>
          <a:xfrm>
            <a:off x="6030912" y="5838826"/>
            <a:ext cx="457834" cy="282575"/>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20K</a:t>
            </a:r>
            <a:endParaRPr sz="1800">
              <a:latin typeface="Times New Roman"/>
              <a:cs typeface="Times New Roman"/>
            </a:endParaRPr>
          </a:p>
        </p:txBody>
      </p:sp>
      <p:sp>
        <p:nvSpPr>
          <p:cNvPr id="95" name="object 95"/>
          <p:cNvSpPr txBox="1"/>
          <p:nvPr/>
        </p:nvSpPr>
        <p:spPr>
          <a:xfrm>
            <a:off x="4321175" y="4416224"/>
            <a:ext cx="1626235" cy="1061085"/>
          </a:xfrm>
          <a:prstGeom prst="rect">
            <a:avLst/>
          </a:prstGeom>
        </p:spPr>
        <p:txBody>
          <a:bodyPr vert="horz" wrap="square" lIns="0" tIns="0" rIns="0" bIns="0" rtlCol="0">
            <a:spAutoFit/>
          </a:bodyPr>
          <a:lstStyle/>
          <a:p>
            <a:pPr marL="38100" marR="5080" indent="-25400">
              <a:lnSpc>
                <a:spcPct val="123800"/>
              </a:lnSpc>
            </a:pPr>
            <a:r>
              <a:rPr sz="1800" dirty="0">
                <a:latin typeface="Times New Roman"/>
                <a:cs typeface="Times New Roman"/>
              </a:rPr>
              <a:t>A</a:t>
            </a:r>
            <a:r>
              <a:rPr sz="1800" spc="65" dirty="0">
                <a:latin typeface="Times New Roman"/>
                <a:cs typeface="Times New Roman"/>
              </a:rPr>
              <a:t>ll</a:t>
            </a:r>
            <a:r>
              <a:rPr sz="1800" spc="-5" dirty="0">
                <a:latin typeface="Times New Roman"/>
                <a:cs typeface="Times New Roman"/>
              </a:rPr>
              <a:t>oc</a:t>
            </a:r>
            <a:r>
              <a:rPr sz="1800" spc="200" dirty="0">
                <a:latin typeface="Times New Roman"/>
                <a:cs typeface="Times New Roman"/>
              </a:rPr>
              <a:t>at</a:t>
            </a:r>
            <a:r>
              <a:rPr sz="1800" spc="114" dirty="0">
                <a:latin typeface="Times New Roman"/>
                <a:cs typeface="Times New Roman"/>
              </a:rPr>
              <a:t>ed</a:t>
            </a:r>
            <a:r>
              <a:rPr sz="1800" spc="50" dirty="0">
                <a:latin typeface="Times New Roman"/>
                <a:cs typeface="Times New Roman"/>
              </a:rPr>
              <a:t> </a:t>
            </a:r>
            <a:r>
              <a:rPr sz="1800" spc="100" dirty="0">
                <a:latin typeface="Times New Roman"/>
                <a:cs typeface="Times New Roman"/>
              </a:rPr>
              <a:t>b</a:t>
            </a:r>
            <a:r>
              <a:rPr sz="1800" spc="65" dirty="0">
                <a:latin typeface="Times New Roman"/>
                <a:cs typeface="Times New Roman"/>
              </a:rPr>
              <a:t>l</a:t>
            </a:r>
            <a:r>
              <a:rPr sz="1800" spc="-5" dirty="0">
                <a:latin typeface="Times New Roman"/>
                <a:cs typeface="Times New Roman"/>
              </a:rPr>
              <a:t>oc</a:t>
            </a:r>
            <a:r>
              <a:rPr sz="1800" spc="165" dirty="0">
                <a:latin typeface="Times New Roman"/>
                <a:cs typeface="Times New Roman"/>
              </a:rPr>
              <a:t>k</a:t>
            </a:r>
            <a:r>
              <a:rPr sz="1800" spc="80" dirty="0">
                <a:latin typeface="Times New Roman"/>
                <a:cs typeface="Times New Roman"/>
              </a:rPr>
              <a:t> </a:t>
            </a:r>
            <a:r>
              <a:rPr sz="1800" spc="195" dirty="0">
                <a:latin typeface="Times New Roman"/>
                <a:cs typeface="Times New Roman"/>
              </a:rPr>
              <a:t>Fr</a:t>
            </a:r>
            <a:r>
              <a:rPr sz="1800" spc="100" dirty="0">
                <a:latin typeface="Times New Roman"/>
                <a:cs typeface="Times New Roman"/>
              </a:rPr>
              <a:t>ee</a:t>
            </a:r>
            <a:r>
              <a:rPr sz="1800" spc="50" dirty="0">
                <a:latin typeface="Times New Roman"/>
                <a:cs typeface="Times New Roman"/>
              </a:rPr>
              <a:t> </a:t>
            </a:r>
            <a:r>
              <a:rPr sz="1800" spc="100" dirty="0">
                <a:latin typeface="Times New Roman"/>
                <a:cs typeface="Times New Roman"/>
              </a:rPr>
              <a:t>b</a:t>
            </a:r>
            <a:r>
              <a:rPr sz="1800" spc="65" dirty="0">
                <a:latin typeface="Times New Roman"/>
                <a:cs typeface="Times New Roman"/>
              </a:rPr>
              <a:t>l</a:t>
            </a:r>
            <a:r>
              <a:rPr sz="1800" spc="-5" dirty="0">
                <a:latin typeface="Times New Roman"/>
                <a:cs typeface="Times New Roman"/>
              </a:rPr>
              <a:t>oc</a:t>
            </a:r>
            <a:r>
              <a:rPr sz="1800" spc="165" dirty="0">
                <a:latin typeface="Times New Roman"/>
                <a:cs typeface="Times New Roman"/>
              </a:rPr>
              <a:t>k</a:t>
            </a:r>
            <a:endParaRPr sz="1800">
              <a:latin typeface="Times New Roman"/>
              <a:cs typeface="Times New Roman"/>
            </a:endParaRPr>
          </a:p>
          <a:p>
            <a:pPr marL="452120">
              <a:lnSpc>
                <a:spcPct val="100000"/>
              </a:lnSpc>
              <a:spcBef>
                <a:spcPts val="775"/>
              </a:spcBef>
            </a:pPr>
            <a:r>
              <a:rPr sz="1800" spc="165" dirty="0">
                <a:solidFill>
                  <a:srgbClr val="FE8637"/>
                </a:solidFill>
                <a:latin typeface="Times New Roman"/>
                <a:cs typeface="Times New Roman"/>
              </a:rPr>
              <a:t>N</a:t>
            </a:r>
            <a:r>
              <a:rPr sz="1800" spc="80" dirty="0">
                <a:solidFill>
                  <a:srgbClr val="FE8637"/>
                </a:solidFill>
                <a:latin typeface="Times New Roman"/>
                <a:cs typeface="Times New Roman"/>
              </a:rPr>
              <a:t>ex</a:t>
            </a:r>
            <a:r>
              <a:rPr sz="1800" spc="200" dirty="0">
                <a:solidFill>
                  <a:srgbClr val="FE8637"/>
                </a:solidFill>
                <a:latin typeface="Times New Roman"/>
                <a:cs typeface="Times New Roman"/>
              </a:rPr>
              <a:t>t</a:t>
            </a:r>
            <a:r>
              <a:rPr sz="1800" spc="50" dirty="0">
                <a:solidFill>
                  <a:srgbClr val="FE8637"/>
                </a:solidFill>
                <a:latin typeface="Times New Roman"/>
                <a:cs typeface="Times New Roman"/>
              </a:rPr>
              <a:t> </a:t>
            </a:r>
            <a:r>
              <a:rPr sz="1800" spc="130" dirty="0">
                <a:solidFill>
                  <a:srgbClr val="FE8637"/>
                </a:solidFill>
                <a:latin typeface="Times New Roman"/>
                <a:cs typeface="Times New Roman"/>
              </a:rPr>
              <a:t>Fi</a:t>
            </a:r>
            <a:r>
              <a:rPr sz="1800" spc="200" dirty="0">
                <a:solidFill>
                  <a:srgbClr val="FE8637"/>
                </a:solidFill>
                <a:latin typeface="Times New Roman"/>
                <a:cs typeface="Times New Roman"/>
              </a:rPr>
              <a:t>t</a:t>
            </a:r>
            <a:endParaRPr sz="1800">
              <a:latin typeface="Times New Roman"/>
              <a:cs typeface="Times New Roman"/>
            </a:endParaRPr>
          </a:p>
        </p:txBody>
      </p:sp>
      <p:sp>
        <p:nvSpPr>
          <p:cNvPr id="96" name="object 96"/>
          <p:cNvSpPr/>
          <p:nvPr/>
        </p:nvSpPr>
        <p:spPr>
          <a:xfrm>
            <a:off x="2744787" y="3124200"/>
            <a:ext cx="847725" cy="234950"/>
          </a:xfrm>
          <a:custGeom>
            <a:avLst/>
            <a:gdLst/>
            <a:ahLst/>
            <a:cxnLst/>
            <a:rect l="l" t="t" r="r" b="b"/>
            <a:pathLst>
              <a:path w="847725" h="234950">
                <a:moveTo>
                  <a:pt x="0" y="0"/>
                </a:moveTo>
                <a:lnTo>
                  <a:pt x="847725" y="0"/>
                </a:lnTo>
                <a:lnTo>
                  <a:pt x="847725" y="234950"/>
                </a:lnTo>
                <a:lnTo>
                  <a:pt x="0" y="234950"/>
                </a:lnTo>
                <a:lnTo>
                  <a:pt x="0" y="0"/>
                </a:lnTo>
                <a:close/>
              </a:path>
            </a:pathLst>
          </a:custGeom>
          <a:solidFill>
            <a:srgbClr val="E4E4E4"/>
          </a:solidFill>
        </p:spPr>
        <p:txBody>
          <a:bodyPr wrap="square" lIns="0" tIns="0" rIns="0" bIns="0" rtlCol="0"/>
          <a:lstStyle/>
          <a:p>
            <a:endParaRPr/>
          </a:p>
        </p:txBody>
      </p:sp>
      <p:sp>
        <p:nvSpPr>
          <p:cNvPr id="97" name="object 97"/>
          <p:cNvSpPr/>
          <p:nvPr/>
        </p:nvSpPr>
        <p:spPr>
          <a:xfrm>
            <a:off x="2744787" y="3124200"/>
            <a:ext cx="847725" cy="234950"/>
          </a:xfrm>
          <a:custGeom>
            <a:avLst/>
            <a:gdLst/>
            <a:ahLst/>
            <a:cxnLst/>
            <a:rect l="l" t="t" r="r" b="b"/>
            <a:pathLst>
              <a:path w="847725" h="234950">
                <a:moveTo>
                  <a:pt x="0" y="0"/>
                </a:moveTo>
                <a:lnTo>
                  <a:pt x="847724" y="0"/>
                </a:lnTo>
                <a:lnTo>
                  <a:pt x="847724" y="234949"/>
                </a:lnTo>
                <a:lnTo>
                  <a:pt x="0" y="234949"/>
                </a:lnTo>
                <a:lnTo>
                  <a:pt x="0" y="0"/>
                </a:lnTo>
                <a:close/>
              </a:path>
            </a:pathLst>
          </a:custGeom>
          <a:ln w="12699">
            <a:solidFill>
              <a:srgbClr val="000000"/>
            </a:solidFill>
          </a:ln>
        </p:spPr>
        <p:txBody>
          <a:bodyPr wrap="square" lIns="0" tIns="0" rIns="0" bIns="0" rtlCol="0"/>
          <a:lstStyle/>
          <a:p>
            <a:endParaRPr/>
          </a:p>
        </p:txBody>
      </p:sp>
      <p:sp>
        <p:nvSpPr>
          <p:cNvPr id="98" name="object 98"/>
          <p:cNvSpPr txBox="1">
            <a:spLocks noGrp="1"/>
          </p:cNvSpPr>
          <p:nvPr>
            <p:ph type="title"/>
          </p:nvPr>
        </p:nvSpPr>
        <p:spPr/>
        <p:txBody>
          <a:bodyPr/>
          <a:lstStyle/>
          <a:p>
            <a:r>
              <a:rPr lang="en-CA" dirty="0"/>
              <a:t>Dynamic Partitioning Placement Algorithm</a:t>
            </a:r>
          </a:p>
        </p:txBody>
      </p:sp>
      <p:sp>
        <p:nvSpPr>
          <p:cNvPr id="99" name="object 99"/>
          <p:cNvSpPr/>
          <p:nvPr/>
        </p:nvSpPr>
        <p:spPr>
          <a:xfrm>
            <a:off x="3697287" y="1023937"/>
            <a:ext cx="2209800" cy="469900"/>
          </a:xfrm>
          <a:custGeom>
            <a:avLst/>
            <a:gdLst/>
            <a:ahLst/>
            <a:cxnLst/>
            <a:rect l="l" t="t" r="r" b="b"/>
            <a:pathLst>
              <a:path w="2209800" h="469900">
                <a:moveTo>
                  <a:pt x="0" y="0"/>
                </a:moveTo>
                <a:lnTo>
                  <a:pt x="2209798" y="0"/>
                </a:lnTo>
                <a:lnTo>
                  <a:pt x="2209798" y="469899"/>
                </a:lnTo>
                <a:lnTo>
                  <a:pt x="0" y="469899"/>
                </a:lnTo>
                <a:lnTo>
                  <a:pt x="0" y="0"/>
                </a:lnTo>
                <a:close/>
              </a:path>
            </a:pathLst>
          </a:custGeom>
          <a:ln w="12699">
            <a:solidFill>
              <a:srgbClr val="000000"/>
            </a:solidFill>
          </a:ln>
        </p:spPr>
        <p:txBody>
          <a:bodyPr wrap="square" lIns="0" tIns="0" rIns="0" bIns="0" rtlCol="0"/>
          <a:lstStyle/>
          <a:p>
            <a:endParaRPr/>
          </a:p>
        </p:txBody>
      </p:sp>
      <p:sp>
        <p:nvSpPr>
          <p:cNvPr id="101" name="object 101"/>
          <p:cNvSpPr/>
          <p:nvPr/>
        </p:nvSpPr>
        <p:spPr>
          <a:xfrm>
            <a:off x="7480300" y="3036887"/>
            <a:ext cx="0" cy="168275"/>
          </a:xfrm>
          <a:custGeom>
            <a:avLst/>
            <a:gdLst/>
            <a:ahLst/>
            <a:cxnLst/>
            <a:rect l="l" t="t" r="r" b="b"/>
            <a:pathLst>
              <a:path h="168275">
                <a:moveTo>
                  <a:pt x="0" y="0"/>
                </a:moveTo>
                <a:lnTo>
                  <a:pt x="0" y="168274"/>
                </a:lnTo>
              </a:path>
            </a:pathLst>
          </a:custGeom>
          <a:ln w="12699">
            <a:solidFill>
              <a:srgbClr val="000000"/>
            </a:solidFill>
          </a:ln>
        </p:spPr>
        <p:txBody>
          <a:bodyPr wrap="square" lIns="0" tIns="0" rIns="0" bIns="0" rtlCol="0"/>
          <a:lstStyle/>
          <a:p>
            <a:endParaRPr/>
          </a:p>
        </p:txBody>
      </p:sp>
      <p:sp>
        <p:nvSpPr>
          <p:cNvPr id="102" name="object 102"/>
          <p:cNvSpPr/>
          <p:nvPr/>
        </p:nvSpPr>
        <p:spPr>
          <a:xfrm>
            <a:off x="6627812" y="3028950"/>
            <a:ext cx="0" cy="168275"/>
          </a:xfrm>
          <a:custGeom>
            <a:avLst/>
            <a:gdLst/>
            <a:ahLst/>
            <a:cxnLst/>
            <a:rect l="l" t="t" r="r" b="b"/>
            <a:pathLst>
              <a:path h="168275">
                <a:moveTo>
                  <a:pt x="0" y="0"/>
                </a:moveTo>
                <a:lnTo>
                  <a:pt x="0" y="168274"/>
                </a:lnTo>
              </a:path>
            </a:pathLst>
          </a:custGeom>
          <a:ln w="12699">
            <a:solidFill>
              <a:srgbClr val="000000"/>
            </a:solidFill>
          </a:ln>
        </p:spPr>
        <p:txBody>
          <a:bodyPr wrap="square" lIns="0" tIns="0" rIns="0" bIns="0" rtlCol="0"/>
          <a:lstStyle/>
          <a:p>
            <a:endParaRPr/>
          </a:p>
        </p:txBody>
      </p:sp>
      <p:graphicFrame>
        <p:nvGraphicFramePr>
          <p:cNvPr id="100" name="object 100"/>
          <p:cNvGraphicFramePr>
            <a:graphicFrameLocks noGrp="1"/>
          </p:cNvGraphicFramePr>
          <p:nvPr/>
        </p:nvGraphicFramePr>
        <p:xfrm>
          <a:off x="2263775" y="1023937"/>
          <a:ext cx="4354724" cy="1818957"/>
        </p:xfrm>
        <a:graphic>
          <a:graphicData uri="http://schemas.openxmlformats.org/drawingml/2006/table">
            <a:tbl>
              <a:tblPr firstRow="1" bandRow="1">
                <a:tableStyleId>{2D5ABB26-0587-4C30-8999-92F81FD0307C}</a:tableStyleId>
              </a:tblPr>
              <a:tblGrid>
                <a:gridCol w="481012">
                  <a:extLst>
                    <a:ext uri="{9D8B030D-6E8A-4147-A177-3AD203B41FA5}">
                      <a16:colId xmlns:a16="http://schemas.microsoft.com/office/drawing/2014/main" val="20000"/>
                    </a:ext>
                  </a:extLst>
                </a:gridCol>
                <a:gridCol w="847724">
                  <a:extLst>
                    <a:ext uri="{9D8B030D-6E8A-4147-A177-3AD203B41FA5}">
                      <a16:colId xmlns:a16="http://schemas.microsoft.com/office/drawing/2014/main" val="20001"/>
                    </a:ext>
                  </a:extLst>
                </a:gridCol>
                <a:gridCol w="104775">
                  <a:extLst>
                    <a:ext uri="{9D8B030D-6E8A-4147-A177-3AD203B41FA5}">
                      <a16:colId xmlns:a16="http://schemas.microsoft.com/office/drawing/2014/main" val="20002"/>
                    </a:ext>
                  </a:extLst>
                </a:gridCol>
                <a:gridCol w="2209798">
                  <a:extLst>
                    <a:ext uri="{9D8B030D-6E8A-4147-A177-3AD203B41FA5}">
                      <a16:colId xmlns:a16="http://schemas.microsoft.com/office/drawing/2014/main" val="20003"/>
                    </a:ext>
                  </a:extLst>
                </a:gridCol>
                <a:gridCol w="711415">
                  <a:extLst>
                    <a:ext uri="{9D8B030D-6E8A-4147-A177-3AD203B41FA5}">
                      <a16:colId xmlns:a16="http://schemas.microsoft.com/office/drawing/2014/main" val="20004"/>
                    </a:ext>
                  </a:extLst>
                </a:gridCol>
              </a:tblGrid>
              <a:tr h="781050">
                <a:tc>
                  <a:txBody>
                    <a:bodyPr/>
                    <a:lstStyle/>
                    <a:p>
                      <a:pPr>
                        <a:lnSpc>
                          <a:spcPct val="100000"/>
                        </a:lnSpc>
                        <a:spcBef>
                          <a:spcPts val="27"/>
                        </a:spcBef>
                      </a:pPr>
                      <a:endParaRPr sz="2150">
                        <a:latin typeface="Times New Roman"/>
                        <a:cs typeface="Times New Roman"/>
                      </a:endParaRPr>
                    </a:p>
                    <a:p>
                      <a:pPr marR="25400" algn="r">
                        <a:lnSpc>
                          <a:spcPct val="100000"/>
                        </a:lnSpc>
                      </a:pPr>
                      <a:r>
                        <a:rPr sz="1800" spc="-5" dirty="0">
                          <a:latin typeface="Times New Roman"/>
                          <a:cs typeface="Times New Roman"/>
                        </a:rPr>
                        <a:t>8K</a:t>
                      </a:r>
                      <a:endParaRPr sz="1800">
                        <a:latin typeface="Times New Roman"/>
                        <a:cs typeface="Times New Roman"/>
                      </a:endParaRPr>
                    </a:p>
                  </a:txBody>
                  <a:tcPr marL="0" marR="0" marT="0" marB="0"/>
                </a:tc>
                <a:tc>
                  <a:txBody>
                    <a:bodyPr/>
                    <a:lstStyle/>
                    <a:p>
                      <a:endParaRPr sz="1800">
                        <a:latin typeface="Times New Roman"/>
                        <a:cs typeface="Times New Roman"/>
                      </a:endParaRPr>
                    </a:p>
                  </a:txBody>
                  <a:tcPr marL="0" marR="0" marT="0" marB="0"/>
                </a:tc>
                <a:tc>
                  <a:txBody>
                    <a:bodyPr/>
                    <a:lstStyle/>
                    <a:p>
                      <a:endParaRPr sz="1800">
                        <a:latin typeface="Times New Roman"/>
                        <a:cs typeface="Times New Roman"/>
                      </a:endParaRPr>
                    </a:p>
                  </a:txBody>
                  <a:tcPr marL="0" marR="0" marT="0" marB="0"/>
                </a:tc>
                <a:tc>
                  <a:txBody>
                    <a:bodyPr/>
                    <a:lstStyle/>
                    <a:p>
                      <a:pPr marL="91440">
                        <a:lnSpc>
                          <a:spcPct val="100000"/>
                        </a:lnSpc>
                        <a:spcBef>
                          <a:spcPts val="359"/>
                        </a:spcBef>
                      </a:pPr>
                      <a:r>
                        <a:rPr sz="2400" spc="-5" dirty="0">
                          <a:latin typeface="Times New Roman"/>
                          <a:cs typeface="Times New Roman"/>
                        </a:rPr>
                        <a:t>a</a:t>
                      </a:r>
                      <a:r>
                        <a:rPr sz="2400" dirty="0">
                          <a:latin typeface="Times New Roman"/>
                          <a:cs typeface="Times New Roman"/>
                        </a:rPr>
                        <a:t>lloc</a:t>
                      </a:r>
                      <a:r>
                        <a:rPr sz="2400" spc="-5" dirty="0">
                          <a:latin typeface="Times New Roman"/>
                          <a:cs typeface="Times New Roman"/>
                        </a:rPr>
                        <a:t> </a:t>
                      </a:r>
                      <a:r>
                        <a:rPr sz="2400" dirty="0">
                          <a:latin typeface="Times New Roman"/>
                          <a:cs typeface="Times New Roman"/>
                        </a:rPr>
                        <a:t>16K blo</a:t>
                      </a:r>
                      <a:r>
                        <a:rPr sz="2400" spc="-5" dirty="0">
                          <a:latin typeface="Times New Roman"/>
                          <a:cs typeface="Times New Roman"/>
                        </a:rPr>
                        <a:t>c</a:t>
                      </a:r>
                      <a:r>
                        <a:rPr sz="2400" dirty="0">
                          <a:latin typeface="Times New Roman"/>
                          <a:cs typeface="Times New Roman"/>
                        </a:rPr>
                        <a:t>k</a:t>
                      </a:r>
                      <a:endParaRPr sz="2400">
                        <a:latin typeface="Times New Roman"/>
                        <a:cs typeface="Times New Roman"/>
                      </a:endParaRPr>
                    </a:p>
                  </a:txBody>
                  <a:tcPr marL="0" marR="0" marT="0" marB="0"/>
                </a:tc>
                <a:tc>
                  <a:txBody>
                    <a:bodyPr/>
                    <a:lstStyle/>
                    <a:p>
                      <a:pPr>
                        <a:lnSpc>
                          <a:spcPct val="100000"/>
                        </a:lnSpc>
                        <a:spcBef>
                          <a:spcPts val="27"/>
                        </a:spcBef>
                      </a:pPr>
                      <a:endParaRPr sz="2150">
                        <a:latin typeface="Times New Roman"/>
                        <a:cs typeface="Times New Roman"/>
                      </a:endParaRPr>
                    </a:p>
                    <a:p>
                      <a:pPr marR="28575" algn="r">
                        <a:lnSpc>
                          <a:spcPct val="100000"/>
                        </a:lnSpc>
                      </a:pPr>
                      <a:r>
                        <a:rPr sz="1800" spc="-5" dirty="0">
                          <a:latin typeface="Times New Roman"/>
                          <a:cs typeface="Times New Roman"/>
                        </a:rPr>
                        <a:t>8K</a:t>
                      </a:r>
                      <a:endParaRPr sz="1800">
                        <a:latin typeface="Times New Roman"/>
                        <a:cs typeface="Times New Roman"/>
                      </a:endParaRPr>
                    </a:p>
                  </a:txBody>
                  <a:tcPr marL="0" marR="0" marT="0" marB="0"/>
                </a:tc>
                <a:extLst>
                  <a:ext uri="{0D108BD9-81ED-4DB2-BD59-A6C34878D82A}">
                    <a16:rowId xmlns:a16="http://schemas.microsoft.com/office/drawing/2014/main" val="10000"/>
                  </a:ext>
                </a:extLst>
              </a:tr>
              <a:tr h="338137">
                <a:tc>
                  <a:txBody>
                    <a:bodyPr/>
                    <a:lstStyle/>
                    <a:p>
                      <a:pPr marR="19050" algn="r">
                        <a:lnSpc>
                          <a:spcPts val="2110"/>
                        </a:lnSpc>
                      </a:pPr>
                      <a:r>
                        <a:rPr sz="1800" spc="-5" dirty="0">
                          <a:latin typeface="Times New Roman"/>
                          <a:cs typeface="Times New Roman"/>
                        </a:rPr>
                        <a:t>12K</a:t>
                      </a:r>
                      <a:endParaRPr sz="1800">
                        <a:latin typeface="Times New Roman"/>
                        <a:cs typeface="Times New Roman"/>
                      </a:endParaRPr>
                    </a:p>
                  </a:txBody>
                  <a:tcPr marL="0" marR="0" marT="0" marB="0"/>
                </a:tc>
                <a:tc>
                  <a:txBody>
                    <a:bodyPr/>
                    <a:lstStyle/>
                    <a:p>
                      <a:endParaRPr sz="1800">
                        <a:latin typeface="Times New Roman"/>
                        <a:cs typeface="Times New Roman"/>
                      </a:endParaRPr>
                    </a:p>
                  </a:txBody>
                  <a:tcPr marL="0" marR="0" marT="0" marB="0"/>
                </a:tc>
                <a:tc>
                  <a:txBody>
                    <a:bodyPr/>
                    <a:lstStyle/>
                    <a:p>
                      <a:endParaRPr sz="1800">
                        <a:latin typeface="Times New Roman"/>
                        <a:cs typeface="Times New Roman"/>
                      </a:endParaRPr>
                    </a:p>
                  </a:txBody>
                  <a:tcPr marL="0" marR="0" marT="0" marB="0"/>
                </a:tc>
                <a:tc>
                  <a:txBody>
                    <a:bodyPr/>
                    <a:lstStyle/>
                    <a:p>
                      <a:pPr marL="1068070">
                        <a:lnSpc>
                          <a:spcPts val="2110"/>
                        </a:lnSpc>
                      </a:pPr>
                      <a:r>
                        <a:rPr sz="1800" dirty="0">
                          <a:solidFill>
                            <a:srgbClr val="990033"/>
                          </a:solidFill>
                          <a:latin typeface="Times New Roman"/>
                          <a:cs typeface="Times New Roman"/>
                        </a:rPr>
                        <a:t>First</a:t>
                      </a:r>
                      <a:r>
                        <a:rPr sz="1800" spc="50" dirty="0">
                          <a:solidFill>
                            <a:srgbClr val="990033"/>
                          </a:solidFill>
                          <a:latin typeface="Times New Roman"/>
                          <a:cs typeface="Times New Roman"/>
                        </a:rPr>
                        <a:t> </a:t>
                      </a:r>
                      <a:r>
                        <a:rPr sz="1800" dirty="0">
                          <a:solidFill>
                            <a:srgbClr val="990033"/>
                          </a:solidFill>
                          <a:latin typeface="Times New Roman"/>
                          <a:cs typeface="Times New Roman"/>
                        </a:rPr>
                        <a:t>Fit</a:t>
                      </a:r>
                      <a:endParaRPr sz="1800">
                        <a:latin typeface="Times New Roman"/>
                        <a:cs typeface="Times New Roman"/>
                      </a:endParaRPr>
                    </a:p>
                  </a:txBody>
                  <a:tcPr marL="0" marR="0" marT="0" marB="0"/>
                </a:tc>
                <a:tc>
                  <a:txBody>
                    <a:bodyPr/>
                    <a:lstStyle/>
                    <a:p>
                      <a:pPr marR="14604" algn="r">
                        <a:lnSpc>
                          <a:spcPts val="2110"/>
                        </a:lnSpc>
                      </a:pPr>
                      <a:r>
                        <a:rPr sz="1800" spc="-5" dirty="0">
                          <a:latin typeface="Times New Roman"/>
                          <a:cs typeface="Times New Roman"/>
                        </a:rPr>
                        <a:t>12K</a:t>
                      </a:r>
                      <a:endParaRPr sz="1800">
                        <a:latin typeface="Times New Roman"/>
                        <a:cs typeface="Times New Roman"/>
                      </a:endParaRPr>
                    </a:p>
                  </a:txBody>
                  <a:tcPr marL="0" marR="0" marT="0" marB="0"/>
                </a:tc>
                <a:extLst>
                  <a:ext uri="{0D108BD9-81ED-4DB2-BD59-A6C34878D82A}">
                    <a16:rowId xmlns:a16="http://schemas.microsoft.com/office/drawing/2014/main" val="10001"/>
                  </a:ext>
                </a:extLst>
              </a:tr>
              <a:tr h="425450">
                <a:tc>
                  <a:txBody>
                    <a:bodyPr/>
                    <a:lstStyle/>
                    <a:p>
                      <a:pPr marR="19050" algn="r">
                        <a:lnSpc>
                          <a:spcPct val="100000"/>
                        </a:lnSpc>
                        <a:spcBef>
                          <a:spcPts val="635"/>
                        </a:spcBef>
                      </a:pPr>
                      <a:r>
                        <a:rPr sz="1800" spc="-5" dirty="0">
                          <a:latin typeface="Times New Roman"/>
                          <a:cs typeface="Times New Roman"/>
                        </a:rPr>
                        <a:t>22K</a:t>
                      </a:r>
                      <a:endParaRPr sz="1800">
                        <a:latin typeface="Times New Roman"/>
                        <a:cs typeface="Times New Roman"/>
                      </a:endParaRPr>
                    </a:p>
                  </a:txBody>
                  <a:tcPr marL="0" marR="0" marT="0" marB="0"/>
                </a:tc>
                <a:tc>
                  <a:txBody>
                    <a:bodyPr/>
                    <a:lstStyle/>
                    <a:p>
                      <a:endParaRPr sz="1800">
                        <a:latin typeface="Times New Roman"/>
                        <a:cs typeface="Times New Roman"/>
                      </a:endParaRPr>
                    </a:p>
                  </a:txBody>
                  <a:tcPr marL="0" marR="0" marT="0" marB="0"/>
                </a:tc>
                <a:tc>
                  <a:txBody>
                    <a:bodyPr/>
                    <a:lstStyle/>
                    <a:p>
                      <a:endParaRPr sz="1800">
                        <a:latin typeface="Times New Roman"/>
                        <a:cs typeface="Times New Roman"/>
                      </a:endParaRPr>
                    </a:p>
                  </a:txBody>
                  <a:tcPr marL="0" marR="0" marT="0" marB="0"/>
                </a:tc>
                <a:tc>
                  <a:txBody>
                    <a:bodyPr/>
                    <a:lstStyle/>
                    <a:p>
                      <a:endParaRPr sz="1800">
                        <a:latin typeface="Times New Roman"/>
                        <a:cs typeface="Times New Roman"/>
                      </a:endParaRPr>
                    </a:p>
                  </a:txBody>
                  <a:tcPr marL="0" marR="0" marT="0" marB="0"/>
                </a:tc>
                <a:tc>
                  <a:txBody>
                    <a:bodyPr/>
                    <a:lstStyle/>
                    <a:p>
                      <a:endParaRPr sz="1800">
                        <a:latin typeface="Times New Roman"/>
                        <a:cs typeface="Times New Roman"/>
                      </a:endParaRPr>
                    </a:p>
                  </a:txBody>
                  <a:tcPr marL="0" marR="0" marT="0" marB="0"/>
                </a:tc>
                <a:extLst>
                  <a:ext uri="{0D108BD9-81ED-4DB2-BD59-A6C34878D82A}">
                    <a16:rowId xmlns:a16="http://schemas.microsoft.com/office/drawing/2014/main" val="10002"/>
                  </a:ext>
                </a:extLst>
              </a:tr>
              <a:tr h="253999">
                <a:tc>
                  <a:txBody>
                    <a:bodyPr/>
                    <a:lstStyle/>
                    <a:p>
                      <a:endParaRPr sz="1800">
                        <a:latin typeface="Times New Roman"/>
                        <a:cs typeface="Times New Roman"/>
                      </a:endParaRPr>
                    </a:p>
                  </a:txBody>
                  <a:tcPr marL="0" marR="0" marT="0" marB="0"/>
                </a:tc>
                <a:tc>
                  <a:txBody>
                    <a:bodyPr/>
                    <a:lstStyle/>
                    <a:p>
                      <a:endParaRPr sz="1800">
                        <a:latin typeface="Times New Roman"/>
                        <a:cs typeface="Times New Roman"/>
                      </a:endParaRPr>
                    </a:p>
                  </a:txBody>
                  <a:tcPr marL="0" marR="0" marT="0" marB="0">
                    <a:lnR w="12699">
                      <a:solidFill>
                        <a:srgbClr val="000000"/>
                      </a:solidFill>
                      <a:prstDash val="solid"/>
                    </a:lnR>
                    <a:lnB w="12699">
                      <a:solidFill>
                        <a:srgbClr val="000000"/>
                      </a:solidFill>
                      <a:prstDash val="solid"/>
                    </a:lnB>
                    <a:solidFill>
                      <a:srgbClr val="E4E4E4"/>
                    </a:solidFill>
                  </a:tcPr>
                </a:tc>
                <a:tc>
                  <a:txBody>
                    <a:bodyPr/>
                    <a:lstStyle/>
                    <a:p>
                      <a:endParaRPr sz="1800">
                        <a:latin typeface="Times New Roman"/>
                        <a:cs typeface="Times New Roman"/>
                      </a:endParaRPr>
                    </a:p>
                  </a:txBody>
                  <a:tcPr marL="0" marR="0" marT="0" marB="0">
                    <a:lnL w="12699" cap="flat" cmpd="sng" algn="ctr">
                      <a:solidFill>
                        <a:srgbClr val="000000"/>
                      </a:solidFill>
                      <a:prstDash val="solid"/>
                      <a:round/>
                      <a:headEnd type="none" w="med" len="med"/>
                      <a:tailEnd type="none" w="med" len="med"/>
                    </a:lnL>
                  </a:tcPr>
                </a:tc>
                <a:tc>
                  <a:txBody>
                    <a:bodyPr/>
                    <a:lstStyle/>
                    <a:p>
                      <a:pPr marL="1144270">
                        <a:lnSpc>
                          <a:spcPts val="1610"/>
                        </a:lnSpc>
                      </a:pPr>
                      <a:r>
                        <a:rPr sz="1800" dirty="0">
                          <a:solidFill>
                            <a:srgbClr val="7598D9"/>
                          </a:solidFill>
                          <a:latin typeface="Times New Roman"/>
                          <a:cs typeface="Times New Roman"/>
                        </a:rPr>
                        <a:t>Best</a:t>
                      </a:r>
                      <a:r>
                        <a:rPr sz="1800" spc="50" dirty="0">
                          <a:solidFill>
                            <a:srgbClr val="7598D9"/>
                          </a:solidFill>
                          <a:latin typeface="Times New Roman"/>
                          <a:cs typeface="Times New Roman"/>
                        </a:rPr>
                        <a:t> </a:t>
                      </a:r>
                      <a:r>
                        <a:rPr sz="1800" dirty="0">
                          <a:solidFill>
                            <a:srgbClr val="7598D9"/>
                          </a:solidFill>
                          <a:latin typeface="Times New Roman"/>
                          <a:cs typeface="Times New Roman"/>
                        </a:rPr>
                        <a:t>Fit</a:t>
                      </a:r>
                      <a:endParaRPr sz="1800">
                        <a:latin typeface="Times New Roman"/>
                        <a:cs typeface="Times New Roman"/>
                      </a:endParaRPr>
                    </a:p>
                  </a:txBody>
                  <a:tcPr marL="0" marR="0" marT="0" marB="0"/>
                </a:tc>
                <a:tc>
                  <a:txBody>
                    <a:bodyPr/>
                    <a:lstStyle/>
                    <a:p>
                      <a:pPr marL="279400">
                        <a:lnSpc>
                          <a:spcPts val="1185"/>
                        </a:lnSpc>
                      </a:pPr>
                      <a:r>
                        <a:rPr sz="1800" spc="-5" dirty="0">
                          <a:latin typeface="Times New Roman"/>
                          <a:cs typeface="Times New Roman"/>
                        </a:rPr>
                        <a:t>6K</a:t>
                      </a:r>
                      <a:endParaRPr sz="18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108" name="Slide Number Placeholder 107"/>
          <p:cNvSpPr>
            <a:spLocks noGrp="1"/>
          </p:cNvSpPr>
          <p:nvPr>
            <p:ph type="sldNum" sz="quarter" idx="15"/>
          </p:nvPr>
        </p:nvSpPr>
        <p:spPr/>
        <p:txBody>
          <a:bodyPr/>
          <a:lstStyle/>
          <a:p>
            <a:fld id="{1C3A0878-15BF-46CA-A796-9F1729AA0E08}" type="slidenum">
              <a:rPr lang="en-CA" smtClean="0"/>
              <a:pPr/>
              <a:t>23</a:t>
            </a:fld>
            <a:endParaRPr lang="en-CA"/>
          </a:p>
        </p:txBody>
      </p:sp>
      <mc:AlternateContent xmlns:mc="http://schemas.openxmlformats.org/markup-compatibility/2006">
        <mc:Choice xmlns:p14="http://schemas.microsoft.com/office/powerpoint/2010/main" Requires="p14">
          <p:contentPart p14:bwMode="auto" r:id="rId3">
            <p14:nvContentPartPr>
              <p14:cNvPr id="116" name="Ink 115">
                <a:extLst>
                  <a:ext uri="{FF2B5EF4-FFF2-40B4-BE49-F238E27FC236}">
                    <a16:creationId xmlns:a16="http://schemas.microsoft.com/office/drawing/2014/main" id="{A586474C-F4F1-B641-833C-A4CD3C3B2232}"/>
                  </a:ext>
                </a:extLst>
              </p14:cNvPr>
              <p14:cNvContentPartPr/>
              <p14:nvPr/>
            </p14:nvContentPartPr>
            <p14:xfrm>
              <a:off x="2466050" y="2185961"/>
              <a:ext cx="360" cy="360"/>
            </p14:xfrm>
          </p:contentPart>
        </mc:Choice>
        <mc:Fallback>
          <p:pic>
            <p:nvPicPr>
              <p:cNvPr id="116" name="Ink 115">
                <a:extLst>
                  <a:ext uri="{FF2B5EF4-FFF2-40B4-BE49-F238E27FC236}">
                    <a16:creationId xmlns:a16="http://schemas.microsoft.com/office/drawing/2014/main" id="{A586474C-F4F1-B641-833C-A4CD3C3B2232}"/>
                  </a:ext>
                </a:extLst>
              </p:cNvPr>
              <p:cNvPicPr/>
              <p:nvPr/>
            </p:nvPicPr>
            <p:blipFill>
              <a:blip r:embed="rId4"/>
              <a:stretch>
                <a:fillRect/>
              </a:stretch>
            </p:blipFill>
            <p:spPr>
              <a:xfrm>
                <a:off x="2457050" y="217732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1" name="Ink 120">
                <a:extLst>
                  <a:ext uri="{FF2B5EF4-FFF2-40B4-BE49-F238E27FC236}">
                    <a16:creationId xmlns:a16="http://schemas.microsoft.com/office/drawing/2014/main" id="{ABE94E3E-4EE1-2845-BC02-725EFF628697}"/>
                  </a:ext>
                </a:extLst>
              </p14:cNvPr>
              <p14:cNvContentPartPr/>
              <p14:nvPr/>
            </p14:nvContentPartPr>
            <p14:xfrm>
              <a:off x="2439050" y="2468201"/>
              <a:ext cx="360" cy="360"/>
            </p14:xfrm>
          </p:contentPart>
        </mc:Choice>
        <mc:Fallback>
          <p:pic>
            <p:nvPicPr>
              <p:cNvPr id="121" name="Ink 120">
                <a:extLst>
                  <a:ext uri="{FF2B5EF4-FFF2-40B4-BE49-F238E27FC236}">
                    <a16:creationId xmlns:a16="http://schemas.microsoft.com/office/drawing/2014/main" id="{ABE94E3E-4EE1-2845-BC02-725EFF628697}"/>
                  </a:ext>
                </a:extLst>
              </p:cNvPr>
              <p:cNvPicPr/>
              <p:nvPr/>
            </p:nvPicPr>
            <p:blipFill>
              <a:blip r:embed="rId4"/>
              <a:stretch>
                <a:fillRect/>
              </a:stretch>
            </p:blipFill>
            <p:spPr>
              <a:xfrm>
                <a:off x="2430050" y="2459561"/>
                <a:ext cx="18000" cy="18000"/>
              </a:xfrm>
              <a:prstGeom prst="rect">
                <a:avLst/>
              </a:prstGeom>
            </p:spPr>
          </p:pic>
        </mc:Fallback>
      </mc:AlternateContent>
      <p:grpSp>
        <p:nvGrpSpPr>
          <p:cNvPr id="128" name="Group 127">
            <a:extLst>
              <a:ext uri="{FF2B5EF4-FFF2-40B4-BE49-F238E27FC236}">
                <a16:creationId xmlns:a16="http://schemas.microsoft.com/office/drawing/2014/main" id="{B86E9FFC-AF1C-5149-9E62-AFDF70A9A7B6}"/>
              </a:ext>
            </a:extLst>
          </p:cNvPr>
          <p:cNvGrpSpPr/>
          <p:nvPr/>
        </p:nvGrpSpPr>
        <p:grpSpPr>
          <a:xfrm>
            <a:off x="2422490" y="2658281"/>
            <a:ext cx="27720" cy="141480"/>
            <a:chOff x="2422490" y="2658281"/>
            <a:chExt cx="27720" cy="141480"/>
          </a:xfrm>
        </p:grpSpPr>
        <mc:AlternateContent xmlns:mc="http://schemas.openxmlformats.org/markup-compatibility/2006">
          <mc:Choice xmlns:p14="http://schemas.microsoft.com/office/powerpoint/2010/main" Requires="p14">
            <p:contentPart p14:bwMode="auto" r:id="rId6">
              <p14:nvContentPartPr>
                <p14:cNvPr id="122" name="Ink 121">
                  <a:extLst>
                    <a:ext uri="{FF2B5EF4-FFF2-40B4-BE49-F238E27FC236}">
                      <a16:creationId xmlns:a16="http://schemas.microsoft.com/office/drawing/2014/main" id="{1681DB72-406C-E044-B224-15BD740A9238}"/>
                    </a:ext>
                  </a:extLst>
                </p14:cNvPr>
                <p14:cNvContentPartPr/>
                <p14:nvPr/>
              </p14:nvContentPartPr>
              <p14:xfrm>
                <a:off x="2449850" y="2658281"/>
                <a:ext cx="360" cy="360"/>
              </p14:xfrm>
            </p:contentPart>
          </mc:Choice>
          <mc:Fallback>
            <p:pic>
              <p:nvPicPr>
                <p:cNvPr id="122" name="Ink 121">
                  <a:extLst>
                    <a:ext uri="{FF2B5EF4-FFF2-40B4-BE49-F238E27FC236}">
                      <a16:creationId xmlns:a16="http://schemas.microsoft.com/office/drawing/2014/main" id="{1681DB72-406C-E044-B224-15BD740A9238}"/>
                    </a:ext>
                  </a:extLst>
                </p:cNvPr>
                <p:cNvPicPr/>
                <p:nvPr/>
              </p:nvPicPr>
              <p:blipFill>
                <a:blip r:embed="rId4"/>
                <a:stretch>
                  <a:fillRect/>
                </a:stretch>
              </p:blipFill>
              <p:spPr>
                <a:xfrm>
                  <a:off x="2440850" y="264928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3" name="Ink 122">
                  <a:extLst>
                    <a:ext uri="{FF2B5EF4-FFF2-40B4-BE49-F238E27FC236}">
                      <a16:creationId xmlns:a16="http://schemas.microsoft.com/office/drawing/2014/main" id="{6A6FE46F-A474-E548-9998-31686741B044}"/>
                    </a:ext>
                  </a:extLst>
                </p14:cNvPr>
                <p14:cNvContentPartPr/>
                <p14:nvPr/>
              </p14:nvContentPartPr>
              <p14:xfrm>
                <a:off x="2444450" y="2728841"/>
                <a:ext cx="360" cy="360"/>
              </p14:xfrm>
            </p:contentPart>
          </mc:Choice>
          <mc:Fallback>
            <p:pic>
              <p:nvPicPr>
                <p:cNvPr id="123" name="Ink 122">
                  <a:extLst>
                    <a:ext uri="{FF2B5EF4-FFF2-40B4-BE49-F238E27FC236}">
                      <a16:creationId xmlns:a16="http://schemas.microsoft.com/office/drawing/2014/main" id="{6A6FE46F-A474-E548-9998-31686741B044}"/>
                    </a:ext>
                  </a:extLst>
                </p:cNvPr>
                <p:cNvPicPr/>
                <p:nvPr/>
              </p:nvPicPr>
              <p:blipFill>
                <a:blip r:embed="rId4"/>
                <a:stretch>
                  <a:fillRect/>
                </a:stretch>
              </p:blipFill>
              <p:spPr>
                <a:xfrm>
                  <a:off x="2435450" y="271984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4" name="Ink 123">
                  <a:extLst>
                    <a:ext uri="{FF2B5EF4-FFF2-40B4-BE49-F238E27FC236}">
                      <a16:creationId xmlns:a16="http://schemas.microsoft.com/office/drawing/2014/main" id="{B3E86E62-57B0-794A-871D-B9CADB3E2947}"/>
                    </a:ext>
                  </a:extLst>
                </p14:cNvPr>
                <p14:cNvContentPartPr/>
                <p14:nvPr/>
              </p14:nvContentPartPr>
              <p14:xfrm>
                <a:off x="2422490" y="2799401"/>
                <a:ext cx="360" cy="360"/>
              </p14:xfrm>
            </p:contentPart>
          </mc:Choice>
          <mc:Fallback>
            <p:pic>
              <p:nvPicPr>
                <p:cNvPr id="124" name="Ink 123">
                  <a:extLst>
                    <a:ext uri="{FF2B5EF4-FFF2-40B4-BE49-F238E27FC236}">
                      <a16:creationId xmlns:a16="http://schemas.microsoft.com/office/drawing/2014/main" id="{B3E86E62-57B0-794A-871D-B9CADB3E2947}"/>
                    </a:ext>
                  </a:extLst>
                </p:cNvPr>
                <p:cNvPicPr/>
                <p:nvPr/>
              </p:nvPicPr>
              <p:blipFill>
                <a:blip r:embed="rId4"/>
                <a:stretch>
                  <a:fillRect/>
                </a:stretch>
              </p:blipFill>
              <p:spPr>
                <a:xfrm>
                  <a:off x="2413850" y="2790401"/>
                  <a:ext cx="18000" cy="18000"/>
                </a:xfrm>
                <a:prstGeom prst="rect">
                  <a:avLst/>
                </a:prstGeom>
              </p:spPr>
            </p:pic>
          </mc:Fallback>
        </mc:AlternateContent>
      </p:grpSp>
    </p:spTree>
    <p:extLst>
      <p:ext uri="{BB962C8B-B14F-4D97-AF65-F5344CB8AC3E}">
        <p14:creationId xmlns:p14="http://schemas.microsoft.com/office/powerpoint/2010/main" val="124840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a:t>
            </a:r>
          </a:p>
        </p:txBody>
      </p:sp>
      <p:sp>
        <p:nvSpPr>
          <p:cNvPr id="4" name="Content Placeholder 3"/>
          <p:cNvSpPr>
            <a:spLocks noGrp="1"/>
          </p:cNvSpPr>
          <p:nvPr>
            <p:ph sz="quarter" idx="1"/>
          </p:nvPr>
        </p:nvSpPr>
        <p:spPr/>
        <p:txBody>
          <a:bodyPr>
            <a:normAutofit/>
          </a:bodyPr>
          <a:lstStyle/>
          <a:p>
            <a:r>
              <a:rPr lang="en-US" sz="1600" dirty="0"/>
              <a:t>Consider a memory manager that maintains a free list of blocks of sizes 600, 400, 1000, 250, 1600, and 1050 bytes. Assume that the block of 600 bytes is at the head of the list. Also, suppose that there are 5 processes (say P1, P2, P3, P4, P5) with respective sizes of 1352, 167, 753, 572, and 1050 bytes. Memory is allocated to the processes in order P1, P2, P3, P4, P5, and all the processes are loaded in memory prior to their execution.</a:t>
            </a:r>
          </a:p>
          <a:p>
            <a:r>
              <a:rPr lang="en-US" sz="1600" dirty="0"/>
              <a:t>(</a:t>
            </a:r>
            <a:r>
              <a:rPr lang="en-US" sz="1600" dirty="0" err="1"/>
              <a:t>i</a:t>
            </a:r>
            <a:r>
              <a:rPr lang="en-US" sz="1600" dirty="0"/>
              <a:t>) Using the </a:t>
            </a:r>
            <a:r>
              <a:rPr lang="en-US" sz="1600" b="1" dirty="0"/>
              <a:t>best fit </a:t>
            </a:r>
            <a:r>
              <a:rPr lang="en-US" sz="1600" dirty="0"/>
              <a:t>placement algorithm, show which memory block is assigned to a given process.</a:t>
            </a:r>
          </a:p>
          <a:p>
            <a:r>
              <a:rPr lang="en-US" sz="1600" dirty="0"/>
              <a:t>(ii) Using the </a:t>
            </a:r>
            <a:r>
              <a:rPr lang="en-US" sz="1600" b="1" dirty="0"/>
              <a:t>next fit </a:t>
            </a:r>
            <a:r>
              <a:rPr lang="en-US" sz="1600" dirty="0"/>
              <a:t>placement algorithm, show which memory block is assigned to a given process. Assume that the pointer currently points at the head of the list.</a:t>
            </a:r>
          </a:p>
          <a:p>
            <a:r>
              <a:rPr lang="en-US" sz="1600" dirty="0"/>
              <a:t>(iii) Calculate the </a:t>
            </a:r>
            <a:r>
              <a:rPr lang="en-US" sz="1600" b="1" dirty="0"/>
              <a:t>total internal fragmentation </a:t>
            </a:r>
            <a:r>
              <a:rPr lang="en-US" sz="1600" dirty="0"/>
              <a:t>for the placement algorithms used in (</a:t>
            </a:r>
            <a:r>
              <a:rPr lang="en-US" sz="1600" dirty="0" err="1"/>
              <a:t>i</a:t>
            </a:r>
            <a:r>
              <a:rPr lang="en-US" sz="1600" dirty="0"/>
              <a:t>).</a:t>
            </a:r>
          </a:p>
          <a:p>
            <a:r>
              <a:rPr lang="en-US" sz="1600" dirty="0"/>
              <a:t>(iv) Calculate the </a:t>
            </a:r>
            <a:r>
              <a:rPr lang="en-US" sz="1600" b="1" dirty="0"/>
              <a:t>total internal fragmentation </a:t>
            </a:r>
            <a:r>
              <a:rPr lang="en-US" sz="1600" dirty="0"/>
              <a:t>for the placement algorithms used in (ii).</a:t>
            </a:r>
          </a:p>
        </p:txBody>
      </p:sp>
      <p:sp>
        <p:nvSpPr>
          <p:cNvPr id="3" name="Slide Number Placeholder 2"/>
          <p:cNvSpPr>
            <a:spLocks noGrp="1"/>
          </p:cNvSpPr>
          <p:nvPr>
            <p:ph type="sldNum" sz="quarter" idx="15"/>
          </p:nvPr>
        </p:nvSpPr>
        <p:spPr/>
        <p:txBody>
          <a:bodyPr/>
          <a:lstStyle/>
          <a:p>
            <a:fld id="{1C3A0878-15BF-46CA-A796-9F1729AA0E08}" type="slidenum">
              <a:rPr lang="en-CA" smtClean="0"/>
              <a:pPr/>
              <a:t>24</a:t>
            </a:fld>
            <a:endParaRPr lang="en-CA"/>
          </a:p>
        </p:txBody>
      </p:sp>
    </p:spTree>
    <p:extLst>
      <p:ext uri="{BB962C8B-B14F-4D97-AF65-F5344CB8AC3E}">
        <p14:creationId xmlns:p14="http://schemas.microsoft.com/office/powerpoint/2010/main" val="590790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S1</a:t>
            </a:r>
          </a:p>
        </p:txBody>
      </p:sp>
      <p:sp>
        <p:nvSpPr>
          <p:cNvPr id="3" name="Content Placeholder 2"/>
          <p:cNvSpPr>
            <a:spLocks noGrp="1"/>
          </p:cNvSpPr>
          <p:nvPr>
            <p:ph sz="quarter" idx="1"/>
          </p:nvPr>
        </p:nvSpPr>
        <p:spPr/>
        <p:txBody>
          <a:bodyPr>
            <a:normAutofit/>
          </a:bodyPr>
          <a:lstStyle/>
          <a:p>
            <a:r>
              <a:rPr lang="en-US" sz="1600" dirty="0"/>
              <a:t> (</a:t>
            </a:r>
            <a:r>
              <a:rPr lang="en-US" sz="1600" dirty="0" err="1"/>
              <a:t>i</a:t>
            </a:r>
            <a:r>
              <a:rPr lang="en-US" sz="1600" dirty="0"/>
              <a:t>) Using the best fit placement algorithm, show which memory block is assigned to a given process. </a:t>
            </a:r>
          </a:p>
          <a:p>
            <a:pPr marL="0" indent="0">
              <a:buNone/>
            </a:pPr>
            <a:r>
              <a:rPr lang="en-US" sz="1600" b="1" i="1" dirty="0">
                <a:solidFill>
                  <a:srgbClr val="0070C0"/>
                </a:solidFill>
              </a:rPr>
              <a:t>P1 </a:t>
            </a:r>
            <a:r>
              <a:rPr lang="en-US" sz="1600" b="1" dirty="0">
                <a:solidFill>
                  <a:srgbClr val="0070C0"/>
                </a:solidFill>
                <a:sym typeface="Wingdings" panose="05000000000000000000" pitchFamily="2" charset="2"/>
              </a:rPr>
              <a:t></a:t>
            </a:r>
            <a:r>
              <a:rPr lang="en-US" sz="1600" b="1" i="1" dirty="0">
                <a:solidFill>
                  <a:srgbClr val="0070C0"/>
                </a:solidFill>
              </a:rPr>
              <a:t>1600, P2</a:t>
            </a:r>
            <a:r>
              <a:rPr lang="en-US" sz="1600" b="1" dirty="0">
                <a:solidFill>
                  <a:srgbClr val="0070C0"/>
                </a:solidFill>
                <a:sym typeface="Wingdings" panose="05000000000000000000" pitchFamily="2" charset="2"/>
              </a:rPr>
              <a:t>  </a:t>
            </a:r>
            <a:r>
              <a:rPr lang="en-US" sz="1600" b="1" i="1" dirty="0">
                <a:solidFill>
                  <a:srgbClr val="0070C0"/>
                </a:solidFill>
              </a:rPr>
              <a:t>250, P3</a:t>
            </a:r>
            <a:r>
              <a:rPr lang="en-US" sz="1600" b="1" dirty="0">
                <a:solidFill>
                  <a:srgbClr val="0070C0"/>
                </a:solidFill>
                <a:sym typeface="Wingdings" panose="05000000000000000000" pitchFamily="2" charset="2"/>
              </a:rPr>
              <a:t>  </a:t>
            </a:r>
            <a:r>
              <a:rPr lang="en-US" sz="1600" b="1" i="1" dirty="0">
                <a:solidFill>
                  <a:srgbClr val="0070C0"/>
                </a:solidFill>
              </a:rPr>
              <a:t>1000, P4</a:t>
            </a:r>
            <a:r>
              <a:rPr lang="en-US" sz="1600" b="1" dirty="0">
                <a:solidFill>
                  <a:srgbClr val="0070C0"/>
                </a:solidFill>
                <a:sym typeface="Wingdings" panose="05000000000000000000" pitchFamily="2" charset="2"/>
              </a:rPr>
              <a:t>  </a:t>
            </a:r>
            <a:r>
              <a:rPr lang="en-US" sz="1600" b="1" i="1" dirty="0">
                <a:solidFill>
                  <a:srgbClr val="0070C0"/>
                </a:solidFill>
              </a:rPr>
              <a:t>600, P5</a:t>
            </a:r>
            <a:r>
              <a:rPr lang="en-US" sz="1600" b="1" dirty="0">
                <a:solidFill>
                  <a:srgbClr val="0070C0"/>
                </a:solidFill>
                <a:sym typeface="Wingdings" panose="05000000000000000000" pitchFamily="2" charset="2"/>
              </a:rPr>
              <a:t>  </a:t>
            </a:r>
            <a:r>
              <a:rPr lang="en-US" sz="1600" b="1" i="1" dirty="0">
                <a:solidFill>
                  <a:srgbClr val="0070C0"/>
                </a:solidFill>
              </a:rPr>
              <a:t>1050 </a:t>
            </a:r>
          </a:p>
          <a:p>
            <a:r>
              <a:rPr lang="en-US" sz="1600" dirty="0"/>
              <a:t> (ii) Using the next fit placement algorithm, show which memory block is assigned to a given process. Assume that the pointer currently points at the head of the list. </a:t>
            </a:r>
          </a:p>
          <a:p>
            <a:pPr marL="0" indent="0">
              <a:buNone/>
            </a:pPr>
            <a:r>
              <a:rPr lang="en-US" sz="1600" b="1" i="1" dirty="0">
                <a:solidFill>
                  <a:srgbClr val="0070C0"/>
                </a:solidFill>
              </a:rPr>
              <a:t>P1</a:t>
            </a:r>
            <a:r>
              <a:rPr lang="en-US" sz="1600" b="1" i="1" dirty="0">
                <a:solidFill>
                  <a:srgbClr val="0070C0"/>
                </a:solidFill>
                <a:sym typeface="Wingdings" panose="05000000000000000000" pitchFamily="2" charset="2"/>
              </a:rPr>
              <a:t>  </a:t>
            </a:r>
            <a:r>
              <a:rPr lang="en-US" sz="1600" b="1" i="1" dirty="0">
                <a:solidFill>
                  <a:srgbClr val="0070C0"/>
                </a:solidFill>
              </a:rPr>
              <a:t>1600, P2</a:t>
            </a:r>
            <a:r>
              <a:rPr lang="en-US" sz="1600" b="1" i="1" dirty="0">
                <a:solidFill>
                  <a:srgbClr val="0070C0"/>
                </a:solidFill>
                <a:sym typeface="Wingdings" panose="05000000000000000000" pitchFamily="2" charset="2"/>
              </a:rPr>
              <a:t>  </a:t>
            </a:r>
            <a:r>
              <a:rPr lang="en-US" sz="1600" b="1" i="1" dirty="0">
                <a:solidFill>
                  <a:srgbClr val="0070C0"/>
                </a:solidFill>
              </a:rPr>
              <a:t>1050, P3</a:t>
            </a:r>
            <a:r>
              <a:rPr lang="en-US" sz="1600" b="1" i="1" dirty="0">
                <a:solidFill>
                  <a:srgbClr val="0070C0"/>
                </a:solidFill>
                <a:sym typeface="Wingdings" panose="05000000000000000000" pitchFamily="2" charset="2"/>
              </a:rPr>
              <a:t>  </a:t>
            </a:r>
            <a:r>
              <a:rPr lang="en-US" sz="1600" b="1" i="1" dirty="0">
                <a:solidFill>
                  <a:srgbClr val="0070C0"/>
                </a:solidFill>
              </a:rPr>
              <a:t>1000, P4</a:t>
            </a:r>
            <a:r>
              <a:rPr lang="en-US" sz="1600" b="1" i="1" dirty="0">
                <a:solidFill>
                  <a:srgbClr val="0070C0"/>
                </a:solidFill>
                <a:sym typeface="Wingdings" panose="05000000000000000000" pitchFamily="2" charset="2"/>
              </a:rPr>
              <a:t>  </a:t>
            </a:r>
            <a:r>
              <a:rPr lang="en-US" sz="1600" b="1" i="1" dirty="0">
                <a:solidFill>
                  <a:srgbClr val="0070C0"/>
                </a:solidFill>
              </a:rPr>
              <a:t>600, P5</a:t>
            </a:r>
            <a:r>
              <a:rPr lang="en-US" sz="1600" b="1" i="1" dirty="0">
                <a:solidFill>
                  <a:srgbClr val="0070C0"/>
                </a:solidFill>
                <a:sym typeface="Wingdings" panose="05000000000000000000" pitchFamily="2" charset="2"/>
              </a:rPr>
              <a:t>  </a:t>
            </a:r>
            <a:r>
              <a:rPr lang="en-US" sz="1600" b="1" i="1" dirty="0">
                <a:solidFill>
                  <a:srgbClr val="0070C0"/>
                </a:solidFill>
              </a:rPr>
              <a:t>none</a:t>
            </a:r>
            <a:br>
              <a:rPr lang="en-US" sz="1600" b="1" i="1" dirty="0">
                <a:solidFill>
                  <a:srgbClr val="0070C0"/>
                </a:solidFill>
              </a:rPr>
            </a:br>
            <a:r>
              <a:rPr lang="en-US" sz="1600" b="1" i="1" dirty="0">
                <a:solidFill>
                  <a:srgbClr val="0070C0"/>
                </a:solidFill>
              </a:rPr>
              <a:t>(external fragmentation)</a:t>
            </a:r>
          </a:p>
          <a:p>
            <a:r>
              <a:rPr lang="en-US" sz="1600" dirty="0"/>
              <a:t> (iii) Calculate the total internal fragmentation for the placement algorithms used in (</a:t>
            </a:r>
            <a:r>
              <a:rPr lang="en-US" sz="1600" dirty="0" err="1"/>
              <a:t>i</a:t>
            </a:r>
            <a:r>
              <a:rPr lang="en-US" sz="1600" dirty="0"/>
              <a:t>). </a:t>
            </a:r>
          </a:p>
          <a:p>
            <a:pPr marL="0" indent="0">
              <a:buNone/>
            </a:pPr>
            <a:r>
              <a:rPr lang="en-US" sz="1600" dirty="0">
                <a:solidFill>
                  <a:srgbClr val="0070C0"/>
                </a:solidFill>
                <a:latin typeface="Consolas" panose="020B0609020204030204" pitchFamily="49" charset="0"/>
              </a:rPr>
              <a:t>fi = (1600-1352) + (250-167) + (1000-753) + (600-572) +</a:t>
            </a:r>
            <a:br>
              <a:rPr lang="en-US" sz="1600" dirty="0">
                <a:solidFill>
                  <a:srgbClr val="0070C0"/>
                </a:solidFill>
                <a:latin typeface="Consolas" panose="020B0609020204030204" pitchFamily="49" charset="0"/>
              </a:rPr>
            </a:br>
            <a:r>
              <a:rPr lang="en-US" sz="1600" dirty="0">
                <a:solidFill>
                  <a:srgbClr val="0070C0"/>
                </a:solidFill>
                <a:latin typeface="Consolas" panose="020B0609020204030204" pitchFamily="49" charset="0"/>
              </a:rPr>
              <a:t>     (1050-1050) = 248 + 83 + 247 + 28 + 0 = 606 </a:t>
            </a:r>
            <a:r>
              <a:rPr lang="en-US" sz="1600" b="1" i="1" dirty="0">
                <a:solidFill>
                  <a:srgbClr val="0070C0"/>
                </a:solidFill>
              </a:rPr>
              <a:t>bytes</a:t>
            </a:r>
          </a:p>
          <a:p>
            <a:r>
              <a:rPr lang="en-US" sz="1600" dirty="0"/>
              <a:t> (iv) Calculate the total internal fragmentation for the placement algorithms used in (ii). </a:t>
            </a:r>
          </a:p>
          <a:p>
            <a:pPr marL="0" indent="0">
              <a:buNone/>
            </a:pPr>
            <a:r>
              <a:rPr lang="en-US" sz="1600" dirty="0">
                <a:solidFill>
                  <a:srgbClr val="0070C0"/>
                </a:solidFill>
                <a:latin typeface="Consolas" panose="020B0609020204030204" pitchFamily="49" charset="0"/>
              </a:rPr>
              <a:t>fi = (1600-1352) + (1050-167) + (1000-753) + (600-572)</a:t>
            </a:r>
            <a:br>
              <a:rPr lang="en-US" sz="1600" dirty="0">
                <a:solidFill>
                  <a:srgbClr val="0070C0"/>
                </a:solidFill>
                <a:latin typeface="Consolas" panose="020B0609020204030204" pitchFamily="49" charset="0"/>
              </a:rPr>
            </a:br>
            <a:r>
              <a:rPr lang="en-US" sz="1600" dirty="0">
                <a:solidFill>
                  <a:srgbClr val="0070C0"/>
                </a:solidFill>
                <a:latin typeface="Consolas" panose="020B0609020204030204" pitchFamily="49" charset="0"/>
              </a:rPr>
              <a:t>   = 248 + 883 + 247 + 28 = 1403</a:t>
            </a:r>
            <a:r>
              <a:rPr lang="en-US" sz="1600" b="1" i="1" dirty="0">
                <a:solidFill>
                  <a:srgbClr val="0070C0"/>
                </a:solidFill>
              </a:rPr>
              <a:t> bytes</a:t>
            </a:r>
          </a:p>
        </p:txBody>
      </p:sp>
      <p:sp>
        <p:nvSpPr>
          <p:cNvPr id="4" name="Slide Number Placeholder 3"/>
          <p:cNvSpPr>
            <a:spLocks noGrp="1"/>
          </p:cNvSpPr>
          <p:nvPr>
            <p:ph type="sldNum" sz="quarter" idx="15"/>
          </p:nvPr>
        </p:nvSpPr>
        <p:spPr/>
        <p:txBody>
          <a:bodyPr/>
          <a:lstStyle/>
          <a:p>
            <a:fld id="{1C3A0878-15BF-46CA-A796-9F1729AA0E08}" type="slidenum">
              <a:rPr lang="en-CA" smtClean="0"/>
              <a:pPr/>
              <a:t>25</a:t>
            </a:fld>
            <a:endParaRPr lang="en-CA"/>
          </a:p>
        </p:txBody>
      </p:sp>
    </p:spTree>
    <p:extLst>
      <p:ext uri="{BB962C8B-B14F-4D97-AF65-F5344CB8AC3E}">
        <p14:creationId xmlns:p14="http://schemas.microsoft.com/office/powerpoint/2010/main" val="15210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down)">
                                      <p:cBhvr>
                                        <p:cTn id="43" dur="580">
                                          <p:stCondLst>
                                            <p:cond delay="0"/>
                                          </p:stCondLst>
                                        </p:cTn>
                                        <p:tgtEl>
                                          <p:spTgt spid="3">
                                            <p:txEl>
                                              <p:pRg st="5" end="5"/>
                                            </p:txEl>
                                          </p:spTgt>
                                        </p:tgtEl>
                                      </p:cBhvr>
                                    </p:animEffect>
                                    <p:anim calcmode="lin" valueType="num">
                                      <p:cBhvr>
                                        <p:cTn id="4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5" end="5"/>
                                            </p:txEl>
                                          </p:spTgt>
                                        </p:tgtEl>
                                      </p:cBhvr>
                                      <p:to x="100000" y="60000"/>
                                    </p:animScale>
                                    <p:animScale>
                                      <p:cBhvr>
                                        <p:cTn id="50" dur="166" decel="50000">
                                          <p:stCondLst>
                                            <p:cond delay="676"/>
                                          </p:stCondLst>
                                        </p:cTn>
                                        <p:tgtEl>
                                          <p:spTgt spid="3">
                                            <p:txEl>
                                              <p:pRg st="5" end="5"/>
                                            </p:txEl>
                                          </p:spTgt>
                                        </p:tgtEl>
                                      </p:cBhvr>
                                      <p:to x="100000" y="100000"/>
                                    </p:animScale>
                                    <p:animScale>
                                      <p:cBhvr>
                                        <p:cTn id="51" dur="26">
                                          <p:stCondLst>
                                            <p:cond delay="1312"/>
                                          </p:stCondLst>
                                        </p:cTn>
                                        <p:tgtEl>
                                          <p:spTgt spid="3">
                                            <p:txEl>
                                              <p:pRg st="5" end="5"/>
                                            </p:txEl>
                                          </p:spTgt>
                                        </p:tgtEl>
                                      </p:cBhvr>
                                      <p:to x="100000" y="80000"/>
                                    </p:animScale>
                                    <p:animScale>
                                      <p:cBhvr>
                                        <p:cTn id="52" dur="166" decel="50000">
                                          <p:stCondLst>
                                            <p:cond delay="1338"/>
                                          </p:stCondLst>
                                        </p:cTn>
                                        <p:tgtEl>
                                          <p:spTgt spid="3">
                                            <p:txEl>
                                              <p:pRg st="5" end="5"/>
                                            </p:txEl>
                                          </p:spTgt>
                                        </p:tgtEl>
                                      </p:cBhvr>
                                      <p:to x="100000" y="100000"/>
                                    </p:animScale>
                                    <p:animScale>
                                      <p:cBhvr>
                                        <p:cTn id="53" dur="26">
                                          <p:stCondLst>
                                            <p:cond delay="1642"/>
                                          </p:stCondLst>
                                        </p:cTn>
                                        <p:tgtEl>
                                          <p:spTgt spid="3">
                                            <p:txEl>
                                              <p:pRg st="5" end="5"/>
                                            </p:txEl>
                                          </p:spTgt>
                                        </p:tgtEl>
                                      </p:cBhvr>
                                      <p:to x="100000" y="90000"/>
                                    </p:animScale>
                                    <p:animScale>
                                      <p:cBhvr>
                                        <p:cTn id="54" dur="166" decel="50000">
                                          <p:stCondLst>
                                            <p:cond delay="1668"/>
                                          </p:stCondLst>
                                        </p:cTn>
                                        <p:tgtEl>
                                          <p:spTgt spid="3">
                                            <p:txEl>
                                              <p:pRg st="5" end="5"/>
                                            </p:txEl>
                                          </p:spTgt>
                                        </p:tgtEl>
                                      </p:cBhvr>
                                      <p:to x="100000" y="100000"/>
                                    </p:animScale>
                                    <p:animScale>
                                      <p:cBhvr>
                                        <p:cTn id="55" dur="26">
                                          <p:stCondLst>
                                            <p:cond delay="1808"/>
                                          </p:stCondLst>
                                        </p:cTn>
                                        <p:tgtEl>
                                          <p:spTgt spid="3">
                                            <p:txEl>
                                              <p:pRg st="5" end="5"/>
                                            </p:txEl>
                                          </p:spTgt>
                                        </p:tgtEl>
                                      </p:cBhvr>
                                      <p:to x="100000" y="95000"/>
                                    </p:animScale>
                                    <p:animScale>
                                      <p:cBhvr>
                                        <p:cTn id="56" dur="166" decel="50000">
                                          <p:stCondLst>
                                            <p:cond delay="1834"/>
                                          </p:stCondLst>
                                        </p:cTn>
                                        <p:tgtEl>
                                          <p:spTgt spid="3">
                                            <p:txEl>
                                              <p:pRg st="5" end="5"/>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wipe(down)">
                                      <p:cBhvr>
                                        <p:cTn id="61" dur="580">
                                          <p:stCondLst>
                                            <p:cond delay="0"/>
                                          </p:stCondLst>
                                        </p:cTn>
                                        <p:tgtEl>
                                          <p:spTgt spid="3">
                                            <p:txEl>
                                              <p:pRg st="7" end="7"/>
                                            </p:txEl>
                                          </p:spTgt>
                                        </p:tgtEl>
                                      </p:cBhvr>
                                    </p:animEffect>
                                    <p:anim calcmode="lin" valueType="num">
                                      <p:cBhvr>
                                        <p:cTn id="6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7" end="7"/>
                                            </p:txEl>
                                          </p:spTgt>
                                        </p:tgtEl>
                                      </p:cBhvr>
                                      <p:to x="100000" y="60000"/>
                                    </p:animScale>
                                    <p:animScale>
                                      <p:cBhvr>
                                        <p:cTn id="68" dur="166" decel="50000">
                                          <p:stCondLst>
                                            <p:cond delay="676"/>
                                          </p:stCondLst>
                                        </p:cTn>
                                        <p:tgtEl>
                                          <p:spTgt spid="3">
                                            <p:txEl>
                                              <p:pRg st="7" end="7"/>
                                            </p:txEl>
                                          </p:spTgt>
                                        </p:tgtEl>
                                      </p:cBhvr>
                                      <p:to x="100000" y="100000"/>
                                    </p:animScale>
                                    <p:animScale>
                                      <p:cBhvr>
                                        <p:cTn id="69" dur="26">
                                          <p:stCondLst>
                                            <p:cond delay="1312"/>
                                          </p:stCondLst>
                                        </p:cTn>
                                        <p:tgtEl>
                                          <p:spTgt spid="3">
                                            <p:txEl>
                                              <p:pRg st="7" end="7"/>
                                            </p:txEl>
                                          </p:spTgt>
                                        </p:tgtEl>
                                      </p:cBhvr>
                                      <p:to x="100000" y="80000"/>
                                    </p:animScale>
                                    <p:animScale>
                                      <p:cBhvr>
                                        <p:cTn id="70" dur="166" decel="50000">
                                          <p:stCondLst>
                                            <p:cond delay="1338"/>
                                          </p:stCondLst>
                                        </p:cTn>
                                        <p:tgtEl>
                                          <p:spTgt spid="3">
                                            <p:txEl>
                                              <p:pRg st="7" end="7"/>
                                            </p:txEl>
                                          </p:spTgt>
                                        </p:tgtEl>
                                      </p:cBhvr>
                                      <p:to x="100000" y="100000"/>
                                    </p:animScale>
                                    <p:animScale>
                                      <p:cBhvr>
                                        <p:cTn id="71" dur="26">
                                          <p:stCondLst>
                                            <p:cond delay="1642"/>
                                          </p:stCondLst>
                                        </p:cTn>
                                        <p:tgtEl>
                                          <p:spTgt spid="3">
                                            <p:txEl>
                                              <p:pRg st="7" end="7"/>
                                            </p:txEl>
                                          </p:spTgt>
                                        </p:tgtEl>
                                      </p:cBhvr>
                                      <p:to x="100000" y="90000"/>
                                    </p:animScale>
                                    <p:animScale>
                                      <p:cBhvr>
                                        <p:cTn id="72" dur="166" decel="50000">
                                          <p:stCondLst>
                                            <p:cond delay="1668"/>
                                          </p:stCondLst>
                                        </p:cTn>
                                        <p:tgtEl>
                                          <p:spTgt spid="3">
                                            <p:txEl>
                                              <p:pRg st="7" end="7"/>
                                            </p:txEl>
                                          </p:spTgt>
                                        </p:tgtEl>
                                      </p:cBhvr>
                                      <p:to x="100000" y="100000"/>
                                    </p:animScale>
                                    <p:animScale>
                                      <p:cBhvr>
                                        <p:cTn id="73" dur="26">
                                          <p:stCondLst>
                                            <p:cond delay="1808"/>
                                          </p:stCondLst>
                                        </p:cTn>
                                        <p:tgtEl>
                                          <p:spTgt spid="3">
                                            <p:txEl>
                                              <p:pRg st="7" end="7"/>
                                            </p:txEl>
                                          </p:spTgt>
                                        </p:tgtEl>
                                      </p:cBhvr>
                                      <p:to x="100000" y="95000"/>
                                    </p:animScale>
                                    <p:animScale>
                                      <p:cBhvr>
                                        <p:cTn id="74"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p:txBody>
          <a:bodyPr/>
          <a:lstStyle/>
          <a:p>
            <a:r>
              <a:rPr lang="en-CA"/>
              <a:t>Relocation</a:t>
            </a:r>
            <a:endParaRPr lang="en-CA" dirty="0"/>
          </a:p>
        </p:txBody>
      </p:sp>
      <p:sp>
        <p:nvSpPr>
          <p:cNvPr id="9" name="Content Placeholder 8"/>
          <p:cNvSpPr>
            <a:spLocks noGrp="1"/>
          </p:cNvSpPr>
          <p:nvPr>
            <p:ph sz="quarter" idx="1"/>
          </p:nvPr>
        </p:nvSpPr>
        <p:spPr/>
        <p:txBody>
          <a:bodyPr>
            <a:normAutofit/>
          </a:bodyPr>
          <a:lstStyle/>
          <a:p>
            <a:r>
              <a:rPr lang="en-CA" sz="2100" dirty="0"/>
              <a:t>As a process is created, </a:t>
            </a:r>
            <a:r>
              <a:rPr lang="en-CA" sz="2100" b="1" dirty="0">
                <a:solidFill>
                  <a:schemeClr val="accent1"/>
                </a:solidFill>
              </a:rPr>
              <a:t>absolute memory locations</a:t>
            </a:r>
            <a:r>
              <a:rPr lang="en-CA" sz="2100" dirty="0"/>
              <a:t> are assigned to it.</a:t>
            </a:r>
          </a:p>
          <a:p>
            <a:endParaRPr lang="en-CA" sz="2100" dirty="0"/>
          </a:p>
          <a:p>
            <a:r>
              <a:rPr lang="en-CA" sz="2100" dirty="0"/>
              <a:t>These locations are different every time the program is executed.</a:t>
            </a:r>
          </a:p>
          <a:p>
            <a:endParaRPr lang="en-CA" sz="2100" dirty="0"/>
          </a:p>
          <a:p>
            <a:r>
              <a:rPr lang="en-CA" sz="2100" dirty="0"/>
              <a:t>Compaction also causes changes to these locations.</a:t>
            </a:r>
          </a:p>
          <a:p>
            <a:endParaRPr lang="en-CA" sz="2100" dirty="0"/>
          </a:p>
        </p:txBody>
      </p:sp>
      <p:sp>
        <p:nvSpPr>
          <p:cNvPr id="6" name="Slide Number Placeholder 5"/>
          <p:cNvSpPr>
            <a:spLocks noGrp="1"/>
          </p:cNvSpPr>
          <p:nvPr>
            <p:ph type="sldNum" sz="quarter" idx="15"/>
          </p:nvPr>
        </p:nvSpPr>
        <p:spPr/>
        <p:txBody>
          <a:bodyPr/>
          <a:lstStyle/>
          <a:p>
            <a:fld id="{1C3A0878-15BF-46CA-A796-9F1729AA0E08}" type="slidenum">
              <a:rPr lang="en-CA" smtClean="0"/>
              <a:pPr/>
              <a:t>26</a:t>
            </a:fld>
            <a:endParaRPr lang="en-CA"/>
          </a:p>
        </p:txBody>
      </p:sp>
    </p:spTree>
    <p:extLst>
      <p:ext uri="{BB962C8B-B14F-4D97-AF65-F5344CB8AC3E}">
        <p14:creationId xmlns:p14="http://schemas.microsoft.com/office/powerpoint/2010/main" val="139973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p:txBody>
          <a:bodyPr/>
          <a:lstStyle/>
          <a:p>
            <a:r>
              <a:rPr lang="en-CA" dirty="0"/>
              <a:t>Addresses</a:t>
            </a:r>
          </a:p>
        </p:txBody>
      </p:sp>
      <p:sp>
        <p:nvSpPr>
          <p:cNvPr id="9" name="Content Placeholder 8"/>
          <p:cNvSpPr>
            <a:spLocks noGrp="1"/>
          </p:cNvSpPr>
          <p:nvPr>
            <p:ph sz="quarter" idx="1"/>
          </p:nvPr>
        </p:nvSpPr>
        <p:spPr/>
        <p:txBody>
          <a:bodyPr>
            <a:normAutofit/>
          </a:bodyPr>
          <a:lstStyle/>
          <a:p>
            <a:r>
              <a:rPr lang="en-CA" sz="2100" b="1" dirty="0">
                <a:solidFill>
                  <a:schemeClr val="accent1"/>
                </a:solidFill>
              </a:rPr>
              <a:t>Logical</a:t>
            </a:r>
          </a:p>
          <a:p>
            <a:pPr lvl="1"/>
            <a:r>
              <a:rPr lang="en-CA" sz="1800" dirty="0"/>
              <a:t>A reference to a memory location independent of the current assignment of data to memory.</a:t>
            </a:r>
          </a:p>
          <a:p>
            <a:pPr lvl="1"/>
            <a:r>
              <a:rPr lang="en-CA" sz="1800" dirty="0"/>
              <a:t>Requires a </a:t>
            </a:r>
            <a:r>
              <a:rPr lang="en-CA" sz="1800" b="1" dirty="0">
                <a:solidFill>
                  <a:schemeClr val="accent1"/>
                </a:solidFill>
              </a:rPr>
              <a:t>mapping</a:t>
            </a:r>
            <a:r>
              <a:rPr lang="en-CA" sz="1800" dirty="0"/>
              <a:t> with the physical address.</a:t>
            </a:r>
          </a:p>
          <a:p>
            <a:pPr lvl="1"/>
            <a:endParaRPr lang="en-CA" dirty="0"/>
          </a:p>
          <a:p>
            <a:r>
              <a:rPr lang="en-CA" sz="2100" b="1" dirty="0">
                <a:solidFill>
                  <a:schemeClr val="accent1"/>
                </a:solidFill>
              </a:rPr>
              <a:t>Physical</a:t>
            </a:r>
          </a:p>
          <a:p>
            <a:pPr lvl="1"/>
            <a:r>
              <a:rPr lang="en-CA" sz="1800" dirty="0"/>
              <a:t>The </a:t>
            </a:r>
            <a:r>
              <a:rPr lang="en-CA" sz="1800" b="1" dirty="0">
                <a:solidFill>
                  <a:schemeClr val="accent1"/>
                </a:solidFill>
              </a:rPr>
              <a:t>absolute</a:t>
            </a:r>
            <a:r>
              <a:rPr lang="en-CA" sz="1800" dirty="0"/>
              <a:t> address or actual location in memory.</a:t>
            </a:r>
          </a:p>
          <a:p>
            <a:endParaRPr lang="en-CA" sz="2100" dirty="0"/>
          </a:p>
        </p:txBody>
      </p:sp>
      <p:sp>
        <p:nvSpPr>
          <p:cNvPr id="6" name="Slide Number Placeholder 5"/>
          <p:cNvSpPr>
            <a:spLocks noGrp="1"/>
          </p:cNvSpPr>
          <p:nvPr>
            <p:ph type="sldNum" sz="quarter" idx="15"/>
          </p:nvPr>
        </p:nvSpPr>
        <p:spPr/>
        <p:txBody>
          <a:bodyPr/>
          <a:lstStyle/>
          <a:p>
            <a:fld id="{1C3A0878-15BF-46CA-A796-9F1729AA0E08}" type="slidenum">
              <a:rPr lang="en-CA" smtClean="0"/>
              <a:pPr/>
              <a:t>27</a:t>
            </a:fld>
            <a:endParaRPr lang="en-CA"/>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9EC529E-9A7F-374A-9A50-BCFFCFEE0DCE}"/>
                  </a:ext>
                </a:extLst>
              </p14:cNvPr>
              <p14:cNvContentPartPr/>
              <p14:nvPr/>
            </p14:nvContentPartPr>
            <p14:xfrm>
              <a:off x="2124050" y="2267321"/>
              <a:ext cx="2317680" cy="157680"/>
            </p14:xfrm>
          </p:contentPart>
        </mc:Choice>
        <mc:Fallback>
          <p:pic>
            <p:nvPicPr>
              <p:cNvPr id="4" name="Ink 3">
                <a:extLst>
                  <a:ext uri="{FF2B5EF4-FFF2-40B4-BE49-F238E27FC236}">
                    <a16:creationId xmlns:a16="http://schemas.microsoft.com/office/drawing/2014/main" id="{79EC529E-9A7F-374A-9A50-BCFFCFEE0DCE}"/>
                  </a:ext>
                </a:extLst>
              </p:cNvPr>
              <p:cNvPicPr/>
              <p:nvPr/>
            </p:nvPicPr>
            <p:blipFill>
              <a:blip r:embed="rId4"/>
              <a:stretch>
                <a:fillRect/>
              </a:stretch>
            </p:blipFill>
            <p:spPr>
              <a:xfrm>
                <a:off x="2115410" y="2258681"/>
                <a:ext cx="23353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239AD85D-2ED7-AC4B-AD2F-13F853A7C7F4}"/>
                  </a:ext>
                </a:extLst>
              </p14:cNvPr>
              <p14:cNvContentPartPr/>
              <p14:nvPr/>
            </p14:nvContentPartPr>
            <p14:xfrm>
              <a:off x="2536610" y="3027281"/>
              <a:ext cx="1574280" cy="21960"/>
            </p14:xfrm>
          </p:contentPart>
        </mc:Choice>
        <mc:Fallback>
          <p:pic>
            <p:nvPicPr>
              <p:cNvPr id="5" name="Ink 4">
                <a:extLst>
                  <a:ext uri="{FF2B5EF4-FFF2-40B4-BE49-F238E27FC236}">
                    <a16:creationId xmlns:a16="http://schemas.microsoft.com/office/drawing/2014/main" id="{239AD85D-2ED7-AC4B-AD2F-13F853A7C7F4}"/>
                  </a:ext>
                </a:extLst>
              </p:cNvPr>
              <p:cNvPicPr/>
              <p:nvPr/>
            </p:nvPicPr>
            <p:blipFill>
              <a:blip r:embed="rId6"/>
              <a:stretch>
                <a:fillRect/>
              </a:stretch>
            </p:blipFill>
            <p:spPr>
              <a:xfrm>
                <a:off x="2527610" y="3018641"/>
                <a:ext cx="15919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FFC258B1-7B33-7B42-8B5F-61AB557E5F81}"/>
                  </a:ext>
                </a:extLst>
              </p14:cNvPr>
              <p14:cNvContentPartPr/>
              <p14:nvPr/>
            </p14:nvContentPartPr>
            <p14:xfrm>
              <a:off x="1619330" y="4031321"/>
              <a:ext cx="1194480" cy="49320"/>
            </p14:xfrm>
          </p:contentPart>
        </mc:Choice>
        <mc:Fallback>
          <p:pic>
            <p:nvPicPr>
              <p:cNvPr id="7" name="Ink 6">
                <a:extLst>
                  <a:ext uri="{FF2B5EF4-FFF2-40B4-BE49-F238E27FC236}">
                    <a16:creationId xmlns:a16="http://schemas.microsoft.com/office/drawing/2014/main" id="{FFC258B1-7B33-7B42-8B5F-61AB557E5F81}"/>
                  </a:ext>
                </a:extLst>
              </p:cNvPr>
              <p:cNvPicPr/>
              <p:nvPr/>
            </p:nvPicPr>
            <p:blipFill>
              <a:blip r:embed="rId8"/>
              <a:stretch>
                <a:fillRect/>
              </a:stretch>
            </p:blipFill>
            <p:spPr>
              <a:xfrm>
                <a:off x="1610690" y="4022681"/>
                <a:ext cx="1212120" cy="66960"/>
              </a:xfrm>
              <a:prstGeom prst="rect">
                <a:avLst/>
              </a:prstGeom>
            </p:spPr>
          </p:pic>
        </mc:Fallback>
      </mc:AlternateContent>
    </p:spTree>
    <p:extLst>
      <p:ext uri="{BB962C8B-B14F-4D97-AF65-F5344CB8AC3E}">
        <p14:creationId xmlns:p14="http://schemas.microsoft.com/office/powerpoint/2010/main" val="2998337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51087" y="3571875"/>
            <a:ext cx="1177925" cy="0"/>
          </a:xfrm>
          <a:custGeom>
            <a:avLst/>
            <a:gdLst/>
            <a:ahLst/>
            <a:cxnLst/>
            <a:rect l="l" t="t" r="r" b="b"/>
            <a:pathLst>
              <a:path w="1177925">
                <a:moveTo>
                  <a:pt x="0" y="0"/>
                </a:moveTo>
                <a:lnTo>
                  <a:pt x="1177926" y="0"/>
                </a:lnTo>
              </a:path>
            </a:pathLst>
          </a:custGeom>
          <a:ln w="12699">
            <a:solidFill>
              <a:srgbClr val="011893"/>
            </a:solidFill>
          </a:ln>
        </p:spPr>
        <p:txBody>
          <a:bodyPr wrap="square" lIns="0" tIns="0" rIns="0" bIns="0" rtlCol="0"/>
          <a:lstStyle/>
          <a:p>
            <a:endParaRPr/>
          </a:p>
        </p:txBody>
      </p:sp>
      <p:sp>
        <p:nvSpPr>
          <p:cNvPr id="3" name="object 3"/>
          <p:cNvSpPr/>
          <p:nvPr/>
        </p:nvSpPr>
        <p:spPr>
          <a:xfrm>
            <a:off x="3478212" y="3533775"/>
            <a:ext cx="76200" cy="76200"/>
          </a:xfrm>
          <a:custGeom>
            <a:avLst/>
            <a:gdLst/>
            <a:ahLst/>
            <a:cxnLst/>
            <a:rect l="l" t="t" r="r" b="b"/>
            <a:pathLst>
              <a:path w="76200" h="76200">
                <a:moveTo>
                  <a:pt x="0" y="0"/>
                </a:moveTo>
                <a:lnTo>
                  <a:pt x="0" y="76200"/>
                </a:lnTo>
                <a:lnTo>
                  <a:pt x="76200" y="38100"/>
                </a:lnTo>
                <a:lnTo>
                  <a:pt x="0" y="0"/>
                </a:lnTo>
                <a:close/>
              </a:path>
            </a:pathLst>
          </a:custGeom>
          <a:solidFill>
            <a:srgbClr val="011893"/>
          </a:solidFill>
        </p:spPr>
        <p:txBody>
          <a:bodyPr wrap="square" lIns="0" tIns="0" rIns="0" bIns="0" rtlCol="0"/>
          <a:lstStyle/>
          <a:p>
            <a:endParaRPr/>
          </a:p>
        </p:txBody>
      </p:sp>
      <p:sp>
        <p:nvSpPr>
          <p:cNvPr id="4" name="object 4"/>
          <p:cNvSpPr txBox="1">
            <a:spLocks noGrp="1"/>
          </p:cNvSpPr>
          <p:nvPr>
            <p:ph type="title"/>
          </p:nvPr>
        </p:nvSpPr>
        <p:spPr>
          <a:xfrm>
            <a:off x="457200" y="392883"/>
            <a:ext cx="7467600" cy="1024755"/>
          </a:xfrm>
          <a:prstGeom prst="rect">
            <a:avLst/>
          </a:prstGeom>
        </p:spPr>
        <p:txBody>
          <a:bodyPr vert="horz" wrap="square" lIns="0" tIns="100444" rIns="0" bIns="0" rtlCol="0">
            <a:spAutoFit/>
          </a:bodyPr>
          <a:lstStyle/>
          <a:p>
            <a:pPr marL="61594">
              <a:lnSpc>
                <a:spcPct val="100000"/>
              </a:lnSpc>
            </a:pPr>
            <a:r>
              <a:rPr lang="en-CA" sz="3000" dirty="0">
                <a:solidFill>
                  <a:srgbClr val="575F6D"/>
                </a:solidFill>
              </a:rPr>
              <a:t>Hardware Support For </a:t>
            </a:r>
            <a:br>
              <a:rPr lang="en-CA" sz="3000" dirty="0">
                <a:solidFill>
                  <a:srgbClr val="575F6D"/>
                </a:solidFill>
              </a:rPr>
            </a:br>
            <a:r>
              <a:rPr lang="en-CA" sz="3000" dirty="0">
                <a:solidFill>
                  <a:srgbClr val="575F6D"/>
                </a:solidFill>
              </a:rPr>
              <a:t>Relocation</a:t>
            </a:r>
            <a:endParaRPr sz="3000" dirty="0"/>
          </a:p>
        </p:txBody>
      </p:sp>
      <p:sp>
        <p:nvSpPr>
          <p:cNvPr id="5" name="object 5"/>
          <p:cNvSpPr/>
          <p:nvPr/>
        </p:nvSpPr>
        <p:spPr>
          <a:xfrm>
            <a:off x="381000" y="1979612"/>
            <a:ext cx="1970405" cy="284480"/>
          </a:xfrm>
          <a:custGeom>
            <a:avLst/>
            <a:gdLst/>
            <a:ahLst/>
            <a:cxnLst/>
            <a:rect l="l" t="t" r="r" b="b"/>
            <a:pathLst>
              <a:path w="1970405" h="284480">
                <a:moveTo>
                  <a:pt x="0" y="0"/>
                </a:moveTo>
                <a:lnTo>
                  <a:pt x="1970087" y="0"/>
                </a:lnTo>
                <a:lnTo>
                  <a:pt x="1970087" y="284162"/>
                </a:lnTo>
                <a:lnTo>
                  <a:pt x="0" y="284162"/>
                </a:lnTo>
                <a:lnTo>
                  <a:pt x="0" y="0"/>
                </a:lnTo>
                <a:close/>
              </a:path>
            </a:pathLst>
          </a:custGeom>
          <a:solidFill>
            <a:srgbClr val="E4E4E4"/>
          </a:solidFill>
        </p:spPr>
        <p:txBody>
          <a:bodyPr wrap="square" lIns="0" tIns="0" rIns="0" bIns="0" rtlCol="0"/>
          <a:lstStyle/>
          <a:p>
            <a:pPr algn="ctr"/>
            <a:r>
              <a:rPr lang="en-CA" spc="95" dirty="0">
                <a:latin typeface="Times New Roman"/>
                <a:cs typeface="Times New Roman"/>
              </a:rPr>
              <a:t>B</a:t>
            </a:r>
            <a:r>
              <a:rPr lang="en-CA" spc="200" dirty="0">
                <a:latin typeface="Times New Roman"/>
                <a:cs typeface="Times New Roman"/>
              </a:rPr>
              <a:t>a</a:t>
            </a:r>
            <a:r>
              <a:rPr lang="en-CA" spc="130" dirty="0">
                <a:latin typeface="Times New Roman"/>
                <a:cs typeface="Times New Roman"/>
              </a:rPr>
              <a:t>s</a:t>
            </a:r>
            <a:r>
              <a:rPr lang="en-CA" spc="100" dirty="0">
                <a:latin typeface="Times New Roman"/>
                <a:cs typeface="Times New Roman"/>
              </a:rPr>
              <a:t>e</a:t>
            </a:r>
            <a:r>
              <a:rPr lang="en-CA" spc="50" dirty="0">
                <a:latin typeface="Times New Roman"/>
                <a:cs typeface="Times New Roman"/>
              </a:rPr>
              <a:t> </a:t>
            </a:r>
            <a:r>
              <a:rPr lang="en-CA" spc="95" dirty="0">
                <a:latin typeface="Times New Roman"/>
                <a:cs typeface="Times New Roman"/>
              </a:rPr>
              <a:t>R</a:t>
            </a:r>
            <a:r>
              <a:rPr lang="en-CA" spc="80" dirty="0">
                <a:latin typeface="Times New Roman"/>
                <a:cs typeface="Times New Roman"/>
              </a:rPr>
              <a:t>eg</a:t>
            </a:r>
            <a:r>
              <a:rPr lang="en-CA" spc="65" dirty="0">
                <a:latin typeface="Times New Roman"/>
                <a:cs typeface="Times New Roman"/>
              </a:rPr>
              <a:t>i</a:t>
            </a:r>
            <a:r>
              <a:rPr lang="en-CA" spc="130" dirty="0">
                <a:latin typeface="Times New Roman"/>
                <a:cs typeface="Times New Roman"/>
              </a:rPr>
              <a:t>s</a:t>
            </a:r>
            <a:r>
              <a:rPr lang="en-CA" spc="200" dirty="0">
                <a:latin typeface="Times New Roman"/>
                <a:cs typeface="Times New Roman"/>
              </a:rPr>
              <a:t>t</a:t>
            </a:r>
            <a:r>
              <a:rPr lang="en-CA" spc="150" dirty="0">
                <a:latin typeface="Times New Roman"/>
                <a:cs typeface="Times New Roman"/>
              </a:rPr>
              <a:t>er</a:t>
            </a:r>
            <a:endParaRPr lang="en-CA" dirty="0">
              <a:latin typeface="Times New Roman"/>
              <a:cs typeface="Times New Roman"/>
            </a:endParaRPr>
          </a:p>
          <a:p>
            <a:pPr algn="ctr"/>
            <a:endParaRPr dirty="0"/>
          </a:p>
        </p:txBody>
      </p:sp>
      <p:sp>
        <p:nvSpPr>
          <p:cNvPr id="6" name="object 6"/>
          <p:cNvSpPr/>
          <p:nvPr/>
        </p:nvSpPr>
        <p:spPr>
          <a:xfrm>
            <a:off x="380999" y="1979612"/>
            <a:ext cx="1970405" cy="284480"/>
          </a:xfrm>
          <a:custGeom>
            <a:avLst/>
            <a:gdLst/>
            <a:ahLst/>
            <a:cxnLst/>
            <a:rect l="l" t="t" r="r" b="b"/>
            <a:pathLst>
              <a:path w="1970405" h="284480">
                <a:moveTo>
                  <a:pt x="0" y="0"/>
                </a:moveTo>
                <a:lnTo>
                  <a:pt x="1970088" y="0"/>
                </a:lnTo>
                <a:lnTo>
                  <a:pt x="1970088" y="284161"/>
                </a:lnTo>
                <a:lnTo>
                  <a:pt x="0" y="284161"/>
                </a:lnTo>
                <a:lnTo>
                  <a:pt x="0" y="0"/>
                </a:lnTo>
                <a:close/>
              </a:path>
            </a:pathLst>
          </a:custGeom>
          <a:ln w="12699">
            <a:solidFill>
              <a:srgbClr val="000000"/>
            </a:solidFill>
          </a:ln>
        </p:spPr>
        <p:txBody>
          <a:bodyPr wrap="square" lIns="0" tIns="0" rIns="0" bIns="0" rtlCol="0"/>
          <a:lstStyle/>
          <a:p>
            <a:endParaRPr/>
          </a:p>
        </p:txBody>
      </p:sp>
      <p:sp>
        <p:nvSpPr>
          <p:cNvPr id="7" name="object 7"/>
          <p:cNvSpPr/>
          <p:nvPr/>
        </p:nvSpPr>
        <p:spPr>
          <a:xfrm>
            <a:off x="381000" y="3405187"/>
            <a:ext cx="1970405" cy="284480"/>
          </a:xfrm>
          <a:custGeom>
            <a:avLst/>
            <a:gdLst/>
            <a:ahLst/>
            <a:cxnLst/>
            <a:rect l="l" t="t" r="r" b="b"/>
            <a:pathLst>
              <a:path w="1970405" h="284479">
                <a:moveTo>
                  <a:pt x="0" y="0"/>
                </a:moveTo>
                <a:lnTo>
                  <a:pt x="1970087" y="0"/>
                </a:lnTo>
                <a:lnTo>
                  <a:pt x="1970087" y="284162"/>
                </a:lnTo>
                <a:lnTo>
                  <a:pt x="0" y="284162"/>
                </a:lnTo>
                <a:lnTo>
                  <a:pt x="0" y="0"/>
                </a:lnTo>
                <a:close/>
              </a:path>
            </a:pathLst>
          </a:custGeom>
          <a:solidFill>
            <a:srgbClr val="E4E4E4"/>
          </a:solidFill>
        </p:spPr>
        <p:txBody>
          <a:bodyPr wrap="square" lIns="0" tIns="0" rIns="0" bIns="0" rtlCol="0"/>
          <a:lstStyle/>
          <a:p>
            <a:pPr algn="ctr"/>
            <a:r>
              <a:rPr lang="en-CA" spc="95" dirty="0">
                <a:latin typeface="Times New Roman"/>
                <a:cs typeface="Times New Roman"/>
              </a:rPr>
              <a:t>Bou</a:t>
            </a:r>
            <a:r>
              <a:rPr lang="en-CA" spc="195" dirty="0">
                <a:latin typeface="Times New Roman"/>
                <a:cs typeface="Times New Roman"/>
              </a:rPr>
              <a:t>n</a:t>
            </a:r>
            <a:r>
              <a:rPr lang="en-CA" spc="130" dirty="0">
                <a:latin typeface="Times New Roman"/>
                <a:cs typeface="Times New Roman"/>
              </a:rPr>
              <a:t>ds</a:t>
            </a:r>
            <a:r>
              <a:rPr lang="en-CA" spc="50" dirty="0">
                <a:latin typeface="Times New Roman"/>
                <a:cs typeface="Times New Roman"/>
              </a:rPr>
              <a:t> </a:t>
            </a:r>
            <a:r>
              <a:rPr lang="en-CA" spc="95" dirty="0">
                <a:latin typeface="Times New Roman"/>
                <a:cs typeface="Times New Roman"/>
              </a:rPr>
              <a:t>R</a:t>
            </a:r>
            <a:r>
              <a:rPr lang="en-CA" spc="80" dirty="0">
                <a:latin typeface="Times New Roman"/>
                <a:cs typeface="Times New Roman"/>
              </a:rPr>
              <a:t>eg</a:t>
            </a:r>
            <a:r>
              <a:rPr lang="en-CA" spc="65" dirty="0">
                <a:latin typeface="Times New Roman"/>
                <a:cs typeface="Times New Roman"/>
              </a:rPr>
              <a:t>i</a:t>
            </a:r>
            <a:r>
              <a:rPr lang="en-CA" spc="130" dirty="0">
                <a:latin typeface="Times New Roman"/>
                <a:cs typeface="Times New Roman"/>
              </a:rPr>
              <a:t>s</a:t>
            </a:r>
            <a:r>
              <a:rPr lang="en-CA" spc="200" dirty="0">
                <a:latin typeface="Times New Roman"/>
                <a:cs typeface="Times New Roman"/>
              </a:rPr>
              <a:t>t</a:t>
            </a:r>
            <a:r>
              <a:rPr lang="en-CA" spc="150" dirty="0">
                <a:latin typeface="Times New Roman"/>
                <a:cs typeface="Times New Roman"/>
              </a:rPr>
              <a:t>er</a:t>
            </a:r>
            <a:endParaRPr lang="en-CA" dirty="0">
              <a:latin typeface="Times New Roman"/>
              <a:cs typeface="Times New Roman"/>
            </a:endParaRPr>
          </a:p>
        </p:txBody>
      </p:sp>
      <p:sp>
        <p:nvSpPr>
          <p:cNvPr id="8" name="object 8"/>
          <p:cNvSpPr/>
          <p:nvPr/>
        </p:nvSpPr>
        <p:spPr>
          <a:xfrm>
            <a:off x="380999" y="3405187"/>
            <a:ext cx="1970405" cy="284480"/>
          </a:xfrm>
          <a:custGeom>
            <a:avLst/>
            <a:gdLst/>
            <a:ahLst/>
            <a:cxnLst/>
            <a:rect l="l" t="t" r="r" b="b"/>
            <a:pathLst>
              <a:path w="1970405" h="284479">
                <a:moveTo>
                  <a:pt x="0" y="0"/>
                </a:moveTo>
                <a:lnTo>
                  <a:pt x="1970088" y="0"/>
                </a:lnTo>
                <a:lnTo>
                  <a:pt x="1970088" y="284161"/>
                </a:lnTo>
                <a:lnTo>
                  <a:pt x="0" y="284161"/>
                </a:lnTo>
                <a:lnTo>
                  <a:pt x="0" y="0"/>
                </a:lnTo>
                <a:close/>
              </a:path>
            </a:pathLst>
          </a:custGeom>
          <a:ln w="12699">
            <a:solidFill>
              <a:srgbClr val="000000"/>
            </a:solidFill>
          </a:ln>
        </p:spPr>
        <p:txBody>
          <a:bodyPr wrap="square" lIns="0" tIns="0" rIns="0" bIns="0" rtlCol="0"/>
          <a:lstStyle/>
          <a:p>
            <a:endParaRPr/>
          </a:p>
        </p:txBody>
      </p:sp>
      <p:sp>
        <p:nvSpPr>
          <p:cNvPr id="9" name="object 9"/>
          <p:cNvSpPr/>
          <p:nvPr/>
        </p:nvSpPr>
        <p:spPr>
          <a:xfrm>
            <a:off x="3563937" y="3405187"/>
            <a:ext cx="1363980" cy="379730"/>
          </a:xfrm>
          <a:custGeom>
            <a:avLst/>
            <a:gdLst/>
            <a:ahLst/>
            <a:cxnLst/>
            <a:rect l="l" t="t" r="r" b="b"/>
            <a:pathLst>
              <a:path w="1363979" h="379729">
                <a:moveTo>
                  <a:pt x="0" y="0"/>
                </a:moveTo>
                <a:lnTo>
                  <a:pt x="1363662" y="0"/>
                </a:lnTo>
                <a:lnTo>
                  <a:pt x="1363662" y="379412"/>
                </a:lnTo>
                <a:lnTo>
                  <a:pt x="0" y="379412"/>
                </a:lnTo>
                <a:lnTo>
                  <a:pt x="0" y="0"/>
                </a:lnTo>
                <a:close/>
              </a:path>
            </a:pathLst>
          </a:custGeom>
          <a:solidFill>
            <a:srgbClr val="E4E4E4"/>
          </a:solidFill>
        </p:spPr>
        <p:txBody>
          <a:bodyPr wrap="square" lIns="0" tIns="0" rIns="0" bIns="0" rtlCol="0"/>
          <a:lstStyle/>
          <a:p>
            <a:endParaRPr/>
          </a:p>
        </p:txBody>
      </p:sp>
      <p:sp>
        <p:nvSpPr>
          <p:cNvPr id="10" name="object 10"/>
          <p:cNvSpPr/>
          <p:nvPr/>
        </p:nvSpPr>
        <p:spPr>
          <a:xfrm>
            <a:off x="3563937" y="3405187"/>
            <a:ext cx="1363980" cy="379730"/>
          </a:xfrm>
          <a:custGeom>
            <a:avLst/>
            <a:gdLst/>
            <a:ahLst/>
            <a:cxnLst/>
            <a:rect l="l" t="t" r="r" b="b"/>
            <a:pathLst>
              <a:path w="1363979" h="379729">
                <a:moveTo>
                  <a:pt x="0" y="0"/>
                </a:moveTo>
                <a:lnTo>
                  <a:pt x="1363658" y="0"/>
                </a:lnTo>
                <a:lnTo>
                  <a:pt x="1363658" y="379411"/>
                </a:lnTo>
                <a:lnTo>
                  <a:pt x="0" y="379411"/>
                </a:lnTo>
                <a:lnTo>
                  <a:pt x="0" y="0"/>
                </a:lnTo>
                <a:close/>
              </a:path>
            </a:pathLst>
          </a:custGeom>
          <a:ln w="12699">
            <a:solidFill>
              <a:srgbClr val="000000"/>
            </a:solidFill>
          </a:ln>
        </p:spPr>
        <p:txBody>
          <a:bodyPr wrap="square" lIns="0" tIns="0" rIns="0" bIns="0" rtlCol="0"/>
          <a:lstStyle/>
          <a:p>
            <a:endParaRPr/>
          </a:p>
        </p:txBody>
      </p:sp>
      <p:sp>
        <p:nvSpPr>
          <p:cNvPr id="11" name="object 11"/>
          <p:cNvSpPr/>
          <p:nvPr/>
        </p:nvSpPr>
        <p:spPr>
          <a:xfrm>
            <a:off x="3563937" y="2644775"/>
            <a:ext cx="1363980" cy="379730"/>
          </a:xfrm>
          <a:custGeom>
            <a:avLst/>
            <a:gdLst/>
            <a:ahLst/>
            <a:cxnLst/>
            <a:rect l="l" t="t" r="r" b="b"/>
            <a:pathLst>
              <a:path w="1363979" h="379730">
                <a:moveTo>
                  <a:pt x="0" y="0"/>
                </a:moveTo>
                <a:lnTo>
                  <a:pt x="1363662" y="0"/>
                </a:lnTo>
                <a:lnTo>
                  <a:pt x="1363662" y="379412"/>
                </a:lnTo>
                <a:lnTo>
                  <a:pt x="0" y="379412"/>
                </a:lnTo>
                <a:lnTo>
                  <a:pt x="0" y="0"/>
                </a:lnTo>
                <a:close/>
              </a:path>
            </a:pathLst>
          </a:custGeom>
          <a:solidFill>
            <a:srgbClr val="E4E4E4"/>
          </a:solidFill>
        </p:spPr>
        <p:txBody>
          <a:bodyPr wrap="square" lIns="0" tIns="0" rIns="0" bIns="0" rtlCol="0"/>
          <a:lstStyle/>
          <a:p>
            <a:endParaRPr/>
          </a:p>
        </p:txBody>
      </p:sp>
      <p:sp>
        <p:nvSpPr>
          <p:cNvPr id="12" name="object 12"/>
          <p:cNvSpPr/>
          <p:nvPr/>
        </p:nvSpPr>
        <p:spPr>
          <a:xfrm>
            <a:off x="3563937" y="2644775"/>
            <a:ext cx="1363980" cy="379730"/>
          </a:xfrm>
          <a:custGeom>
            <a:avLst/>
            <a:gdLst/>
            <a:ahLst/>
            <a:cxnLst/>
            <a:rect l="l" t="t" r="r" b="b"/>
            <a:pathLst>
              <a:path w="1363979" h="379730">
                <a:moveTo>
                  <a:pt x="0" y="0"/>
                </a:moveTo>
                <a:lnTo>
                  <a:pt x="1363658" y="0"/>
                </a:lnTo>
                <a:lnTo>
                  <a:pt x="1363658" y="379412"/>
                </a:lnTo>
                <a:lnTo>
                  <a:pt x="0" y="379412"/>
                </a:lnTo>
                <a:lnTo>
                  <a:pt x="0" y="0"/>
                </a:lnTo>
                <a:close/>
              </a:path>
            </a:pathLst>
          </a:custGeom>
          <a:ln w="12699">
            <a:solidFill>
              <a:srgbClr val="000000"/>
            </a:solidFill>
          </a:ln>
        </p:spPr>
        <p:txBody>
          <a:bodyPr wrap="square" lIns="0" tIns="0" rIns="0" bIns="0" rtlCol="0"/>
          <a:lstStyle/>
          <a:p>
            <a:endParaRPr/>
          </a:p>
        </p:txBody>
      </p:sp>
      <p:sp>
        <p:nvSpPr>
          <p:cNvPr id="13" name="object 13"/>
          <p:cNvSpPr/>
          <p:nvPr/>
        </p:nvSpPr>
        <p:spPr>
          <a:xfrm>
            <a:off x="6897687" y="1884362"/>
            <a:ext cx="1819275" cy="3705225"/>
          </a:xfrm>
          <a:custGeom>
            <a:avLst/>
            <a:gdLst/>
            <a:ahLst/>
            <a:cxnLst/>
            <a:rect l="l" t="t" r="r" b="b"/>
            <a:pathLst>
              <a:path w="1819275" h="3705225">
                <a:moveTo>
                  <a:pt x="0" y="0"/>
                </a:moveTo>
                <a:lnTo>
                  <a:pt x="1819275" y="0"/>
                </a:lnTo>
                <a:lnTo>
                  <a:pt x="1819275" y="3705225"/>
                </a:lnTo>
                <a:lnTo>
                  <a:pt x="0" y="3705225"/>
                </a:lnTo>
                <a:lnTo>
                  <a:pt x="0" y="0"/>
                </a:lnTo>
                <a:close/>
              </a:path>
            </a:pathLst>
          </a:custGeom>
          <a:solidFill>
            <a:srgbClr val="E4E4E4"/>
          </a:solidFill>
        </p:spPr>
        <p:txBody>
          <a:bodyPr wrap="square" lIns="0" tIns="0" rIns="0" bIns="0" rtlCol="0"/>
          <a:lstStyle/>
          <a:p>
            <a:endParaRPr/>
          </a:p>
        </p:txBody>
      </p:sp>
      <p:sp>
        <p:nvSpPr>
          <p:cNvPr id="14" name="object 14"/>
          <p:cNvSpPr/>
          <p:nvPr/>
        </p:nvSpPr>
        <p:spPr>
          <a:xfrm>
            <a:off x="6897687" y="1884362"/>
            <a:ext cx="1819275" cy="3705225"/>
          </a:xfrm>
          <a:custGeom>
            <a:avLst/>
            <a:gdLst/>
            <a:ahLst/>
            <a:cxnLst/>
            <a:rect l="l" t="t" r="r" b="b"/>
            <a:pathLst>
              <a:path w="1819275" h="3705225">
                <a:moveTo>
                  <a:pt x="0" y="0"/>
                </a:moveTo>
                <a:lnTo>
                  <a:pt x="1819278" y="0"/>
                </a:lnTo>
                <a:lnTo>
                  <a:pt x="1819278" y="3705217"/>
                </a:lnTo>
                <a:lnTo>
                  <a:pt x="0" y="3705217"/>
                </a:lnTo>
                <a:lnTo>
                  <a:pt x="0" y="0"/>
                </a:lnTo>
                <a:close/>
              </a:path>
            </a:pathLst>
          </a:custGeom>
          <a:ln w="12699">
            <a:solidFill>
              <a:srgbClr val="000000"/>
            </a:solidFill>
          </a:ln>
        </p:spPr>
        <p:txBody>
          <a:bodyPr wrap="square" lIns="0" tIns="0" rIns="0" bIns="0" rtlCol="0"/>
          <a:lstStyle/>
          <a:p>
            <a:endParaRPr/>
          </a:p>
        </p:txBody>
      </p:sp>
      <p:sp>
        <p:nvSpPr>
          <p:cNvPr id="15" name="object 15"/>
          <p:cNvSpPr/>
          <p:nvPr/>
        </p:nvSpPr>
        <p:spPr>
          <a:xfrm>
            <a:off x="1441449" y="3690937"/>
            <a:ext cx="0" cy="1233805"/>
          </a:xfrm>
          <a:custGeom>
            <a:avLst/>
            <a:gdLst/>
            <a:ahLst/>
            <a:cxnLst/>
            <a:rect l="l" t="t" r="r" b="b"/>
            <a:pathLst>
              <a:path h="1233804">
                <a:moveTo>
                  <a:pt x="0" y="0"/>
                </a:moveTo>
                <a:lnTo>
                  <a:pt x="0" y="1233489"/>
                </a:lnTo>
              </a:path>
            </a:pathLst>
          </a:custGeom>
          <a:ln w="12699">
            <a:solidFill>
              <a:srgbClr val="000000"/>
            </a:solidFill>
            <a:prstDash val="dash"/>
          </a:ln>
        </p:spPr>
        <p:txBody>
          <a:bodyPr wrap="square" lIns="0" tIns="0" rIns="0" bIns="0" rtlCol="0"/>
          <a:lstStyle/>
          <a:p>
            <a:endParaRPr/>
          </a:p>
        </p:txBody>
      </p:sp>
      <p:sp>
        <p:nvSpPr>
          <p:cNvPr id="16" name="object 16"/>
          <p:cNvSpPr/>
          <p:nvPr/>
        </p:nvSpPr>
        <p:spPr>
          <a:xfrm>
            <a:off x="1444625" y="4924425"/>
            <a:ext cx="5427980" cy="0"/>
          </a:xfrm>
          <a:custGeom>
            <a:avLst/>
            <a:gdLst/>
            <a:ahLst/>
            <a:cxnLst/>
            <a:rect l="l" t="t" r="r" b="b"/>
            <a:pathLst>
              <a:path w="5427980">
                <a:moveTo>
                  <a:pt x="0" y="0"/>
                </a:moveTo>
                <a:lnTo>
                  <a:pt x="5427656" y="0"/>
                </a:lnTo>
              </a:path>
            </a:pathLst>
          </a:custGeom>
          <a:ln w="12699">
            <a:solidFill>
              <a:srgbClr val="000000"/>
            </a:solidFill>
            <a:prstDash val="dash"/>
          </a:ln>
        </p:spPr>
        <p:txBody>
          <a:bodyPr wrap="square" lIns="0" tIns="0" rIns="0" bIns="0" rtlCol="0"/>
          <a:lstStyle/>
          <a:p>
            <a:endParaRPr/>
          </a:p>
        </p:txBody>
      </p:sp>
      <p:sp>
        <p:nvSpPr>
          <p:cNvPr id="17" name="object 17"/>
          <p:cNvSpPr/>
          <p:nvPr/>
        </p:nvSpPr>
        <p:spPr>
          <a:xfrm>
            <a:off x="6821487" y="4886325"/>
            <a:ext cx="76200" cy="76200"/>
          </a:xfrm>
          <a:custGeom>
            <a:avLst/>
            <a:gdLst/>
            <a:ahLst/>
            <a:cxnLst/>
            <a:rect l="l" t="t" r="r" b="b"/>
            <a:pathLst>
              <a:path w="76200" h="76200">
                <a:moveTo>
                  <a:pt x="0" y="0"/>
                </a:moveTo>
                <a:lnTo>
                  <a:pt x="25400" y="38100"/>
                </a:ln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4170362" y="3786187"/>
            <a:ext cx="0" cy="542925"/>
          </a:xfrm>
          <a:custGeom>
            <a:avLst/>
            <a:gdLst/>
            <a:ahLst/>
            <a:cxnLst/>
            <a:rect l="l" t="t" r="r" b="b"/>
            <a:pathLst>
              <a:path h="542925">
                <a:moveTo>
                  <a:pt x="0" y="0"/>
                </a:moveTo>
                <a:lnTo>
                  <a:pt x="0" y="542924"/>
                </a:lnTo>
              </a:path>
            </a:pathLst>
          </a:custGeom>
          <a:ln w="12699">
            <a:solidFill>
              <a:srgbClr val="000000"/>
            </a:solidFill>
          </a:ln>
        </p:spPr>
        <p:txBody>
          <a:bodyPr wrap="square" lIns="0" tIns="0" rIns="0" bIns="0" rtlCol="0"/>
          <a:lstStyle/>
          <a:p>
            <a:endParaRPr/>
          </a:p>
        </p:txBody>
      </p:sp>
      <p:sp>
        <p:nvSpPr>
          <p:cNvPr id="19" name="object 19"/>
          <p:cNvSpPr/>
          <p:nvPr/>
        </p:nvSpPr>
        <p:spPr>
          <a:xfrm>
            <a:off x="4132262" y="4278312"/>
            <a:ext cx="76200" cy="76200"/>
          </a:xfrm>
          <a:custGeom>
            <a:avLst/>
            <a:gdLst/>
            <a:ahLst/>
            <a:cxnLst/>
            <a:rect l="l" t="t" r="r" b="b"/>
            <a:pathLst>
              <a:path w="76200" h="76200">
                <a:moveTo>
                  <a:pt x="0" y="0"/>
                </a:moveTo>
                <a:lnTo>
                  <a:pt x="38100" y="76200"/>
                </a:lnTo>
                <a:lnTo>
                  <a:pt x="63500" y="25400"/>
                </a:lnTo>
                <a:lnTo>
                  <a:pt x="38100" y="25400"/>
                </a:lnTo>
                <a:lnTo>
                  <a:pt x="0" y="0"/>
                </a:lnTo>
                <a:close/>
              </a:path>
              <a:path w="76200" h="76200">
                <a:moveTo>
                  <a:pt x="76200" y="0"/>
                </a:moveTo>
                <a:lnTo>
                  <a:pt x="38100" y="25400"/>
                </a:lnTo>
                <a:lnTo>
                  <a:pt x="63500" y="25400"/>
                </a:lnTo>
                <a:lnTo>
                  <a:pt x="76200" y="0"/>
                </a:lnTo>
                <a:close/>
              </a:path>
            </a:pathLst>
          </a:custGeom>
          <a:solidFill>
            <a:srgbClr val="000000"/>
          </a:solidFill>
        </p:spPr>
        <p:txBody>
          <a:bodyPr wrap="square" lIns="0" tIns="0" rIns="0" bIns="0" rtlCol="0"/>
          <a:lstStyle/>
          <a:p>
            <a:endParaRPr/>
          </a:p>
        </p:txBody>
      </p:sp>
      <p:sp>
        <p:nvSpPr>
          <p:cNvPr id="20" name="object 20"/>
          <p:cNvSpPr/>
          <p:nvPr/>
        </p:nvSpPr>
        <p:spPr>
          <a:xfrm>
            <a:off x="4930775" y="3594100"/>
            <a:ext cx="755650" cy="0"/>
          </a:xfrm>
          <a:custGeom>
            <a:avLst/>
            <a:gdLst/>
            <a:ahLst/>
            <a:cxnLst/>
            <a:rect l="l" t="t" r="r" b="b"/>
            <a:pathLst>
              <a:path w="755650">
                <a:moveTo>
                  <a:pt x="0" y="0"/>
                </a:moveTo>
                <a:lnTo>
                  <a:pt x="755649" y="1"/>
                </a:lnTo>
              </a:path>
            </a:pathLst>
          </a:custGeom>
          <a:ln w="12699">
            <a:solidFill>
              <a:srgbClr val="000000"/>
            </a:solidFill>
            <a:prstDash val="dash"/>
          </a:ln>
        </p:spPr>
        <p:txBody>
          <a:bodyPr wrap="square" lIns="0" tIns="0" rIns="0" bIns="0" rtlCol="0"/>
          <a:lstStyle/>
          <a:p>
            <a:endParaRPr/>
          </a:p>
        </p:txBody>
      </p:sp>
      <p:sp>
        <p:nvSpPr>
          <p:cNvPr id="21" name="object 21"/>
          <p:cNvSpPr/>
          <p:nvPr/>
        </p:nvSpPr>
        <p:spPr>
          <a:xfrm>
            <a:off x="5686425" y="3595687"/>
            <a:ext cx="0" cy="568325"/>
          </a:xfrm>
          <a:custGeom>
            <a:avLst/>
            <a:gdLst/>
            <a:ahLst/>
            <a:cxnLst/>
            <a:rect l="l" t="t" r="r" b="b"/>
            <a:pathLst>
              <a:path h="568325">
                <a:moveTo>
                  <a:pt x="0" y="0"/>
                </a:moveTo>
                <a:lnTo>
                  <a:pt x="1" y="568324"/>
                </a:lnTo>
              </a:path>
            </a:pathLst>
          </a:custGeom>
          <a:ln w="12699">
            <a:solidFill>
              <a:srgbClr val="000000"/>
            </a:solidFill>
            <a:prstDash val="dash"/>
          </a:ln>
        </p:spPr>
        <p:txBody>
          <a:bodyPr wrap="square" lIns="0" tIns="0" rIns="0" bIns="0" rtlCol="0"/>
          <a:lstStyle/>
          <a:p>
            <a:endParaRPr/>
          </a:p>
        </p:txBody>
      </p:sp>
      <p:sp>
        <p:nvSpPr>
          <p:cNvPr id="22" name="object 22"/>
          <p:cNvSpPr/>
          <p:nvPr/>
        </p:nvSpPr>
        <p:spPr>
          <a:xfrm>
            <a:off x="5689600" y="4164012"/>
            <a:ext cx="1183005" cy="0"/>
          </a:xfrm>
          <a:custGeom>
            <a:avLst/>
            <a:gdLst/>
            <a:ahLst/>
            <a:cxnLst/>
            <a:rect l="l" t="t" r="r" b="b"/>
            <a:pathLst>
              <a:path w="1183004">
                <a:moveTo>
                  <a:pt x="0" y="0"/>
                </a:moveTo>
                <a:lnTo>
                  <a:pt x="1182689" y="0"/>
                </a:lnTo>
              </a:path>
            </a:pathLst>
          </a:custGeom>
          <a:ln w="12699">
            <a:solidFill>
              <a:srgbClr val="000000"/>
            </a:solidFill>
            <a:prstDash val="dash"/>
          </a:ln>
        </p:spPr>
        <p:txBody>
          <a:bodyPr wrap="square" lIns="0" tIns="0" rIns="0" bIns="0" rtlCol="0"/>
          <a:lstStyle/>
          <a:p>
            <a:endParaRPr/>
          </a:p>
        </p:txBody>
      </p:sp>
      <p:sp>
        <p:nvSpPr>
          <p:cNvPr id="23" name="object 23"/>
          <p:cNvSpPr/>
          <p:nvPr/>
        </p:nvSpPr>
        <p:spPr>
          <a:xfrm>
            <a:off x="6821487" y="4125912"/>
            <a:ext cx="76200" cy="76200"/>
          </a:xfrm>
          <a:custGeom>
            <a:avLst/>
            <a:gdLst/>
            <a:ahLst/>
            <a:cxnLst/>
            <a:rect l="l" t="t" r="r" b="b"/>
            <a:pathLst>
              <a:path w="76200" h="76200">
                <a:moveTo>
                  <a:pt x="0" y="0"/>
                </a:moveTo>
                <a:lnTo>
                  <a:pt x="25400" y="38100"/>
                </a:ln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2354262" y="2168525"/>
            <a:ext cx="4543425" cy="0"/>
          </a:xfrm>
          <a:custGeom>
            <a:avLst/>
            <a:gdLst/>
            <a:ahLst/>
            <a:cxnLst/>
            <a:rect l="l" t="t" r="r" b="b"/>
            <a:pathLst>
              <a:path w="4543425">
                <a:moveTo>
                  <a:pt x="0" y="0"/>
                </a:moveTo>
                <a:lnTo>
                  <a:pt x="4543416" y="1"/>
                </a:lnTo>
              </a:path>
            </a:pathLst>
          </a:custGeom>
          <a:ln w="12699">
            <a:solidFill>
              <a:srgbClr val="000000"/>
            </a:solidFill>
            <a:prstDash val="dash"/>
          </a:ln>
        </p:spPr>
        <p:txBody>
          <a:bodyPr wrap="square" lIns="0" tIns="0" rIns="0" bIns="0" rtlCol="0"/>
          <a:lstStyle/>
          <a:p>
            <a:endParaRPr/>
          </a:p>
        </p:txBody>
      </p:sp>
      <p:sp>
        <p:nvSpPr>
          <p:cNvPr id="25" name="object 25"/>
          <p:cNvSpPr/>
          <p:nvPr/>
        </p:nvSpPr>
        <p:spPr>
          <a:xfrm>
            <a:off x="4173545" y="1409700"/>
            <a:ext cx="4543425" cy="0"/>
          </a:xfrm>
          <a:custGeom>
            <a:avLst/>
            <a:gdLst/>
            <a:ahLst/>
            <a:cxnLst/>
            <a:rect l="l" t="t" r="r" b="b"/>
            <a:pathLst>
              <a:path w="4543425">
                <a:moveTo>
                  <a:pt x="4543416" y="0"/>
                </a:moveTo>
                <a:lnTo>
                  <a:pt x="0" y="1"/>
                </a:lnTo>
              </a:path>
            </a:pathLst>
          </a:custGeom>
          <a:ln w="12699">
            <a:solidFill>
              <a:srgbClr val="000000"/>
            </a:solidFill>
          </a:ln>
        </p:spPr>
        <p:txBody>
          <a:bodyPr wrap="square" lIns="0" tIns="0" rIns="0" bIns="0" rtlCol="0"/>
          <a:lstStyle/>
          <a:p>
            <a:endParaRPr/>
          </a:p>
        </p:txBody>
      </p:sp>
      <p:sp>
        <p:nvSpPr>
          <p:cNvPr id="26" name="object 26"/>
          <p:cNvSpPr/>
          <p:nvPr/>
        </p:nvSpPr>
        <p:spPr>
          <a:xfrm>
            <a:off x="4170362" y="1411287"/>
            <a:ext cx="0" cy="1208405"/>
          </a:xfrm>
          <a:custGeom>
            <a:avLst/>
            <a:gdLst/>
            <a:ahLst/>
            <a:cxnLst/>
            <a:rect l="l" t="t" r="r" b="b"/>
            <a:pathLst>
              <a:path h="1208405">
                <a:moveTo>
                  <a:pt x="0" y="0"/>
                </a:moveTo>
                <a:lnTo>
                  <a:pt x="0" y="1208088"/>
                </a:lnTo>
              </a:path>
            </a:pathLst>
          </a:custGeom>
          <a:ln w="12699">
            <a:solidFill>
              <a:srgbClr val="000000"/>
            </a:solidFill>
          </a:ln>
        </p:spPr>
        <p:txBody>
          <a:bodyPr wrap="square" lIns="0" tIns="0" rIns="0" bIns="0" rtlCol="0"/>
          <a:lstStyle/>
          <a:p>
            <a:endParaRPr/>
          </a:p>
        </p:txBody>
      </p:sp>
      <p:sp>
        <p:nvSpPr>
          <p:cNvPr id="27" name="object 27"/>
          <p:cNvSpPr/>
          <p:nvPr/>
        </p:nvSpPr>
        <p:spPr>
          <a:xfrm>
            <a:off x="4132262" y="2568575"/>
            <a:ext cx="76200" cy="76200"/>
          </a:xfrm>
          <a:custGeom>
            <a:avLst/>
            <a:gdLst/>
            <a:ahLst/>
            <a:cxnLst/>
            <a:rect l="l" t="t" r="r" b="b"/>
            <a:pathLst>
              <a:path w="76200" h="76200">
                <a:moveTo>
                  <a:pt x="0" y="0"/>
                </a:moveTo>
                <a:lnTo>
                  <a:pt x="38100" y="76200"/>
                </a:lnTo>
                <a:lnTo>
                  <a:pt x="63500" y="25400"/>
                </a:lnTo>
                <a:lnTo>
                  <a:pt x="38100" y="25400"/>
                </a:lnTo>
                <a:lnTo>
                  <a:pt x="0" y="0"/>
                </a:lnTo>
                <a:close/>
              </a:path>
              <a:path w="76200" h="76200">
                <a:moveTo>
                  <a:pt x="76200" y="0"/>
                </a:moveTo>
                <a:lnTo>
                  <a:pt x="38100" y="25400"/>
                </a:lnTo>
                <a:lnTo>
                  <a:pt x="63500" y="25400"/>
                </a:lnTo>
                <a:lnTo>
                  <a:pt x="76200" y="0"/>
                </a:lnTo>
                <a:close/>
              </a:path>
            </a:pathLst>
          </a:custGeom>
          <a:solidFill>
            <a:srgbClr val="000000"/>
          </a:solidFill>
        </p:spPr>
        <p:txBody>
          <a:bodyPr wrap="square" lIns="0" tIns="0" rIns="0" bIns="0" rtlCol="0"/>
          <a:lstStyle/>
          <a:p>
            <a:endParaRPr/>
          </a:p>
        </p:txBody>
      </p:sp>
      <p:sp>
        <p:nvSpPr>
          <p:cNvPr id="28" name="object 28"/>
          <p:cNvSpPr txBox="1"/>
          <p:nvPr/>
        </p:nvSpPr>
        <p:spPr>
          <a:xfrm>
            <a:off x="3184525" y="4320540"/>
            <a:ext cx="1842135" cy="534035"/>
          </a:xfrm>
          <a:prstGeom prst="rect">
            <a:avLst/>
          </a:prstGeom>
        </p:spPr>
        <p:txBody>
          <a:bodyPr vert="horz" wrap="square" lIns="0" tIns="0" rIns="0" bIns="0" rtlCol="0">
            <a:spAutoFit/>
          </a:bodyPr>
          <a:lstStyle/>
          <a:p>
            <a:pPr marL="12700" marR="5080" indent="266700">
              <a:lnSpc>
                <a:spcPts val="2100"/>
              </a:lnSpc>
            </a:pPr>
            <a:r>
              <a:rPr sz="1800" spc="130" dirty="0">
                <a:latin typeface="Times New Roman"/>
                <a:cs typeface="Times New Roman"/>
              </a:rPr>
              <a:t>I</a:t>
            </a:r>
            <a:r>
              <a:rPr sz="1800" spc="195" dirty="0">
                <a:latin typeface="Times New Roman"/>
                <a:cs typeface="Times New Roman"/>
              </a:rPr>
              <a:t>n</a:t>
            </a:r>
            <a:r>
              <a:rPr sz="1800" spc="200" dirty="0">
                <a:latin typeface="Times New Roman"/>
                <a:cs typeface="Times New Roman"/>
              </a:rPr>
              <a:t>t</a:t>
            </a:r>
            <a:r>
              <a:rPr sz="1800" spc="150" dirty="0">
                <a:latin typeface="Times New Roman"/>
                <a:cs typeface="Times New Roman"/>
              </a:rPr>
              <a:t>er</a:t>
            </a:r>
            <a:r>
              <a:rPr sz="1800" spc="195" dirty="0">
                <a:latin typeface="Times New Roman"/>
                <a:cs typeface="Times New Roman"/>
              </a:rPr>
              <a:t>ru</a:t>
            </a:r>
            <a:r>
              <a:rPr sz="1800" spc="130" dirty="0">
                <a:latin typeface="Times New Roman"/>
                <a:cs typeface="Times New Roman"/>
              </a:rPr>
              <a:t>p</a:t>
            </a:r>
            <a:r>
              <a:rPr sz="1800" spc="200" dirty="0">
                <a:latin typeface="Times New Roman"/>
                <a:cs typeface="Times New Roman"/>
              </a:rPr>
              <a:t>t</a:t>
            </a:r>
            <a:r>
              <a:rPr sz="1800" spc="50" dirty="0">
                <a:latin typeface="Times New Roman"/>
                <a:cs typeface="Times New Roman"/>
              </a:rPr>
              <a:t> </a:t>
            </a:r>
            <a:r>
              <a:rPr sz="1800" spc="200" dirty="0">
                <a:latin typeface="Times New Roman"/>
                <a:cs typeface="Times New Roman"/>
              </a:rPr>
              <a:t>t</a:t>
            </a:r>
            <a:r>
              <a:rPr sz="1800" dirty="0">
                <a:latin typeface="Times New Roman"/>
                <a:cs typeface="Times New Roman"/>
              </a:rPr>
              <a:t>o </a:t>
            </a:r>
            <a:r>
              <a:rPr sz="1800" spc="65" dirty="0">
                <a:latin typeface="Times New Roman"/>
                <a:cs typeface="Times New Roman"/>
              </a:rPr>
              <a:t>op</a:t>
            </a:r>
            <a:r>
              <a:rPr sz="1800" spc="150" dirty="0">
                <a:latin typeface="Times New Roman"/>
                <a:cs typeface="Times New Roman"/>
              </a:rPr>
              <a:t>er</a:t>
            </a:r>
            <a:r>
              <a:rPr sz="1800" spc="200" dirty="0">
                <a:latin typeface="Times New Roman"/>
                <a:cs typeface="Times New Roman"/>
              </a:rPr>
              <a:t>at</a:t>
            </a:r>
            <a:r>
              <a:rPr sz="1800" spc="65" dirty="0">
                <a:latin typeface="Times New Roman"/>
                <a:cs typeface="Times New Roman"/>
              </a:rPr>
              <a:t>i</a:t>
            </a:r>
            <a:r>
              <a:rPr sz="1800" spc="195" dirty="0">
                <a:latin typeface="Times New Roman"/>
                <a:cs typeface="Times New Roman"/>
              </a:rPr>
              <a:t>n</a:t>
            </a:r>
            <a:r>
              <a:rPr sz="1800" spc="65" dirty="0">
                <a:latin typeface="Times New Roman"/>
                <a:cs typeface="Times New Roman"/>
              </a:rPr>
              <a:t>g</a:t>
            </a:r>
            <a:r>
              <a:rPr sz="1800" spc="50" dirty="0">
                <a:latin typeface="Times New Roman"/>
                <a:cs typeface="Times New Roman"/>
              </a:rPr>
              <a:t> </a:t>
            </a:r>
            <a:r>
              <a:rPr sz="1800" spc="130" dirty="0">
                <a:latin typeface="Times New Roman"/>
                <a:cs typeface="Times New Roman"/>
              </a:rPr>
              <a:t>s</a:t>
            </a:r>
            <a:r>
              <a:rPr sz="1800" spc="65" dirty="0">
                <a:latin typeface="Times New Roman"/>
                <a:cs typeface="Times New Roman"/>
              </a:rPr>
              <a:t>y</a:t>
            </a:r>
            <a:r>
              <a:rPr sz="1800" spc="130" dirty="0">
                <a:latin typeface="Times New Roman"/>
                <a:cs typeface="Times New Roman"/>
              </a:rPr>
              <a:t>s</a:t>
            </a:r>
            <a:r>
              <a:rPr sz="1800" spc="200" dirty="0">
                <a:latin typeface="Times New Roman"/>
                <a:cs typeface="Times New Roman"/>
              </a:rPr>
              <a:t>t</a:t>
            </a:r>
            <a:r>
              <a:rPr sz="1800" spc="150" dirty="0">
                <a:latin typeface="Times New Roman"/>
                <a:cs typeface="Times New Roman"/>
              </a:rPr>
              <a:t>em</a:t>
            </a:r>
            <a:endParaRPr sz="1800">
              <a:latin typeface="Times New Roman"/>
              <a:cs typeface="Times New Roman"/>
            </a:endParaRPr>
          </a:p>
        </p:txBody>
      </p:sp>
      <p:sp>
        <p:nvSpPr>
          <p:cNvPr id="29" name="object 29"/>
          <p:cNvSpPr txBox="1"/>
          <p:nvPr/>
        </p:nvSpPr>
        <p:spPr>
          <a:xfrm>
            <a:off x="6303365" y="5635626"/>
            <a:ext cx="1799589" cy="282575"/>
          </a:xfrm>
          <a:prstGeom prst="rect">
            <a:avLst/>
          </a:prstGeom>
        </p:spPr>
        <p:txBody>
          <a:bodyPr vert="horz" wrap="square" lIns="0" tIns="0" rIns="0" bIns="0" rtlCol="0">
            <a:spAutoFit/>
          </a:bodyPr>
          <a:lstStyle/>
          <a:p>
            <a:pPr marL="12700">
              <a:lnSpc>
                <a:spcPct val="100000"/>
              </a:lnSpc>
            </a:pPr>
            <a:r>
              <a:rPr sz="1800" spc="195" dirty="0">
                <a:latin typeface="Times New Roman"/>
                <a:cs typeface="Times New Roman"/>
              </a:rPr>
              <a:t>Pr</a:t>
            </a:r>
            <a:r>
              <a:rPr sz="1800" spc="-5" dirty="0">
                <a:latin typeface="Times New Roman"/>
                <a:cs typeface="Times New Roman"/>
              </a:rPr>
              <a:t>oc</a:t>
            </a:r>
            <a:r>
              <a:rPr sz="1800" spc="114" dirty="0">
                <a:latin typeface="Times New Roman"/>
                <a:cs typeface="Times New Roman"/>
              </a:rPr>
              <a:t>es</a:t>
            </a:r>
            <a:r>
              <a:rPr sz="1800" spc="130" dirty="0">
                <a:latin typeface="Times New Roman"/>
                <a:cs typeface="Times New Roman"/>
              </a:rPr>
              <a:t>s</a:t>
            </a:r>
            <a:r>
              <a:rPr sz="1800" spc="50" dirty="0">
                <a:latin typeface="Times New Roman"/>
                <a:cs typeface="Times New Roman"/>
              </a:rPr>
              <a:t> </a:t>
            </a:r>
            <a:r>
              <a:rPr sz="1800" spc="65" dirty="0">
                <a:latin typeface="Times New Roman"/>
                <a:cs typeface="Times New Roman"/>
              </a:rPr>
              <a:t>i</a:t>
            </a:r>
            <a:r>
              <a:rPr sz="1800" spc="200" dirty="0">
                <a:latin typeface="Times New Roman"/>
                <a:cs typeface="Times New Roman"/>
              </a:rPr>
              <a:t>ma</a:t>
            </a:r>
            <a:r>
              <a:rPr sz="1800" spc="65" dirty="0">
                <a:latin typeface="Times New Roman"/>
                <a:cs typeface="Times New Roman"/>
              </a:rPr>
              <a:t>g</a:t>
            </a:r>
            <a:r>
              <a:rPr sz="1800" spc="100" dirty="0">
                <a:latin typeface="Times New Roman"/>
                <a:cs typeface="Times New Roman"/>
              </a:rPr>
              <a:t>e</a:t>
            </a:r>
            <a:r>
              <a:rPr sz="1800" spc="50" dirty="0">
                <a:latin typeface="Times New Roman"/>
                <a:cs typeface="Times New Roman"/>
              </a:rPr>
              <a:t> </a:t>
            </a:r>
            <a:r>
              <a:rPr sz="1800" spc="65" dirty="0">
                <a:latin typeface="Times New Roman"/>
                <a:cs typeface="Times New Roman"/>
              </a:rPr>
              <a:t>i</a:t>
            </a:r>
            <a:r>
              <a:rPr sz="1800" spc="195" dirty="0">
                <a:latin typeface="Times New Roman"/>
                <a:cs typeface="Times New Roman"/>
              </a:rPr>
              <a:t>n</a:t>
            </a:r>
            <a:endParaRPr sz="1800">
              <a:latin typeface="Times New Roman"/>
              <a:cs typeface="Times New Roman"/>
            </a:endParaRPr>
          </a:p>
        </p:txBody>
      </p:sp>
      <p:sp>
        <p:nvSpPr>
          <p:cNvPr id="30" name="object 30"/>
          <p:cNvSpPr txBox="1"/>
          <p:nvPr/>
        </p:nvSpPr>
        <p:spPr>
          <a:xfrm>
            <a:off x="5124450" y="1112837"/>
            <a:ext cx="1783080" cy="274320"/>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R</a:t>
            </a:r>
            <a:r>
              <a:rPr sz="1800" spc="80" dirty="0">
                <a:latin typeface="Times New Roman"/>
                <a:cs typeface="Times New Roman"/>
              </a:rPr>
              <a:t>el</a:t>
            </a:r>
            <a:r>
              <a:rPr sz="1800" spc="200" dirty="0">
                <a:latin typeface="Times New Roman"/>
                <a:cs typeface="Times New Roman"/>
              </a:rPr>
              <a:t>at</a:t>
            </a:r>
            <a:r>
              <a:rPr sz="1800" spc="65" dirty="0">
                <a:latin typeface="Times New Roman"/>
                <a:cs typeface="Times New Roman"/>
              </a:rPr>
              <a:t>iv</a:t>
            </a:r>
            <a:r>
              <a:rPr sz="1800" spc="100" dirty="0">
                <a:latin typeface="Times New Roman"/>
                <a:cs typeface="Times New Roman"/>
              </a:rPr>
              <a:t>e</a:t>
            </a:r>
            <a:r>
              <a:rPr sz="1800" spc="50" dirty="0">
                <a:latin typeface="Times New Roman"/>
                <a:cs typeface="Times New Roman"/>
              </a:rPr>
              <a:t> </a:t>
            </a:r>
            <a:r>
              <a:rPr sz="1800" spc="200" dirty="0">
                <a:latin typeface="Times New Roman"/>
                <a:cs typeface="Times New Roman"/>
              </a:rPr>
              <a:t>a</a:t>
            </a:r>
            <a:r>
              <a:rPr sz="1800" spc="130" dirty="0">
                <a:latin typeface="Times New Roman"/>
                <a:cs typeface="Times New Roman"/>
              </a:rPr>
              <a:t>dd</a:t>
            </a:r>
            <a:r>
              <a:rPr sz="1800" spc="195" dirty="0">
                <a:latin typeface="Times New Roman"/>
                <a:cs typeface="Times New Roman"/>
              </a:rPr>
              <a:t>r</a:t>
            </a:r>
            <a:r>
              <a:rPr sz="1800" spc="114" dirty="0">
                <a:latin typeface="Times New Roman"/>
                <a:cs typeface="Times New Roman"/>
              </a:rPr>
              <a:t>es</a:t>
            </a:r>
            <a:r>
              <a:rPr sz="1800" spc="130" dirty="0">
                <a:latin typeface="Times New Roman"/>
                <a:cs typeface="Times New Roman"/>
              </a:rPr>
              <a:t>s</a:t>
            </a:r>
            <a:endParaRPr sz="1800">
              <a:latin typeface="Times New Roman"/>
              <a:cs typeface="Times New Roman"/>
            </a:endParaRPr>
          </a:p>
        </p:txBody>
      </p:sp>
      <p:sp>
        <p:nvSpPr>
          <p:cNvPr id="31" name="object 31"/>
          <p:cNvSpPr txBox="1"/>
          <p:nvPr/>
        </p:nvSpPr>
        <p:spPr>
          <a:xfrm>
            <a:off x="5579110" y="3079748"/>
            <a:ext cx="953135" cy="28257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A</a:t>
            </a:r>
            <a:r>
              <a:rPr sz="1800" spc="100" dirty="0">
                <a:latin typeface="Times New Roman"/>
                <a:cs typeface="Times New Roman"/>
              </a:rPr>
              <a:t>b</a:t>
            </a:r>
            <a:r>
              <a:rPr sz="1800" spc="130" dirty="0">
                <a:latin typeface="Times New Roman"/>
                <a:cs typeface="Times New Roman"/>
              </a:rPr>
              <a:t>s</a:t>
            </a:r>
            <a:r>
              <a:rPr sz="1800" spc="30" dirty="0">
                <a:latin typeface="Times New Roman"/>
                <a:cs typeface="Times New Roman"/>
              </a:rPr>
              <a:t>ol</a:t>
            </a:r>
            <a:r>
              <a:rPr sz="1800" spc="195" dirty="0">
                <a:latin typeface="Times New Roman"/>
                <a:cs typeface="Times New Roman"/>
              </a:rPr>
              <a:t>u</a:t>
            </a:r>
            <a:r>
              <a:rPr sz="1800" spc="200" dirty="0">
                <a:latin typeface="Times New Roman"/>
                <a:cs typeface="Times New Roman"/>
              </a:rPr>
              <a:t>t</a:t>
            </a:r>
            <a:r>
              <a:rPr sz="1800" spc="100" dirty="0">
                <a:latin typeface="Times New Roman"/>
                <a:cs typeface="Times New Roman"/>
              </a:rPr>
              <a:t>e</a:t>
            </a:r>
            <a:endParaRPr sz="1800">
              <a:latin typeface="Times New Roman"/>
              <a:cs typeface="Times New Roman"/>
            </a:endParaRPr>
          </a:p>
        </p:txBody>
      </p:sp>
      <p:sp>
        <p:nvSpPr>
          <p:cNvPr id="32" name="object 32"/>
          <p:cNvSpPr txBox="1"/>
          <p:nvPr/>
        </p:nvSpPr>
        <p:spPr>
          <a:xfrm>
            <a:off x="5634355" y="3271836"/>
            <a:ext cx="842644" cy="282575"/>
          </a:xfrm>
          <a:prstGeom prst="rect">
            <a:avLst/>
          </a:prstGeom>
        </p:spPr>
        <p:txBody>
          <a:bodyPr vert="horz" wrap="square" lIns="0" tIns="0" rIns="0" bIns="0" rtlCol="0">
            <a:spAutoFit/>
          </a:bodyPr>
          <a:lstStyle/>
          <a:p>
            <a:pPr marL="12700">
              <a:lnSpc>
                <a:spcPct val="100000"/>
              </a:lnSpc>
            </a:pPr>
            <a:r>
              <a:rPr sz="1800" spc="200" dirty="0">
                <a:latin typeface="Times New Roman"/>
                <a:cs typeface="Times New Roman"/>
              </a:rPr>
              <a:t>a</a:t>
            </a:r>
            <a:r>
              <a:rPr sz="1800" spc="130" dirty="0">
                <a:latin typeface="Times New Roman"/>
                <a:cs typeface="Times New Roman"/>
              </a:rPr>
              <a:t>dd</a:t>
            </a:r>
            <a:r>
              <a:rPr sz="1800" spc="195" dirty="0">
                <a:latin typeface="Times New Roman"/>
                <a:cs typeface="Times New Roman"/>
              </a:rPr>
              <a:t>r</a:t>
            </a:r>
            <a:r>
              <a:rPr sz="1800" spc="114" dirty="0">
                <a:latin typeface="Times New Roman"/>
                <a:cs typeface="Times New Roman"/>
              </a:rPr>
              <a:t>es</a:t>
            </a:r>
            <a:r>
              <a:rPr sz="1800" spc="130" dirty="0">
                <a:latin typeface="Times New Roman"/>
                <a:cs typeface="Times New Roman"/>
              </a:rPr>
              <a:t>s</a:t>
            </a:r>
            <a:endParaRPr sz="1800" dirty="0">
              <a:latin typeface="Times New Roman"/>
              <a:cs typeface="Times New Roman"/>
            </a:endParaRPr>
          </a:p>
        </p:txBody>
      </p:sp>
      <p:sp>
        <p:nvSpPr>
          <p:cNvPr id="33" name="object 33"/>
          <p:cNvSpPr/>
          <p:nvPr/>
        </p:nvSpPr>
        <p:spPr>
          <a:xfrm>
            <a:off x="6900862" y="4924425"/>
            <a:ext cx="1816100" cy="0"/>
          </a:xfrm>
          <a:custGeom>
            <a:avLst/>
            <a:gdLst/>
            <a:ahLst/>
            <a:cxnLst/>
            <a:rect l="l" t="t" r="r" b="b"/>
            <a:pathLst>
              <a:path w="1816100">
                <a:moveTo>
                  <a:pt x="0" y="0"/>
                </a:moveTo>
                <a:lnTo>
                  <a:pt x="1816098" y="0"/>
                </a:lnTo>
              </a:path>
            </a:pathLst>
          </a:custGeom>
          <a:ln w="12699">
            <a:solidFill>
              <a:srgbClr val="000000"/>
            </a:solidFill>
          </a:ln>
        </p:spPr>
        <p:txBody>
          <a:bodyPr wrap="square" lIns="0" tIns="0" rIns="0" bIns="0" rtlCol="0"/>
          <a:lstStyle/>
          <a:p>
            <a:endParaRPr/>
          </a:p>
        </p:txBody>
      </p:sp>
      <p:sp>
        <p:nvSpPr>
          <p:cNvPr id="34" name="object 34"/>
          <p:cNvSpPr/>
          <p:nvPr/>
        </p:nvSpPr>
        <p:spPr>
          <a:xfrm>
            <a:off x="6900862" y="3498850"/>
            <a:ext cx="1816100" cy="0"/>
          </a:xfrm>
          <a:custGeom>
            <a:avLst/>
            <a:gdLst/>
            <a:ahLst/>
            <a:cxnLst/>
            <a:rect l="l" t="t" r="r" b="b"/>
            <a:pathLst>
              <a:path w="1816100">
                <a:moveTo>
                  <a:pt x="0" y="0"/>
                </a:moveTo>
                <a:lnTo>
                  <a:pt x="1816098" y="1"/>
                </a:lnTo>
              </a:path>
            </a:pathLst>
          </a:custGeom>
          <a:ln w="12699">
            <a:solidFill>
              <a:srgbClr val="000000"/>
            </a:solidFill>
          </a:ln>
        </p:spPr>
        <p:txBody>
          <a:bodyPr wrap="square" lIns="0" tIns="0" rIns="0" bIns="0" rtlCol="0"/>
          <a:lstStyle/>
          <a:p>
            <a:endParaRPr/>
          </a:p>
        </p:txBody>
      </p:sp>
      <p:sp>
        <p:nvSpPr>
          <p:cNvPr id="35" name="object 35"/>
          <p:cNvSpPr txBox="1"/>
          <p:nvPr/>
        </p:nvSpPr>
        <p:spPr>
          <a:xfrm>
            <a:off x="6975475" y="1843087"/>
            <a:ext cx="1680845" cy="282575"/>
          </a:xfrm>
          <a:prstGeom prst="rect">
            <a:avLst/>
          </a:prstGeom>
        </p:spPr>
        <p:txBody>
          <a:bodyPr vert="horz" wrap="square" lIns="0" tIns="0" rIns="0" bIns="0" rtlCol="0">
            <a:spAutoFit/>
          </a:bodyPr>
          <a:lstStyle/>
          <a:p>
            <a:pPr marL="12700">
              <a:lnSpc>
                <a:spcPct val="100000"/>
              </a:lnSpc>
            </a:pPr>
            <a:r>
              <a:rPr sz="1800" spc="195" dirty="0">
                <a:latin typeface="Times New Roman"/>
                <a:cs typeface="Times New Roman"/>
              </a:rPr>
              <a:t>Pr</a:t>
            </a:r>
            <a:r>
              <a:rPr sz="1800" spc="-5" dirty="0">
                <a:latin typeface="Times New Roman"/>
                <a:cs typeface="Times New Roman"/>
              </a:rPr>
              <a:t>oc</a:t>
            </a:r>
            <a:r>
              <a:rPr sz="1800" spc="114" dirty="0">
                <a:latin typeface="Times New Roman"/>
                <a:cs typeface="Times New Roman"/>
              </a:rPr>
              <a:t>es</a:t>
            </a:r>
            <a:r>
              <a:rPr sz="1800" spc="130" dirty="0">
                <a:latin typeface="Times New Roman"/>
                <a:cs typeface="Times New Roman"/>
              </a:rPr>
              <a:t>s</a:t>
            </a:r>
            <a:r>
              <a:rPr sz="1800" spc="50" dirty="0">
                <a:latin typeface="Times New Roman"/>
                <a:cs typeface="Times New Roman"/>
              </a:rPr>
              <a:t> </a:t>
            </a:r>
            <a:r>
              <a:rPr sz="1800" spc="95" dirty="0">
                <a:latin typeface="Times New Roman"/>
                <a:cs typeface="Times New Roman"/>
              </a:rPr>
              <a:t>Con</a:t>
            </a:r>
            <a:r>
              <a:rPr sz="1800" spc="200" dirty="0">
                <a:latin typeface="Times New Roman"/>
                <a:cs typeface="Times New Roman"/>
              </a:rPr>
              <a:t>t</a:t>
            </a:r>
            <a:r>
              <a:rPr sz="1800" spc="195" dirty="0">
                <a:latin typeface="Times New Roman"/>
                <a:cs typeface="Times New Roman"/>
              </a:rPr>
              <a:t>r</a:t>
            </a:r>
            <a:r>
              <a:rPr sz="1800" spc="30" dirty="0">
                <a:latin typeface="Times New Roman"/>
                <a:cs typeface="Times New Roman"/>
              </a:rPr>
              <a:t>ol</a:t>
            </a:r>
            <a:endParaRPr sz="1800">
              <a:latin typeface="Times New Roman"/>
              <a:cs typeface="Times New Roman"/>
            </a:endParaRPr>
          </a:p>
        </p:txBody>
      </p:sp>
      <p:sp>
        <p:nvSpPr>
          <p:cNvPr id="36" name="object 36"/>
          <p:cNvSpPr txBox="1"/>
          <p:nvPr/>
        </p:nvSpPr>
        <p:spPr>
          <a:xfrm>
            <a:off x="7546980" y="2109787"/>
            <a:ext cx="614045" cy="282575"/>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B</a:t>
            </a:r>
            <a:r>
              <a:rPr sz="1800" spc="65" dirty="0">
                <a:latin typeface="Times New Roman"/>
                <a:cs typeface="Times New Roman"/>
              </a:rPr>
              <a:t>l</a:t>
            </a:r>
            <a:r>
              <a:rPr sz="1800" spc="-5" dirty="0">
                <a:latin typeface="Times New Roman"/>
                <a:cs typeface="Times New Roman"/>
              </a:rPr>
              <a:t>oc</a:t>
            </a:r>
            <a:r>
              <a:rPr sz="1800" spc="165" dirty="0">
                <a:latin typeface="Times New Roman"/>
                <a:cs typeface="Times New Roman"/>
              </a:rPr>
              <a:t>k</a:t>
            </a:r>
            <a:endParaRPr sz="1800">
              <a:latin typeface="Times New Roman"/>
              <a:cs typeface="Times New Roman"/>
            </a:endParaRPr>
          </a:p>
        </p:txBody>
      </p:sp>
      <p:sp>
        <p:nvSpPr>
          <p:cNvPr id="37" name="object 37"/>
          <p:cNvSpPr/>
          <p:nvPr/>
        </p:nvSpPr>
        <p:spPr>
          <a:xfrm>
            <a:off x="6900862" y="2359025"/>
            <a:ext cx="1816100" cy="0"/>
          </a:xfrm>
          <a:custGeom>
            <a:avLst/>
            <a:gdLst/>
            <a:ahLst/>
            <a:cxnLst/>
            <a:rect l="l" t="t" r="r" b="b"/>
            <a:pathLst>
              <a:path w="1816100">
                <a:moveTo>
                  <a:pt x="0" y="0"/>
                </a:moveTo>
                <a:lnTo>
                  <a:pt x="1816098" y="1"/>
                </a:lnTo>
              </a:path>
            </a:pathLst>
          </a:custGeom>
          <a:ln w="12699">
            <a:solidFill>
              <a:srgbClr val="000000"/>
            </a:solidFill>
          </a:ln>
        </p:spPr>
        <p:txBody>
          <a:bodyPr wrap="square" lIns="0" tIns="0" rIns="0" bIns="0" rtlCol="0"/>
          <a:lstStyle/>
          <a:p>
            <a:endParaRPr/>
          </a:p>
        </p:txBody>
      </p:sp>
      <p:sp>
        <p:nvSpPr>
          <p:cNvPr id="38" name="object 38"/>
          <p:cNvSpPr txBox="1"/>
          <p:nvPr/>
        </p:nvSpPr>
        <p:spPr>
          <a:xfrm>
            <a:off x="7334250" y="2786062"/>
            <a:ext cx="948690" cy="282575"/>
          </a:xfrm>
          <a:prstGeom prst="rect">
            <a:avLst/>
          </a:prstGeom>
        </p:spPr>
        <p:txBody>
          <a:bodyPr vert="horz" wrap="square" lIns="0" tIns="0" rIns="0" bIns="0" rtlCol="0">
            <a:spAutoFit/>
          </a:bodyPr>
          <a:lstStyle/>
          <a:p>
            <a:pPr marL="12700">
              <a:lnSpc>
                <a:spcPct val="100000"/>
              </a:lnSpc>
            </a:pPr>
            <a:r>
              <a:rPr sz="1800" spc="195" dirty="0">
                <a:latin typeface="Times New Roman"/>
                <a:cs typeface="Times New Roman"/>
              </a:rPr>
              <a:t>Pr</a:t>
            </a:r>
            <a:r>
              <a:rPr sz="1800" spc="30" dirty="0">
                <a:latin typeface="Times New Roman"/>
                <a:cs typeface="Times New Roman"/>
              </a:rPr>
              <a:t>og</a:t>
            </a:r>
            <a:r>
              <a:rPr sz="1800" spc="195" dirty="0">
                <a:latin typeface="Times New Roman"/>
                <a:cs typeface="Times New Roman"/>
              </a:rPr>
              <a:t>r</a:t>
            </a:r>
            <a:r>
              <a:rPr sz="1800" spc="200" dirty="0">
                <a:latin typeface="Times New Roman"/>
                <a:cs typeface="Times New Roman"/>
              </a:rPr>
              <a:t>am</a:t>
            </a:r>
            <a:endParaRPr sz="1800">
              <a:latin typeface="Times New Roman"/>
              <a:cs typeface="Times New Roman"/>
            </a:endParaRPr>
          </a:p>
        </p:txBody>
      </p:sp>
      <p:sp>
        <p:nvSpPr>
          <p:cNvPr id="39" name="object 39"/>
          <p:cNvSpPr txBox="1"/>
          <p:nvPr/>
        </p:nvSpPr>
        <p:spPr>
          <a:xfrm>
            <a:off x="7570787" y="4021137"/>
            <a:ext cx="546735" cy="282575"/>
          </a:xfrm>
          <a:prstGeom prst="rect">
            <a:avLst/>
          </a:prstGeom>
        </p:spPr>
        <p:txBody>
          <a:bodyPr vert="horz" wrap="square" lIns="0" tIns="0" rIns="0" bIns="0" rtlCol="0">
            <a:spAutoFit/>
          </a:bodyPr>
          <a:lstStyle/>
          <a:p>
            <a:pPr marL="12700">
              <a:lnSpc>
                <a:spcPct val="100000"/>
              </a:lnSpc>
            </a:pPr>
            <a:r>
              <a:rPr sz="1800" spc="175" dirty="0">
                <a:latin typeface="Times New Roman"/>
                <a:cs typeface="Times New Roman"/>
              </a:rPr>
              <a:t>Data</a:t>
            </a:r>
            <a:endParaRPr sz="1800">
              <a:latin typeface="Times New Roman"/>
              <a:cs typeface="Times New Roman"/>
            </a:endParaRPr>
          </a:p>
        </p:txBody>
      </p:sp>
      <p:sp>
        <p:nvSpPr>
          <p:cNvPr id="40" name="object 40"/>
          <p:cNvSpPr txBox="1"/>
          <p:nvPr/>
        </p:nvSpPr>
        <p:spPr>
          <a:xfrm>
            <a:off x="7429500" y="5162550"/>
            <a:ext cx="622935" cy="282575"/>
          </a:xfrm>
          <a:prstGeom prst="rect">
            <a:avLst/>
          </a:prstGeom>
        </p:spPr>
        <p:txBody>
          <a:bodyPr vert="horz" wrap="square" lIns="0" tIns="0" rIns="0" bIns="0" rtlCol="0">
            <a:spAutoFit/>
          </a:bodyPr>
          <a:lstStyle/>
          <a:p>
            <a:pPr marL="12700">
              <a:lnSpc>
                <a:spcPct val="100000"/>
              </a:lnSpc>
            </a:pPr>
            <a:r>
              <a:rPr sz="1800" spc="140" dirty="0">
                <a:latin typeface="Times New Roman"/>
                <a:cs typeface="Times New Roman"/>
              </a:rPr>
              <a:t>Stack</a:t>
            </a:r>
            <a:endParaRPr sz="1800">
              <a:latin typeface="Times New Roman"/>
              <a:cs typeface="Times New Roman"/>
            </a:endParaRPr>
          </a:p>
        </p:txBody>
      </p:sp>
      <p:sp>
        <p:nvSpPr>
          <p:cNvPr id="41" name="object 41"/>
          <p:cNvSpPr txBox="1"/>
          <p:nvPr/>
        </p:nvSpPr>
        <p:spPr>
          <a:xfrm>
            <a:off x="3971925" y="2690812"/>
            <a:ext cx="669290" cy="28257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A</a:t>
            </a:r>
            <a:r>
              <a:rPr sz="1800" spc="130" dirty="0">
                <a:latin typeface="Times New Roman"/>
                <a:cs typeface="Times New Roman"/>
              </a:rPr>
              <a:t>dd</a:t>
            </a:r>
            <a:r>
              <a:rPr sz="1800" spc="150" dirty="0">
                <a:latin typeface="Times New Roman"/>
                <a:cs typeface="Times New Roman"/>
              </a:rPr>
              <a:t>er</a:t>
            </a:r>
            <a:endParaRPr sz="1800">
              <a:latin typeface="Times New Roman"/>
              <a:cs typeface="Times New Roman"/>
            </a:endParaRPr>
          </a:p>
        </p:txBody>
      </p:sp>
      <p:sp>
        <p:nvSpPr>
          <p:cNvPr id="42" name="object 42"/>
          <p:cNvSpPr txBox="1"/>
          <p:nvPr/>
        </p:nvSpPr>
        <p:spPr>
          <a:xfrm>
            <a:off x="3617912" y="3479800"/>
            <a:ext cx="1299845" cy="282575"/>
          </a:xfrm>
          <a:prstGeom prst="rect">
            <a:avLst/>
          </a:prstGeom>
        </p:spPr>
        <p:txBody>
          <a:bodyPr vert="horz" wrap="square" lIns="0" tIns="0" rIns="0" bIns="0" rtlCol="0">
            <a:spAutoFit/>
          </a:bodyPr>
          <a:lstStyle/>
          <a:p>
            <a:pPr marL="12700">
              <a:lnSpc>
                <a:spcPct val="100000"/>
              </a:lnSpc>
            </a:pPr>
            <a:r>
              <a:rPr sz="1800" spc="95" dirty="0">
                <a:latin typeface="Times New Roman"/>
                <a:cs typeface="Times New Roman"/>
              </a:rPr>
              <a:t>C</a:t>
            </a:r>
            <a:r>
              <a:rPr sz="1800" spc="100" dirty="0">
                <a:latin typeface="Times New Roman"/>
                <a:cs typeface="Times New Roman"/>
              </a:rPr>
              <a:t>om</a:t>
            </a:r>
            <a:r>
              <a:rPr sz="1800" spc="130" dirty="0">
                <a:latin typeface="Times New Roman"/>
                <a:cs typeface="Times New Roman"/>
              </a:rPr>
              <a:t>p</a:t>
            </a:r>
            <a:r>
              <a:rPr sz="1800" spc="200" dirty="0">
                <a:latin typeface="Times New Roman"/>
                <a:cs typeface="Times New Roman"/>
              </a:rPr>
              <a:t>a</a:t>
            </a:r>
            <a:r>
              <a:rPr sz="1800" spc="195" dirty="0">
                <a:latin typeface="Times New Roman"/>
                <a:cs typeface="Times New Roman"/>
              </a:rPr>
              <a:t>r</a:t>
            </a:r>
            <a:r>
              <a:rPr sz="1800" spc="200" dirty="0">
                <a:latin typeface="Times New Roman"/>
                <a:cs typeface="Times New Roman"/>
              </a:rPr>
              <a:t>at</a:t>
            </a:r>
            <a:r>
              <a:rPr sz="1800" spc="95" dirty="0">
                <a:latin typeface="Times New Roman"/>
                <a:cs typeface="Times New Roman"/>
              </a:rPr>
              <a:t>or</a:t>
            </a:r>
            <a:endParaRPr sz="1800">
              <a:latin typeface="Times New Roman"/>
              <a:cs typeface="Times New Roman"/>
            </a:endParaRPr>
          </a:p>
        </p:txBody>
      </p:sp>
      <p:sp>
        <p:nvSpPr>
          <p:cNvPr id="45" name="object 45"/>
          <p:cNvSpPr/>
          <p:nvPr/>
        </p:nvSpPr>
        <p:spPr>
          <a:xfrm>
            <a:off x="1293812" y="2274887"/>
            <a:ext cx="2249805" cy="625475"/>
          </a:xfrm>
          <a:custGeom>
            <a:avLst/>
            <a:gdLst/>
            <a:ahLst/>
            <a:cxnLst/>
            <a:rect l="l" t="t" r="r" b="b"/>
            <a:pathLst>
              <a:path w="2249804" h="625475">
                <a:moveTo>
                  <a:pt x="0" y="0"/>
                </a:moveTo>
                <a:lnTo>
                  <a:pt x="0" y="625474"/>
                </a:lnTo>
                <a:lnTo>
                  <a:pt x="2249488" y="625474"/>
                </a:lnTo>
              </a:path>
            </a:pathLst>
          </a:custGeom>
          <a:ln w="12699">
            <a:solidFill>
              <a:srgbClr val="011893"/>
            </a:solidFill>
          </a:ln>
        </p:spPr>
        <p:txBody>
          <a:bodyPr wrap="square" lIns="0" tIns="0" rIns="0" bIns="0" rtlCol="0"/>
          <a:lstStyle/>
          <a:p>
            <a:endParaRPr/>
          </a:p>
        </p:txBody>
      </p:sp>
      <p:sp>
        <p:nvSpPr>
          <p:cNvPr id="46" name="object 46"/>
          <p:cNvSpPr/>
          <p:nvPr/>
        </p:nvSpPr>
        <p:spPr>
          <a:xfrm>
            <a:off x="3492500" y="2862262"/>
            <a:ext cx="76200" cy="76200"/>
          </a:xfrm>
          <a:custGeom>
            <a:avLst/>
            <a:gdLst/>
            <a:ahLst/>
            <a:cxnLst/>
            <a:rect l="l" t="t" r="r" b="b"/>
            <a:pathLst>
              <a:path w="76200" h="76200">
                <a:moveTo>
                  <a:pt x="0" y="0"/>
                </a:moveTo>
                <a:lnTo>
                  <a:pt x="25400" y="38100"/>
                </a:lnTo>
                <a:lnTo>
                  <a:pt x="0" y="76200"/>
                </a:lnTo>
                <a:lnTo>
                  <a:pt x="76200" y="38100"/>
                </a:lnTo>
                <a:lnTo>
                  <a:pt x="0" y="0"/>
                </a:lnTo>
                <a:close/>
              </a:path>
            </a:pathLst>
          </a:custGeom>
          <a:solidFill>
            <a:srgbClr val="011893"/>
          </a:solidFill>
        </p:spPr>
        <p:txBody>
          <a:bodyPr wrap="square" lIns="0" tIns="0" rIns="0" bIns="0" rtlCol="0"/>
          <a:lstStyle/>
          <a:p>
            <a:endParaRPr/>
          </a:p>
        </p:txBody>
      </p:sp>
      <p:sp>
        <p:nvSpPr>
          <p:cNvPr id="47" name="object 47"/>
          <p:cNvSpPr/>
          <p:nvPr/>
        </p:nvSpPr>
        <p:spPr>
          <a:xfrm>
            <a:off x="4170679" y="3028950"/>
            <a:ext cx="0" cy="374650"/>
          </a:xfrm>
          <a:custGeom>
            <a:avLst/>
            <a:gdLst/>
            <a:ahLst/>
            <a:cxnLst/>
            <a:rect l="l" t="t" r="r" b="b"/>
            <a:pathLst>
              <a:path h="374650">
                <a:moveTo>
                  <a:pt x="0" y="0"/>
                </a:moveTo>
                <a:lnTo>
                  <a:pt x="0" y="374649"/>
                </a:lnTo>
              </a:path>
            </a:pathLst>
          </a:custGeom>
          <a:ln w="3175">
            <a:solidFill>
              <a:srgbClr val="011893"/>
            </a:solidFill>
          </a:ln>
        </p:spPr>
        <p:txBody>
          <a:bodyPr wrap="square" lIns="0" tIns="0" rIns="0" bIns="0" rtlCol="0"/>
          <a:lstStyle/>
          <a:p>
            <a:endParaRPr/>
          </a:p>
        </p:txBody>
      </p:sp>
      <p:sp>
        <p:nvSpPr>
          <p:cNvPr id="48" name="object 48"/>
          <p:cNvSpPr/>
          <p:nvPr/>
        </p:nvSpPr>
        <p:spPr>
          <a:xfrm>
            <a:off x="4163059" y="3028950"/>
            <a:ext cx="0" cy="374650"/>
          </a:xfrm>
          <a:custGeom>
            <a:avLst/>
            <a:gdLst/>
            <a:ahLst/>
            <a:cxnLst/>
            <a:rect l="l" t="t" r="r" b="b"/>
            <a:pathLst>
              <a:path h="374650">
                <a:moveTo>
                  <a:pt x="0" y="0"/>
                </a:moveTo>
                <a:lnTo>
                  <a:pt x="0" y="374649"/>
                </a:lnTo>
              </a:path>
            </a:pathLst>
          </a:custGeom>
          <a:ln w="7619">
            <a:solidFill>
              <a:srgbClr val="011893"/>
            </a:solidFill>
          </a:ln>
        </p:spPr>
        <p:txBody>
          <a:bodyPr wrap="square" lIns="0" tIns="0" rIns="0" bIns="0" rtlCol="0"/>
          <a:lstStyle/>
          <a:p>
            <a:endParaRPr/>
          </a:p>
        </p:txBody>
      </p:sp>
      <p:sp>
        <p:nvSpPr>
          <p:cNvPr id="49" name="object 49"/>
          <p:cNvSpPr/>
          <p:nvPr/>
        </p:nvSpPr>
        <p:spPr>
          <a:xfrm>
            <a:off x="4146550" y="3378200"/>
            <a:ext cx="38100" cy="38100"/>
          </a:xfrm>
          <a:custGeom>
            <a:avLst/>
            <a:gdLst/>
            <a:ahLst/>
            <a:cxnLst/>
            <a:rect l="l" t="t" r="r" b="b"/>
            <a:pathLst>
              <a:path w="38100" h="38100">
                <a:moveTo>
                  <a:pt x="38100" y="0"/>
                </a:moveTo>
                <a:lnTo>
                  <a:pt x="0" y="0"/>
                </a:lnTo>
                <a:lnTo>
                  <a:pt x="19050" y="38100"/>
                </a:lnTo>
                <a:lnTo>
                  <a:pt x="38100" y="0"/>
                </a:lnTo>
                <a:close/>
              </a:path>
            </a:pathLst>
          </a:custGeom>
          <a:solidFill>
            <a:srgbClr val="011893"/>
          </a:solidFill>
        </p:spPr>
        <p:txBody>
          <a:bodyPr wrap="square" lIns="0" tIns="0" rIns="0" bIns="0" rtlCol="0"/>
          <a:lstStyle/>
          <a:p>
            <a:endParaRPr/>
          </a:p>
        </p:txBody>
      </p:sp>
      <p:sp>
        <p:nvSpPr>
          <p:cNvPr id="51" name="object 51"/>
          <p:cNvSpPr txBox="1"/>
          <p:nvPr/>
        </p:nvSpPr>
        <p:spPr>
          <a:xfrm>
            <a:off x="6455765" y="5930759"/>
            <a:ext cx="1490345" cy="254000"/>
          </a:xfrm>
          <a:prstGeom prst="rect">
            <a:avLst/>
          </a:prstGeom>
        </p:spPr>
        <p:txBody>
          <a:bodyPr vert="horz" wrap="square" lIns="0" tIns="0" rIns="0" bIns="0" rtlCol="0">
            <a:spAutoFit/>
          </a:bodyPr>
          <a:lstStyle/>
          <a:p>
            <a:pPr marL="12700">
              <a:lnSpc>
                <a:spcPts val="1935"/>
              </a:lnSpc>
            </a:pPr>
            <a:r>
              <a:rPr sz="1800" spc="200" dirty="0">
                <a:latin typeface="Times New Roman"/>
                <a:cs typeface="Times New Roman"/>
              </a:rPr>
              <a:t>ma</a:t>
            </a:r>
            <a:r>
              <a:rPr sz="1800" spc="65" dirty="0">
                <a:latin typeface="Times New Roman"/>
                <a:cs typeface="Times New Roman"/>
              </a:rPr>
              <a:t>i</a:t>
            </a:r>
            <a:r>
              <a:rPr sz="1800" spc="195" dirty="0">
                <a:latin typeface="Times New Roman"/>
                <a:cs typeface="Times New Roman"/>
              </a:rPr>
              <a:t>n</a:t>
            </a:r>
            <a:r>
              <a:rPr sz="1800" spc="50" dirty="0">
                <a:latin typeface="Times New Roman"/>
                <a:cs typeface="Times New Roman"/>
              </a:rPr>
              <a:t> </a:t>
            </a:r>
            <a:r>
              <a:rPr sz="1800" spc="200" dirty="0">
                <a:latin typeface="Times New Roman"/>
                <a:cs typeface="Times New Roman"/>
              </a:rPr>
              <a:t>m</a:t>
            </a:r>
            <a:r>
              <a:rPr sz="1800" spc="150" dirty="0">
                <a:latin typeface="Times New Roman"/>
                <a:cs typeface="Times New Roman"/>
              </a:rPr>
              <a:t>em</a:t>
            </a:r>
            <a:r>
              <a:rPr sz="1800" spc="95" dirty="0">
                <a:latin typeface="Times New Roman"/>
                <a:cs typeface="Times New Roman"/>
              </a:rPr>
              <a:t>or</a:t>
            </a:r>
            <a:r>
              <a:rPr sz="1800" spc="65" dirty="0">
                <a:latin typeface="Times New Roman"/>
                <a:cs typeface="Times New Roman"/>
              </a:rPr>
              <a:t>y</a:t>
            </a:r>
            <a:endParaRPr sz="1800">
              <a:latin typeface="Times New Roman"/>
              <a:cs typeface="Times New Roman"/>
            </a:endParaRPr>
          </a:p>
        </p:txBody>
      </p:sp>
      <p:sp>
        <p:nvSpPr>
          <p:cNvPr id="53" name="Slide Number Placeholder 52"/>
          <p:cNvSpPr>
            <a:spLocks noGrp="1"/>
          </p:cNvSpPr>
          <p:nvPr>
            <p:ph type="sldNum" sz="quarter" idx="12"/>
          </p:nvPr>
        </p:nvSpPr>
        <p:spPr/>
        <p:txBody>
          <a:bodyPr/>
          <a:lstStyle/>
          <a:p>
            <a:fld id="{1C3A0878-15BF-46CA-A796-9F1729AA0E08}" type="slidenum">
              <a:rPr lang="en-CA" smtClean="0"/>
              <a:pPr/>
              <a:t>28</a:t>
            </a:fld>
            <a:endParaRPr lang="en-CA"/>
          </a:p>
        </p:txBody>
      </p:sp>
      <p:grpSp>
        <p:nvGrpSpPr>
          <p:cNvPr id="50" name="Group 49">
            <a:extLst>
              <a:ext uri="{FF2B5EF4-FFF2-40B4-BE49-F238E27FC236}">
                <a16:creationId xmlns:a16="http://schemas.microsoft.com/office/drawing/2014/main" id="{82078165-3CDA-7A49-AA7B-337DF20AE26A}"/>
              </a:ext>
            </a:extLst>
          </p:cNvPr>
          <p:cNvGrpSpPr/>
          <p:nvPr/>
        </p:nvGrpSpPr>
        <p:grpSpPr>
          <a:xfrm>
            <a:off x="5499770" y="1393601"/>
            <a:ext cx="1427760" cy="109080"/>
            <a:chOff x="5499770" y="1393601"/>
            <a:chExt cx="1427760" cy="109080"/>
          </a:xfrm>
        </p:grpSpPr>
        <mc:AlternateContent xmlns:mc="http://schemas.openxmlformats.org/markup-compatibility/2006">
          <mc:Choice xmlns:p14="http://schemas.microsoft.com/office/powerpoint/2010/main" Requires="p14">
            <p:contentPart p14:bwMode="auto" r:id="rId3">
              <p14:nvContentPartPr>
                <p14:cNvPr id="43" name="Ink 42">
                  <a:extLst>
                    <a:ext uri="{FF2B5EF4-FFF2-40B4-BE49-F238E27FC236}">
                      <a16:creationId xmlns:a16="http://schemas.microsoft.com/office/drawing/2014/main" id="{8B91CB32-B79A-B04D-8B95-BA6C1F952AE3}"/>
                    </a:ext>
                  </a:extLst>
                </p14:cNvPr>
                <p14:cNvContentPartPr/>
                <p14:nvPr/>
              </p14:nvContentPartPr>
              <p14:xfrm>
                <a:off x="5605250" y="1404401"/>
                <a:ext cx="1322280" cy="70920"/>
              </p14:xfrm>
            </p:contentPart>
          </mc:Choice>
          <mc:Fallback>
            <p:pic>
              <p:nvPicPr>
                <p:cNvPr id="43" name="Ink 42">
                  <a:extLst>
                    <a:ext uri="{FF2B5EF4-FFF2-40B4-BE49-F238E27FC236}">
                      <a16:creationId xmlns:a16="http://schemas.microsoft.com/office/drawing/2014/main" id="{8B91CB32-B79A-B04D-8B95-BA6C1F952AE3}"/>
                    </a:ext>
                  </a:extLst>
                </p:cNvPr>
                <p:cNvPicPr/>
                <p:nvPr/>
              </p:nvPicPr>
              <p:blipFill>
                <a:blip r:embed="rId4"/>
                <a:stretch>
                  <a:fillRect/>
                </a:stretch>
              </p:blipFill>
              <p:spPr>
                <a:xfrm>
                  <a:off x="5596610" y="1395761"/>
                  <a:ext cx="133992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4" name="Ink 43">
                  <a:extLst>
                    <a:ext uri="{FF2B5EF4-FFF2-40B4-BE49-F238E27FC236}">
                      <a16:creationId xmlns:a16="http://schemas.microsoft.com/office/drawing/2014/main" id="{D17CECE0-CC23-7545-B0B3-40BEF8DB08A6}"/>
                    </a:ext>
                  </a:extLst>
                </p14:cNvPr>
                <p14:cNvContentPartPr/>
                <p14:nvPr/>
              </p14:nvContentPartPr>
              <p14:xfrm>
                <a:off x="5499770" y="1393601"/>
                <a:ext cx="1292040" cy="109080"/>
              </p14:xfrm>
            </p:contentPart>
          </mc:Choice>
          <mc:Fallback>
            <p:pic>
              <p:nvPicPr>
                <p:cNvPr id="44" name="Ink 43">
                  <a:extLst>
                    <a:ext uri="{FF2B5EF4-FFF2-40B4-BE49-F238E27FC236}">
                      <a16:creationId xmlns:a16="http://schemas.microsoft.com/office/drawing/2014/main" id="{D17CECE0-CC23-7545-B0B3-40BEF8DB08A6}"/>
                    </a:ext>
                  </a:extLst>
                </p:cNvPr>
                <p:cNvPicPr/>
                <p:nvPr/>
              </p:nvPicPr>
              <p:blipFill>
                <a:blip r:embed="rId6"/>
                <a:stretch>
                  <a:fillRect/>
                </a:stretch>
              </p:blipFill>
              <p:spPr>
                <a:xfrm>
                  <a:off x="5491130" y="1384961"/>
                  <a:ext cx="1309680" cy="12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09" name="Ink 108">
                <a:extLst>
                  <a:ext uri="{FF2B5EF4-FFF2-40B4-BE49-F238E27FC236}">
                    <a16:creationId xmlns:a16="http://schemas.microsoft.com/office/drawing/2014/main" id="{DCAE93EF-0874-714C-B24A-5A78500C6169}"/>
                  </a:ext>
                </a:extLst>
              </p14:cNvPr>
              <p14:cNvContentPartPr/>
              <p14:nvPr/>
            </p14:nvContentPartPr>
            <p14:xfrm>
              <a:off x="6167570" y="6642041"/>
              <a:ext cx="360" cy="360"/>
            </p14:xfrm>
          </p:contentPart>
        </mc:Choice>
        <mc:Fallback>
          <p:pic>
            <p:nvPicPr>
              <p:cNvPr id="109" name="Ink 108">
                <a:extLst>
                  <a:ext uri="{FF2B5EF4-FFF2-40B4-BE49-F238E27FC236}">
                    <a16:creationId xmlns:a16="http://schemas.microsoft.com/office/drawing/2014/main" id="{DCAE93EF-0874-714C-B24A-5A78500C6169}"/>
                  </a:ext>
                </a:extLst>
              </p:cNvPr>
              <p:cNvPicPr/>
              <p:nvPr/>
            </p:nvPicPr>
            <p:blipFill>
              <a:blip r:embed="rId8"/>
              <a:stretch>
                <a:fillRect/>
              </a:stretch>
            </p:blipFill>
            <p:spPr>
              <a:xfrm>
                <a:off x="6158570" y="6633041"/>
                <a:ext cx="18000" cy="18000"/>
              </a:xfrm>
              <a:prstGeom prst="rect">
                <a:avLst/>
              </a:prstGeom>
            </p:spPr>
          </p:pic>
        </mc:Fallback>
      </mc:AlternateContent>
    </p:spTree>
    <p:extLst>
      <p:ext uri="{BB962C8B-B14F-4D97-AF65-F5344CB8AC3E}">
        <p14:creationId xmlns:p14="http://schemas.microsoft.com/office/powerpoint/2010/main" val="1847029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p:txBody>
          <a:bodyPr/>
          <a:lstStyle/>
          <a:p>
            <a:r>
              <a:rPr lang="en-CA" dirty="0"/>
              <a:t>Paging</a:t>
            </a:r>
          </a:p>
        </p:txBody>
      </p:sp>
      <p:sp>
        <p:nvSpPr>
          <p:cNvPr id="9" name="Content Placeholder 8"/>
          <p:cNvSpPr>
            <a:spLocks noGrp="1"/>
          </p:cNvSpPr>
          <p:nvPr>
            <p:ph sz="quarter" idx="1"/>
          </p:nvPr>
        </p:nvSpPr>
        <p:spPr/>
        <p:txBody>
          <a:bodyPr>
            <a:normAutofit/>
          </a:bodyPr>
          <a:lstStyle/>
          <a:p>
            <a:r>
              <a:rPr lang="en-CA" sz="2100" dirty="0"/>
              <a:t>Partitions memory into equal-­sized chunks.</a:t>
            </a:r>
          </a:p>
          <a:p>
            <a:pPr lvl="1"/>
            <a:r>
              <a:rPr lang="en-CA" dirty="0"/>
              <a:t>These are called </a:t>
            </a:r>
            <a:r>
              <a:rPr lang="en-CA" b="1" dirty="0">
                <a:solidFill>
                  <a:schemeClr val="accent1"/>
                </a:solidFill>
              </a:rPr>
              <a:t>frames</a:t>
            </a:r>
            <a:r>
              <a:rPr lang="en-CA" dirty="0"/>
              <a:t>.</a:t>
            </a:r>
            <a:endParaRPr lang="en-CA" b="1" dirty="0">
              <a:solidFill>
                <a:schemeClr val="accent1"/>
              </a:solidFill>
            </a:endParaRPr>
          </a:p>
          <a:p>
            <a:r>
              <a:rPr lang="en-CA" sz="2100" dirty="0"/>
              <a:t>Divide each process into same-sized chunks.</a:t>
            </a:r>
          </a:p>
          <a:p>
            <a:pPr lvl="1"/>
            <a:r>
              <a:rPr lang="en-CA" dirty="0"/>
              <a:t>These are called </a:t>
            </a:r>
            <a:r>
              <a:rPr lang="en-CA" b="1" dirty="0">
                <a:solidFill>
                  <a:schemeClr val="accent1"/>
                </a:solidFill>
              </a:rPr>
              <a:t>pages</a:t>
            </a:r>
            <a:r>
              <a:rPr lang="en-CA" dirty="0"/>
              <a:t>.</a:t>
            </a:r>
            <a:endParaRPr lang="en-CA" b="1" dirty="0">
              <a:solidFill>
                <a:schemeClr val="accent1"/>
              </a:solidFill>
            </a:endParaRPr>
          </a:p>
          <a:p>
            <a:endParaRPr lang="en-CA" sz="2100" dirty="0"/>
          </a:p>
          <a:p>
            <a:r>
              <a:rPr lang="en-CA" sz="2100" dirty="0"/>
              <a:t>The operating system maintains a page table for each process.</a:t>
            </a:r>
          </a:p>
          <a:p>
            <a:pPr lvl="1"/>
            <a:r>
              <a:rPr lang="en-CA" dirty="0"/>
              <a:t>Contains a </a:t>
            </a:r>
            <a:r>
              <a:rPr lang="en-CA" b="1" dirty="0">
                <a:solidFill>
                  <a:schemeClr val="accent1"/>
                </a:solidFill>
              </a:rPr>
              <a:t>mapping</a:t>
            </a:r>
            <a:r>
              <a:rPr lang="en-CA" dirty="0"/>
              <a:t> between a page and a frame.</a:t>
            </a:r>
          </a:p>
          <a:p>
            <a:pPr marL="365760" lvl="1" indent="0" algn="ctr">
              <a:buNone/>
            </a:pPr>
            <a:br>
              <a:rPr lang="en-CA" dirty="0">
                <a:solidFill>
                  <a:schemeClr val="accent1"/>
                </a:solidFill>
                <a:latin typeface="Consolas" panose="020B0609020204030204" pitchFamily="49" charset="0"/>
              </a:rPr>
            </a:br>
            <a:r>
              <a:rPr lang="en-CA" dirty="0">
                <a:solidFill>
                  <a:schemeClr val="accent1"/>
                </a:solidFill>
                <a:latin typeface="Consolas" panose="020B0609020204030204" pitchFamily="49" charset="0"/>
              </a:rPr>
              <a:t>absolute</a:t>
            </a:r>
            <a:r>
              <a:rPr lang="en-CA" dirty="0">
                <a:latin typeface="Consolas" panose="020B0609020204030204" pitchFamily="49" charset="0"/>
              </a:rPr>
              <a:t> = </a:t>
            </a:r>
            <a:r>
              <a:rPr lang="en-CA" dirty="0" err="1">
                <a:solidFill>
                  <a:schemeClr val="accent1"/>
                </a:solidFill>
                <a:latin typeface="Consolas" panose="020B0609020204030204" pitchFamily="49" charset="0"/>
              </a:rPr>
              <a:t>page_number</a:t>
            </a:r>
            <a:r>
              <a:rPr lang="en-CA" dirty="0">
                <a:latin typeface="Consolas" panose="020B0609020204030204" pitchFamily="49" charset="0"/>
              </a:rPr>
              <a:t> * </a:t>
            </a:r>
            <a:r>
              <a:rPr lang="en-CA" dirty="0" err="1">
                <a:solidFill>
                  <a:schemeClr val="accent1"/>
                </a:solidFill>
                <a:latin typeface="Consolas" panose="020B0609020204030204" pitchFamily="49" charset="0"/>
              </a:rPr>
              <a:t>chunk_size</a:t>
            </a:r>
            <a:r>
              <a:rPr lang="en-CA" dirty="0">
                <a:latin typeface="Consolas" panose="020B0609020204030204" pitchFamily="49" charset="0"/>
              </a:rPr>
              <a:t> + </a:t>
            </a:r>
            <a:r>
              <a:rPr lang="en-CA" dirty="0">
                <a:solidFill>
                  <a:schemeClr val="accent1"/>
                </a:solidFill>
                <a:latin typeface="Consolas" panose="020B0609020204030204" pitchFamily="49" charset="0"/>
              </a:rPr>
              <a:t>offset</a:t>
            </a:r>
          </a:p>
        </p:txBody>
      </p:sp>
      <p:sp>
        <p:nvSpPr>
          <p:cNvPr id="6" name="Slide Number Placeholder 5"/>
          <p:cNvSpPr>
            <a:spLocks noGrp="1"/>
          </p:cNvSpPr>
          <p:nvPr>
            <p:ph type="sldNum" sz="quarter" idx="15"/>
          </p:nvPr>
        </p:nvSpPr>
        <p:spPr/>
        <p:txBody>
          <a:bodyPr/>
          <a:lstStyle/>
          <a:p>
            <a:fld id="{1C3A0878-15BF-46CA-A796-9F1729AA0E08}" type="slidenum">
              <a:rPr lang="en-CA" smtClean="0"/>
              <a:pPr/>
              <a:t>29</a:t>
            </a:fld>
            <a:endParaRPr lang="en-CA"/>
          </a:p>
        </p:txBody>
      </p:sp>
      <p:grpSp>
        <p:nvGrpSpPr>
          <p:cNvPr id="87" name="Group 86">
            <a:extLst>
              <a:ext uri="{FF2B5EF4-FFF2-40B4-BE49-F238E27FC236}">
                <a16:creationId xmlns:a16="http://schemas.microsoft.com/office/drawing/2014/main" id="{0DB4CE98-D10D-E948-83D5-216A16BFC92F}"/>
              </a:ext>
            </a:extLst>
          </p:cNvPr>
          <p:cNvGrpSpPr/>
          <p:nvPr/>
        </p:nvGrpSpPr>
        <p:grpSpPr>
          <a:xfrm>
            <a:off x="3649010" y="5730161"/>
            <a:ext cx="586800" cy="65520"/>
            <a:chOff x="3649010" y="5730161"/>
            <a:chExt cx="586800" cy="65520"/>
          </a:xfrm>
        </p:grpSpPr>
        <mc:AlternateContent xmlns:mc="http://schemas.openxmlformats.org/markup-compatibility/2006">
          <mc:Choice xmlns:p14="http://schemas.microsoft.com/office/powerpoint/2010/main" Requires="p14">
            <p:contentPart p14:bwMode="auto" r:id="rId3">
              <p14:nvContentPartPr>
                <p14:cNvPr id="80" name="Ink 79">
                  <a:extLst>
                    <a:ext uri="{FF2B5EF4-FFF2-40B4-BE49-F238E27FC236}">
                      <a16:creationId xmlns:a16="http://schemas.microsoft.com/office/drawing/2014/main" id="{AC33B877-8F43-AD4F-8C83-A5E02D9A731D}"/>
                    </a:ext>
                  </a:extLst>
                </p14:cNvPr>
                <p14:cNvContentPartPr/>
                <p14:nvPr/>
              </p14:nvContentPartPr>
              <p14:xfrm>
                <a:off x="3649010" y="5795321"/>
                <a:ext cx="360" cy="360"/>
              </p14:xfrm>
            </p:contentPart>
          </mc:Choice>
          <mc:Fallback>
            <p:pic>
              <p:nvPicPr>
                <p:cNvPr id="80" name="Ink 79">
                  <a:extLst>
                    <a:ext uri="{FF2B5EF4-FFF2-40B4-BE49-F238E27FC236}">
                      <a16:creationId xmlns:a16="http://schemas.microsoft.com/office/drawing/2014/main" id="{AC33B877-8F43-AD4F-8C83-A5E02D9A731D}"/>
                    </a:ext>
                  </a:extLst>
                </p:cNvPr>
                <p:cNvPicPr/>
                <p:nvPr/>
              </p:nvPicPr>
              <p:blipFill>
                <a:blip r:embed="rId4"/>
                <a:stretch>
                  <a:fillRect/>
                </a:stretch>
              </p:blipFill>
              <p:spPr>
                <a:xfrm>
                  <a:off x="3640370" y="578632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4" name="Ink 83">
                  <a:extLst>
                    <a:ext uri="{FF2B5EF4-FFF2-40B4-BE49-F238E27FC236}">
                      <a16:creationId xmlns:a16="http://schemas.microsoft.com/office/drawing/2014/main" id="{48CA6422-D71F-B641-A1FE-52F8918CDAB3}"/>
                    </a:ext>
                  </a:extLst>
                </p14:cNvPr>
                <p14:cNvContentPartPr/>
                <p14:nvPr/>
              </p14:nvContentPartPr>
              <p14:xfrm>
                <a:off x="4235450" y="5730161"/>
                <a:ext cx="360" cy="360"/>
              </p14:xfrm>
            </p:contentPart>
          </mc:Choice>
          <mc:Fallback>
            <p:pic>
              <p:nvPicPr>
                <p:cNvPr id="84" name="Ink 83">
                  <a:extLst>
                    <a:ext uri="{FF2B5EF4-FFF2-40B4-BE49-F238E27FC236}">
                      <a16:creationId xmlns:a16="http://schemas.microsoft.com/office/drawing/2014/main" id="{48CA6422-D71F-B641-A1FE-52F8918CDAB3}"/>
                    </a:ext>
                  </a:extLst>
                </p:cNvPr>
                <p:cNvPicPr/>
                <p:nvPr/>
              </p:nvPicPr>
              <p:blipFill>
                <a:blip r:embed="rId4"/>
                <a:stretch>
                  <a:fillRect/>
                </a:stretch>
              </p:blipFill>
              <p:spPr>
                <a:xfrm>
                  <a:off x="4226450" y="5721161"/>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91" name="Ink 90">
                <a:extLst>
                  <a:ext uri="{FF2B5EF4-FFF2-40B4-BE49-F238E27FC236}">
                    <a16:creationId xmlns:a16="http://schemas.microsoft.com/office/drawing/2014/main" id="{A41827BF-67BB-3146-8BC4-9188069F922F}"/>
                  </a:ext>
                </a:extLst>
              </p14:cNvPr>
              <p14:cNvContentPartPr/>
              <p14:nvPr/>
            </p14:nvContentPartPr>
            <p14:xfrm>
              <a:off x="577130" y="4140041"/>
              <a:ext cx="360" cy="360"/>
            </p14:xfrm>
          </p:contentPart>
        </mc:Choice>
        <mc:Fallback>
          <p:pic>
            <p:nvPicPr>
              <p:cNvPr id="91" name="Ink 90">
                <a:extLst>
                  <a:ext uri="{FF2B5EF4-FFF2-40B4-BE49-F238E27FC236}">
                    <a16:creationId xmlns:a16="http://schemas.microsoft.com/office/drawing/2014/main" id="{A41827BF-67BB-3146-8BC4-9188069F922F}"/>
                  </a:ext>
                </a:extLst>
              </p:cNvPr>
              <p:cNvPicPr/>
              <p:nvPr/>
            </p:nvPicPr>
            <p:blipFill>
              <a:blip r:embed="rId4"/>
              <a:stretch>
                <a:fillRect/>
              </a:stretch>
            </p:blipFill>
            <p:spPr>
              <a:xfrm>
                <a:off x="568490" y="4131041"/>
                <a:ext cx="18000" cy="18000"/>
              </a:xfrm>
              <a:prstGeom prst="rect">
                <a:avLst/>
              </a:prstGeom>
            </p:spPr>
          </p:pic>
        </mc:Fallback>
      </mc:AlternateContent>
    </p:spTree>
    <p:extLst>
      <p:ext uri="{BB962C8B-B14F-4D97-AF65-F5344CB8AC3E}">
        <p14:creationId xmlns:p14="http://schemas.microsoft.com/office/powerpoint/2010/main" val="402494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CA" dirty="0"/>
              <a:t>Relocation</a:t>
            </a:r>
          </a:p>
          <a:p>
            <a:r>
              <a:rPr lang="en-CA" dirty="0"/>
              <a:t>Protection</a:t>
            </a:r>
          </a:p>
          <a:p>
            <a:r>
              <a:rPr lang="en-CA" dirty="0"/>
              <a:t>Sharing</a:t>
            </a:r>
          </a:p>
          <a:p>
            <a:r>
              <a:rPr lang="en-CA" dirty="0"/>
              <a:t>Logical Organization</a:t>
            </a:r>
          </a:p>
          <a:p>
            <a:r>
              <a:rPr lang="en-CA" dirty="0"/>
              <a:t>Physical Organization</a:t>
            </a:r>
            <a:endParaRPr lang="en-US" dirty="0"/>
          </a:p>
        </p:txBody>
      </p:sp>
      <p:sp>
        <p:nvSpPr>
          <p:cNvPr id="5" name="Slide Number Placeholder 4"/>
          <p:cNvSpPr>
            <a:spLocks noGrp="1"/>
          </p:cNvSpPr>
          <p:nvPr>
            <p:ph type="sldNum" sz="quarter" idx="15"/>
          </p:nvPr>
        </p:nvSpPr>
        <p:spPr/>
        <p:txBody>
          <a:bodyPr/>
          <a:lstStyle/>
          <a:p>
            <a:fld id="{1C3A0878-15BF-46CA-A796-9F1729AA0E08}" type="slidenum">
              <a:rPr lang="en-CA" smtClean="0"/>
              <a:pPr/>
              <a:t>3</a:t>
            </a:fld>
            <a:endParaRPr lang="en-CA"/>
          </a:p>
        </p:txBody>
      </p:sp>
    </p:spTree>
    <p:extLst>
      <p:ext uri="{BB962C8B-B14F-4D97-AF65-F5344CB8AC3E}">
        <p14:creationId xmlns:p14="http://schemas.microsoft.com/office/powerpoint/2010/main" val="1287891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57200" y="116632"/>
            <a:ext cx="7467600" cy="624724"/>
          </a:xfrm>
        </p:spPr>
        <p:txBody>
          <a:bodyPr/>
          <a:lstStyle/>
          <a:p>
            <a:r>
              <a:rPr lang="en-CA" dirty="0"/>
              <a:t>Paging</a:t>
            </a:r>
          </a:p>
        </p:txBody>
      </p:sp>
      <p:sp>
        <p:nvSpPr>
          <p:cNvPr id="8" name="Slide Number Placeholder 7"/>
          <p:cNvSpPr>
            <a:spLocks noGrp="1"/>
          </p:cNvSpPr>
          <p:nvPr>
            <p:ph type="sldNum" sz="quarter" idx="15"/>
          </p:nvPr>
        </p:nvSpPr>
        <p:spPr/>
        <p:txBody>
          <a:bodyPr/>
          <a:lstStyle/>
          <a:p>
            <a:fld id="{1C3A0878-15BF-46CA-A796-9F1729AA0E08}" type="slidenum">
              <a:rPr lang="en-CA" smtClean="0"/>
              <a:pPr/>
              <a:t>30</a:t>
            </a:fld>
            <a:endParaRPr lang="en-CA"/>
          </a:p>
        </p:txBody>
      </p:sp>
      <p:sp>
        <p:nvSpPr>
          <p:cNvPr id="4" name="object 4"/>
          <p:cNvSpPr txBox="1"/>
          <p:nvPr/>
        </p:nvSpPr>
        <p:spPr>
          <a:xfrm>
            <a:off x="690095" y="858304"/>
            <a:ext cx="849630" cy="508000"/>
          </a:xfrm>
          <a:prstGeom prst="rect">
            <a:avLst/>
          </a:prstGeom>
        </p:spPr>
        <p:txBody>
          <a:bodyPr vert="horz" wrap="square" lIns="0" tIns="0" rIns="0" bIns="0" rtlCol="0">
            <a:spAutoFit/>
          </a:bodyPr>
          <a:lstStyle/>
          <a:p>
            <a:pPr marL="12700" marR="5080">
              <a:lnSpc>
                <a:spcPts val="2000"/>
              </a:lnSpc>
            </a:pPr>
            <a:r>
              <a:rPr sz="1700" spc="185" dirty="0">
                <a:latin typeface="Times New Roman"/>
                <a:cs typeface="Times New Roman"/>
              </a:rPr>
              <a:t>Fr</a:t>
            </a:r>
            <a:r>
              <a:rPr sz="1700" spc="190" dirty="0">
                <a:latin typeface="Times New Roman"/>
                <a:cs typeface="Times New Roman"/>
              </a:rPr>
              <a:t>a</a:t>
            </a:r>
            <a:r>
              <a:rPr sz="1700" spc="185" dirty="0">
                <a:latin typeface="Times New Roman"/>
                <a:cs typeface="Times New Roman"/>
              </a:rPr>
              <a:t>m</a:t>
            </a:r>
            <a:r>
              <a:rPr sz="1700" spc="95" dirty="0">
                <a:latin typeface="Times New Roman"/>
                <a:cs typeface="Times New Roman"/>
              </a:rPr>
              <a:t>e</a:t>
            </a:r>
            <a:r>
              <a:rPr sz="1700" spc="50" dirty="0">
                <a:latin typeface="Times New Roman"/>
                <a:cs typeface="Times New Roman"/>
              </a:rPr>
              <a:t> </a:t>
            </a:r>
            <a:r>
              <a:rPr sz="1700" spc="155" dirty="0">
                <a:latin typeface="Times New Roman"/>
                <a:cs typeface="Times New Roman"/>
              </a:rPr>
              <a:t>N</a:t>
            </a:r>
            <a:r>
              <a:rPr sz="1700" spc="185" dirty="0">
                <a:latin typeface="Times New Roman"/>
                <a:cs typeface="Times New Roman"/>
              </a:rPr>
              <a:t>um</a:t>
            </a:r>
            <a:r>
              <a:rPr sz="1700" spc="95" dirty="0">
                <a:latin typeface="Times New Roman"/>
                <a:cs typeface="Times New Roman"/>
              </a:rPr>
              <a:t>b</a:t>
            </a:r>
            <a:r>
              <a:rPr sz="1700" spc="140" dirty="0">
                <a:latin typeface="Times New Roman"/>
                <a:cs typeface="Times New Roman"/>
              </a:rPr>
              <a:t>er</a:t>
            </a:r>
            <a:endParaRPr sz="1700">
              <a:latin typeface="Times New Roman"/>
              <a:cs typeface="Times New Roman"/>
            </a:endParaRPr>
          </a:p>
        </p:txBody>
      </p:sp>
      <p:graphicFrame>
        <p:nvGraphicFramePr>
          <p:cNvPr id="5" name="object 5"/>
          <p:cNvGraphicFramePr>
            <a:graphicFrameLocks noGrp="1"/>
          </p:cNvGraphicFramePr>
          <p:nvPr/>
        </p:nvGraphicFramePr>
        <p:xfrm>
          <a:off x="827843" y="1362418"/>
          <a:ext cx="5267707" cy="4651047"/>
        </p:xfrm>
        <a:graphic>
          <a:graphicData uri="http://schemas.openxmlformats.org/drawingml/2006/table">
            <a:tbl>
              <a:tblPr firstRow="1" bandRow="1">
                <a:tableStyleId>{2D5ABB26-0587-4C30-8999-92F81FD0307C}</a:tableStyleId>
              </a:tblPr>
              <a:tblGrid>
                <a:gridCol w="484409">
                  <a:extLst>
                    <a:ext uri="{9D8B030D-6E8A-4147-A177-3AD203B41FA5}">
                      <a16:colId xmlns:a16="http://schemas.microsoft.com/office/drawing/2014/main" val="20000"/>
                    </a:ext>
                  </a:extLst>
                </a:gridCol>
                <a:gridCol w="1507568">
                  <a:extLst>
                    <a:ext uri="{9D8B030D-6E8A-4147-A177-3AD203B41FA5}">
                      <a16:colId xmlns:a16="http://schemas.microsoft.com/office/drawing/2014/main" val="20001"/>
                    </a:ext>
                  </a:extLst>
                </a:gridCol>
                <a:gridCol w="1000820">
                  <a:extLst>
                    <a:ext uri="{9D8B030D-6E8A-4147-A177-3AD203B41FA5}">
                      <a16:colId xmlns:a16="http://schemas.microsoft.com/office/drawing/2014/main" val="20002"/>
                    </a:ext>
                  </a:extLst>
                </a:gridCol>
                <a:gridCol w="1507568">
                  <a:extLst>
                    <a:ext uri="{9D8B030D-6E8A-4147-A177-3AD203B41FA5}">
                      <a16:colId xmlns:a16="http://schemas.microsoft.com/office/drawing/2014/main" val="20003"/>
                    </a:ext>
                  </a:extLst>
                </a:gridCol>
                <a:gridCol w="767342">
                  <a:extLst>
                    <a:ext uri="{9D8B030D-6E8A-4147-A177-3AD203B41FA5}">
                      <a16:colId xmlns:a16="http://schemas.microsoft.com/office/drawing/2014/main" val="20004"/>
                    </a:ext>
                  </a:extLst>
                </a:gridCol>
              </a:tblGrid>
              <a:tr h="323064">
                <a:tc>
                  <a:txBody>
                    <a:bodyPr/>
                    <a:lstStyle/>
                    <a:p>
                      <a:pPr marR="229235" algn="r">
                        <a:lnSpc>
                          <a:spcPct val="100000"/>
                        </a:lnSpc>
                        <a:spcBef>
                          <a:spcPts val="300"/>
                        </a:spcBef>
                      </a:pPr>
                      <a:r>
                        <a:rPr sz="2000" dirty="0">
                          <a:latin typeface="Times New Roman"/>
                          <a:cs typeface="Times New Roman"/>
                        </a:rPr>
                        <a:t>0</a:t>
                      </a: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tcPr>
                </a:tc>
                <a:tc>
                  <a:txBody>
                    <a:bodyPr/>
                    <a:lstStyle/>
                    <a:p>
                      <a:pPr marR="235585" algn="r">
                        <a:lnSpc>
                          <a:spcPct val="100000"/>
                        </a:lnSpc>
                        <a:spcBef>
                          <a:spcPts val="300"/>
                        </a:spcBef>
                      </a:pPr>
                      <a:r>
                        <a:rPr sz="2000" dirty="0">
                          <a:latin typeface="Times New Roman"/>
                          <a:cs typeface="Times New Roman"/>
                        </a:rPr>
                        <a:t>0</a:t>
                      </a:r>
                      <a:endParaRPr sz="2000">
                        <a:latin typeface="Times New Roman"/>
                        <a:cs typeface="Times New Roman"/>
                      </a:endParaRPr>
                    </a:p>
                  </a:txBody>
                  <a:tcPr marL="0" marR="0" marT="0" marB="0">
                    <a:lnL w="12699">
                      <a:solidFill>
                        <a:srgbClr val="000000"/>
                      </a:solidFill>
                      <a:prstDash val="solid"/>
                    </a:lnL>
                  </a:tcPr>
                </a:tc>
                <a:tc>
                  <a:txBody>
                    <a:bodyPr/>
                    <a:lstStyle/>
                    <a:p>
                      <a:pPr marR="502284" algn="r">
                        <a:lnSpc>
                          <a:spcPct val="100000"/>
                        </a:lnSpc>
                        <a:spcBef>
                          <a:spcPts val="300"/>
                        </a:spcBef>
                      </a:pPr>
                      <a:r>
                        <a:rPr sz="2000" spc="-5" dirty="0">
                          <a:latin typeface="Times New Roman"/>
                          <a:cs typeface="Times New Roman"/>
                        </a:rPr>
                        <a:t>A.0</a:t>
                      </a:r>
                      <a:endParaRPr sz="2000">
                        <a:latin typeface="Times New Roman"/>
                        <a:cs typeface="Times New Roman"/>
                      </a:endParaRPr>
                    </a:p>
                  </a:txBody>
                  <a:tcPr marL="0" marR="0" marT="0" marB="0"/>
                </a:tc>
                <a:tc>
                  <a:txBody>
                    <a:bodyPr/>
                    <a:lstStyle/>
                    <a:p>
                      <a:pPr marR="79375" algn="r">
                        <a:lnSpc>
                          <a:spcPct val="100000"/>
                        </a:lnSpc>
                        <a:spcBef>
                          <a:spcPts val="300"/>
                        </a:spcBef>
                      </a:pPr>
                      <a:r>
                        <a:rPr sz="2000" dirty="0">
                          <a:latin typeface="Times New Roman"/>
                          <a:cs typeface="Times New Roman"/>
                        </a:rPr>
                        <a:t>0</a:t>
                      </a:r>
                      <a:endParaRPr sz="2000">
                        <a:latin typeface="Times New Roman"/>
                        <a:cs typeface="Times New Roman"/>
                      </a:endParaRPr>
                    </a:p>
                  </a:txBody>
                  <a:tcPr marL="0" marR="0" marT="0" marB="0"/>
                </a:tc>
                <a:extLst>
                  <a:ext uri="{0D108BD9-81ED-4DB2-BD59-A6C34878D82A}">
                    <a16:rowId xmlns:a16="http://schemas.microsoft.com/office/drawing/2014/main" val="10000"/>
                  </a:ext>
                </a:extLst>
              </a:tr>
              <a:tr h="264488">
                <a:tc>
                  <a:txBody>
                    <a:bodyPr/>
                    <a:lstStyle/>
                    <a:p>
                      <a:pPr marR="229235" algn="r">
                        <a:lnSpc>
                          <a:spcPts val="1925"/>
                        </a:lnSpc>
                      </a:pPr>
                      <a:r>
                        <a:rPr sz="2000" dirty="0">
                          <a:latin typeface="Times New Roman"/>
                          <a:cs typeface="Times New Roman"/>
                        </a:rPr>
                        <a:t>1</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B w="12701">
                      <a:solidFill>
                        <a:srgbClr val="000000"/>
                      </a:solidFill>
                      <a:prstDash val="solid"/>
                    </a:lnB>
                  </a:tcPr>
                </a:tc>
                <a:tc>
                  <a:txBody>
                    <a:bodyPr/>
                    <a:lstStyle/>
                    <a:p>
                      <a:pPr marR="235585" algn="r">
                        <a:lnSpc>
                          <a:spcPts val="1925"/>
                        </a:lnSpc>
                      </a:pPr>
                      <a:r>
                        <a:rPr sz="2000" dirty="0">
                          <a:latin typeface="Times New Roman"/>
                          <a:cs typeface="Times New Roman"/>
                        </a:rPr>
                        <a:t>1</a:t>
                      </a:r>
                      <a:endParaRPr sz="2000">
                        <a:latin typeface="Times New Roman"/>
                        <a:cs typeface="Times New Roman"/>
                      </a:endParaRPr>
                    </a:p>
                  </a:txBody>
                  <a:tcPr marL="0" marR="0" marT="0" marB="0">
                    <a:lnL w="12699">
                      <a:solidFill>
                        <a:srgbClr val="000000"/>
                      </a:solidFill>
                      <a:prstDash val="solid"/>
                    </a:lnL>
                  </a:tcPr>
                </a:tc>
                <a:tc>
                  <a:txBody>
                    <a:bodyPr/>
                    <a:lstStyle/>
                    <a:p>
                      <a:pPr marR="502284" algn="r">
                        <a:lnSpc>
                          <a:spcPts val="2190"/>
                        </a:lnSpc>
                        <a:spcBef>
                          <a:spcPts val="95"/>
                        </a:spcBef>
                      </a:pPr>
                      <a:r>
                        <a:rPr sz="2000" spc="-5" dirty="0">
                          <a:latin typeface="Times New Roman"/>
                          <a:cs typeface="Times New Roman"/>
                        </a:rPr>
                        <a:t>A.1</a:t>
                      </a:r>
                      <a:endParaRPr sz="2000">
                        <a:latin typeface="Times New Roman"/>
                        <a:cs typeface="Times New Roman"/>
                      </a:endParaRPr>
                    </a:p>
                  </a:txBody>
                  <a:tcPr marL="0" marR="0" marT="0" marB="0">
                    <a:lnB w="12701">
                      <a:solidFill>
                        <a:srgbClr val="000000"/>
                      </a:solidFill>
                      <a:prstDash val="solid"/>
                    </a:lnB>
                  </a:tcPr>
                </a:tc>
                <a:tc>
                  <a:txBody>
                    <a:bodyPr/>
                    <a:lstStyle/>
                    <a:p>
                      <a:pPr marR="79375" algn="r">
                        <a:lnSpc>
                          <a:spcPts val="1925"/>
                        </a:lnSpc>
                      </a:pPr>
                      <a:r>
                        <a:rPr sz="2000" dirty="0">
                          <a:latin typeface="Times New Roman"/>
                          <a:cs typeface="Times New Roman"/>
                        </a:rPr>
                        <a:t>1</a:t>
                      </a:r>
                      <a:endParaRPr sz="2000">
                        <a:latin typeface="Times New Roman"/>
                        <a:cs typeface="Times New Roman"/>
                      </a:endParaRPr>
                    </a:p>
                  </a:txBody>
                  <a:tcPr marL="0" marR="0" marT="0" marB="0"/>
                </a:tc>
                <a:extLst>
                  <a:ext uri="{0D108BD9-81ED-4DB2-BD59-A6C34878D82A}">
                    <a16:rowId xmlns:a16="http://schemas.microsoft.com/office/drawing/2014/main" val="10001"/>
                  </a:ext>
                </a:extLst>
              </a:tr>
              <a:tr h="365583">
                <a:tc>
                  <a:txBody>
                    <a:bodyPr/>
                    <a:lstStyle/>
                    <a:p>
                      <a:pPr marR="229235" algn="r">
                        <a:lnSpc>
                          <a:spcPct val="100000"/>
                        </a:lnSpc>
                        <a:spcBef>
                          <a:spcPts val="350"/>
                        </a:spcBef>
                      </a:pPr>
                      <a:r>
                        <a:rPr sz="2000" dirty="0">
                          <a:latin typeface="Times New Roman"/>
                          <a:cs typeface="Times New Roman"/>
                        </a:rPr>
                        <a:t>2</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tcPr>
                </a:tc>
                <a:tc>
                  <a:txBody>
                    <a:bodyPr/>
                    <a:lstStyle/>
                    <a:p>
                      <a:pPr marR="235585" algn="r">
                        <a:lnSpc>
                          <a:spcPct val="100000"/>
                        </a:lnSpc>
                        <a:spcBef>
                          <a:spcPts val="350"/>
                        </a:spcBef>
                      </a:pPr>
                      <a:r>
                        <a:rPr sz="2000" dirty="0">
                          <a:latin typeface="Times New Roman"/>
                          <a:cs typeface="Times New Roman"/>
                        </a:rPr>
                        <a:t>2</a:t>
                      </a:r>
                      <a:endParaRPr sz="2000">
                        <a:latin typeface="Times New Roman"/>
                        <a:cs typeface="Times New Roman"/>
                      </a:endParaRPr>
                    </a:p>
                  </a:txBody>
                  <a:tcPr marL="0" marR="0" marT="0" marB="0">
                    <a:lnL w="12699">
                      <a:solidFill>
                        <a:srgbClr val="000000"/>
                      </a:solidFill>
                      <a:prstDash val="solid"/>
                    </a:lnL>
                  </a:tcPr>
                </a:tc>
                <a:tc>
                  <a:txBody>
                    <a:bodyPr/>
                    <a:lstStyle/>
                    <a:p>
                      <a:pPr marR="502284" algn="r">
                        <a:lnSpc>
                          <a:spcPct val="100000"/>
                        </a:lnSpc>
                        <a:spcBef>
                          <a:spcPts val="300"/>
                        </a:spcBef>
                      </a:pPr>
                      <a:r>
                        <a:rPr sz="2000" spc="-5" dirty="0">
                          <a:latin typeface="Times New Roman"/>
                          <a:cs typeface="Times New Roman"/>
                        </a:rPr>
                        <a:t>A.2</a:t>
                      </a:r>
                      <a:endParaRPr sz="2000">
                        <a:latin typeface="Times New Roman"/>
                        <a:cs typeface="Times New Roman"/>
                      </a:endParaRPr>
                    </a:p>
                  </a:txBody>
                  <a:tcPr marL="0" marR="0" marT="0" marB="0">
                    <a:lnT w="12701">
                      <a:solidFill>
                        <a:srgbClr val="000000"/>
                      </a:solidFill>
                      <a:prstDash val="solid"/>
                    </a:lnT>
                  </a:tcPr>
                </a:tc>
                <a:tc>
                  <a:txBody>
                    <a:bodyPr/>
                    <a:lstStyle/>
                    <a:p>
                      <a:pPr marR="79375" algn="r">
                        <a:lnSpc>
                          <a:spcPct val="100000"/>
                        </a:lnSpc>
                        <a:spcBef>
                          <a:spcPts val="350"/>
                        </a:spcBef>
                      </a:pPr>
                      <a:r>
                        <a:rPr sz="2000" dirty="0">
                          <a:latin typeface="Times New Roman"/>
                          <a:cs typeface="Times New Roman"/>
                        </a:rPr>
                        <a:t>2</a:t>
                      </a:r>
                      <a:endParaRPr sz="2000">
                        <a:latin typeface="Times New Roman"/>
                        <a:cs typeface="Times New Roman"/>
                      </a:endParaRPr>
                    </a:p>
                  </a:txBody>
                  <a:tcPr marL="0" marR="0" marT="0" marB="0"/>
                </a:tc>
                <a:extLst>
                  <a:ext uri="{0D108BD9-81ED-4DB2-BD59-A6C34878D82A}">
                    <a16:rowId xmlns:a16="http://schemas.microsoft.com/office/drawing/2014/main" val="10002"/>
                  </a:ext>
                </a:extLst>
              </a:tr>
              <a:tr h="296862">
                <a:tc>
                  <a:txBody>
                    <a:bodyPr/>
                    <a:lstStyle/>
                    <a:p>
                      <a:pPr marR="229235" algn="r">
                        <a:lnSpc>
                          <a:spcPts val="2210"/>
                        </a:lnSpc>
                      </a:pPr>
                      <a:r>
                        <a:rPr sz="2000" dirty="0">
                          <a:latin typeface="Times New Roman"/>
                          <a:cs typeface="Times New Roman"/>
                        </a:rPr>
                        <a:t>3</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235585" algn="r">
                        <a:lnSpc>
                          <a:spcPts val="2210"/>
                        </a:lnSpc>
                      </a:pPr>
                      <a:r>
                        <a:rPr sz="2000" dirty="0">
                          <a:latin typeface="Times New Roman"/>
                          <a:cs typeface="Times New Roman"/>
                        </a:rPr>
                        <a:t>3</a:t>
                      </a:r>
                      <a:endParaRPr sz="2000">
                        <a:latin typeface="Times New Roman"/>
                        <a:cs typeface="Times New Roman"/>
                      </a:endParaRPr>
                    </a:p>
                  </a:txBody>
                  <a:tcPr marL="0" marR="0" marT="0" marB="0">
                    <a:lnL w="12699">
                      <a:solidFill>
                        <a:srgbClr val="000000"/>
                      </a:solidFill>
                      <a:prstDash val="solid"/>
                    </a:lnL>
                  </a:tcPr>
                </a:tc>
                <a:tc>
                  <a:txBody>
                    <a:bodyPr/>
                    <a:lstStyle/>
                    <a:p>
                      <a:pPr marR="502284" algn="r">
                        <a:lnSpc>
                          <a:spcPts val="2210"/>
                        </a:lnSpc>
                      </a:pPr>
                      <a:r>
                        <a:rPr sz="2000" spc="-5" dirty="0">
                          <a:latin typeface="Times New Roman"/>
                          <a:cs typeface="Times New Roman"/>
                        </a:rPr>
                        <a:t>A.3</a:t>
                      </a:r>
                      <a:endParaRPr sz="2000">
                        <a:latin typeface="Times New Roman"/>
                        <a:cs typeface="Times New Roman"/>
                      </a:endParaRPr>
                    </a:p>
                  </a:txBody>
                  <a:tcPr marL="0" marR="0" marT="0" marB="0"/>
                </a:tc>
                <a:tc>
                  <a:txBody>
                    <a:bodyPr/>
                    <a:lstStyle/>
                    <a:p>
                      <a:pPr marR="79375" algn="r">
                        <a:lnSpc>
                          <a:spcPts val="2210"/>
                        </a:lnSpc>
                      </a:pPr>
                      <a:r>
                        <a:rPr sz="2000" dirty="0">
                          <a:latin typeface="Times New Roman"/>
                          <a:cs typeface="Times New Roman"/>
                        </a:rPr>
                        <a:t>3</a:t>
                      </a:r>
                      <a:endParaRPr sz="2000">
                        <a:latin typeface="Times New Roman"/>
                        <a:cs typeface="Times New Roman"/>
                      </a:endParaRPr>
                    </a:p>
                  </a:txBody>
                  <a:tcPr marL="0" marR="0" marT="0" marB="0"/>
                </a:tc>
                <a:extLst>
                  <a:ext uri="{0D108BD9-81ED-4DB2-BD59-A6C34878D82A}">
                    <a16:rowId xmlns:a16="http://schemas.microsoft.com/office/drawing/2014/main" val="10003"/>
                  </a:ext>
                </a:extLst>
              </a:tr>
              <a:tr h="297643">
                <a:tc>
                  <a:txBody>
                    <a:bodyPr/>
                    <a:lstStyle/>
                    <a:p>
                      <a:pPr marR="229235" algn="r">
                        <a:lnSpc>
                          <a:spcPts val="2210"/>
                        </a:lnSpc>
                      </a:pPr>
                      <a:r>
                        <a:rPr sz="2000" dirty="0">
                          <a:latin typeface="Times New Roman"/>
                          <a:cs typeface="Times New Roman"/>
                        </a:rPr>
                        <a:t>4</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235585" algn="r">
                        <a:lnSpc>
                          <a:spcPts val="2210"/>
                        </a:lnSpc>
                      </a:pPr>
                      <a:r>
                        <a:rPr sz="2000" dirty="0">
                          <a:latin typeface="Times New Roman"/>
                          <a:cs typeface="Times New Roman"/>
                        </a:rPr>
                        <a:t>4</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79375" algn="r">
                        <a:lnSpc>
                          <a:spcPts val="2210"/>
                        </a:lnSpc>
                      </a:pPr>
                      <a:r>
                        <a:rPr sz="2000" dirty="0">
                          <a:latin typeface="Times New Roman"/>
                          <a:cs typeface="Times New Roman"/>
                        </a:rPr>
                        <a:t>4</a:t>
                      </a:r>
                      <a:endParaRPr sz="2000">
                        <a:latin typeface="Times New Roman"/>
                        <a:cs typeface="Times New Roman"/>
                      </a:endParaRPr>
                    </a:p>
                  </a:txBody>
                  <a:tcPr marL="0" marR="0" marT="0" marB="0"/>
                </a:tc>
                <a:extLst>
                  <a:ext uri="{0D108BD9-81ED-4DB2-BD59-A6C34878D82A}">
                    <a16:rowId xmlns:a16="http://schemas.microsoft.com/office/drawing/2014/main" val="10004"/>
                  </a:ext>
                </a:extLst>
              </a:tr>
              <a:tr h="296868">
                <a:tc>
                  <a:txBody>
                    <a:bodyPr/>
                    <a:lstStyle/>
                    <a:p>
                      <a:pPr marR="229235" algn="r">
                        <a:lnSpc>
                          <a:spcPts val="2215"/>
                        </a:lnSpc>
                      </a:pPr>
                      <a:r>
                        <a:rPr sz="2000" dirty="0">
                          <a:latin typeface="Times New Roman"/>
                          <a:cs typeface="Times New Roman"/>
                        </a:rPr>
                        <a:t>5</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235585" algn="r">
                        <a:lnSpc>
                          <a:spcPts val="2215"/>
                        </a:lnSpc>
                      </a:pPr>
                      <a:r>
                        <a:rPr sz="2000" dirty="0">
                          <a:latin typeface="Times New Roman"/>
                          <a:cs typeface="Times New Roman"/>
                        </a:rPr>
                        <a:t>5</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79375" algn="r">
                        <a:lnSpc>
                          <a:spcPts val="2215"/>
                        </a:lnSpc>
                      </a:pPr>
                      <a:r>
                        <a:rPr sz="2000" dirty="0">
                          <a:latin typeface="Times New Roman"/>
                          <a:cs typeface="Times New Roman"/>
                        </a:rPr>
                        <a:t>5</a:t>
                      </a:r>
                      <a:endParaRPr sz="2000">
                        <a:latin typeface="Times New Roman"/>
                        <a:cs typeface="Times New Roman"/>
                      </a:endParaRPr>
                    </a:p>
                  </a:txBody>
                  <a:tcPr marL="0" marR="0" marT="0" marB="0"/>
                </a:tc>
                <a:extLst>
                  <a:ext uri="{0D108BD9-81ED-4DB2-BD59-A6C34878D82A}">
                    <a16:rowId xmlns:a16="http://schemas.microsoft.com/office/drawing/2014/main" val="10005"/>
                  </a:ext>
                </a:extLst>
              </a:tr>
              <a:tr h="296087">
                <a:tc>
                  <a:txBody>
                    <a:bodyPr/>
                    <a:lstStyle/>
                    <a:p>
                      <a:pPr marR="229235" algn="r">
                        <a:lnSpc>
                          <a:spcPts val="2205"/>
                        </a:lnSpc>
                      </a:pPr>
                      <a:r>
                        <a:rPr sz="2000" dirty="0">
                          <a:latin typeface="Times New Roman"/>
                          <a:cs typeface="Times New Roman"/>
                        </a:rPr>
                        <a:t>6</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235585" algn="r">
                        <a:lnSpc>
                          <a:spcPts val="2205"/>
                        </a:lnSpc>
                      </a:pPr>
                      <a:r>
                        <a:rPr sz="2000" dirty="0">
                          <a:latin typeface="Times New Roman"/>
                          <a:cs typeface="Times New Roman"/>
                        </a:rPr>
                        <a:t>6</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79375" algn="r">
                        <a:lnSpc>
                          <a:spcPts val="2205"/>
                        </a:lnSpc>
                      </a:pPr>
                      <a:r>
                        <a:rPr sz="2000" dirty="0">
                          <a:latin typeface="Times New Roman"/>
                          <a:cs typeface="Times New Roman"/>
                        </a:rPr>
                        <a:t>6</a:t>
                      </a:r>
                      <a:endParaRPr sz="2000">
                        <a:latin typeface="Times New Roman"/>
                        <a:cs typeface="Times New Roman"/>
                      </a:endParaRPr>
                    </a:p>
                  </a:txBody>
                  <a:tcPr marL="0" marR="0" marT="0" marB="0"/>
                </a:tc>
                <a:extLst>
                  <a:ext uri="{0D108BD9-81ED-4DB2-BD59-A6C34878D82A}">
                    <a16:rowId xmlns:a16="http://schemas.microsoft.com/office/drawing/2014/main" val="10006"/>
                  </a:ext>
                </a:extLst>
              </a:tr>
              <a:tr h="296868">
                <a:tc>
                  <a:txBody>
                    <a:bodyPr/>
                    <a:lstStyle/>
                    <a:p>
                      <a:pPr marR="229235" algn="r">
                        <a:lnSpc>
                          <a:spcPts val="2210"/>
                        </a:lnSpc>
                      </a:pPr>
                      <a:r>
                        <a:rPr sz="2000" dirty="0">
                          <a:latin typeface="Times New Roman"/>
                          <a:cs typeface="Times New Roman"/>
                        </a:rPr>
                        <a:t>7</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235585" algn="r">
                        <a:lnSpc>
                          <a:spcPts val="2210"/>
                        </a:lnSpc>
                      </a:pPr>
                      <a:r>
                        <a:rPr sz="2000" dirty="0">
                          <a:latin typeface="Times New Roman"/>
                          <a:cs typeface="Times New Roman"/>
                        </a:rPr>
                        <a:t>7</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79375" algn="r">
                        <a:lnSpc>
                          <a:spcPts val="2210"/>
                        </a:lnSpc>
                      </a:pPr>
                      <a:r>
                        <a:rPr sz="2000" dirty="0">
                          <a:latin typeface="Times New Roman"/>
                          <a:cs typeface="Times New Roman"/>
                        </a:rPr>
                        <a:t>7</a:t>
                      </a:r>
                      <a:endParaRPr sz="2000">
                        <a:latin typeface="Times New Roman"/>
                        <a:cs typeface="Times New Roman"/>
                      </a:endParaRPr>
                    </a:p>
                  </a:txBody>
                  <a:tcPr marL="0" marR="0" marT="0" marB="0"/>
                </a:tc>
                <a:extLst>
                  <a:ext uri="{0D108BD9-81ED-4DB2-BD59-A6C34878D82A}">
                    <a16:rowId xmlns:a16="http://schemas.microsoft.com/office/drawing/2014/main" val="10007"/>
                  </a:ext>
                </a:extLst>
              </a:tr>
              <a:tr h="296868">
                <a:tc>
                  <a:txBody>
                    <a:bodyPr/>
                    <a:lstStyle/>
                    <a:p>
                      <a:pPr marR="229235" algn="r">
                        <a:lnSpc>
                          <a:spcPts val="2210"/>
                        </a:lnSpc>
                      </a:pPr>
                      <a:r>
                        <a:rPr sz="2000" dirty="0">
                          <a:latin typeface="Times New Roman"/>
                          <a:cs typeface="Times New Roman"/>
                        </a:rPr>
                        <a:t>8</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235585" algn="r">
                        <a:lnSpc>
                          <a:spcPts val="2210"/>
                        </a:lnSpc>
                      </a:pPr>
                      <a:r>
                        <a:rPr sz="2000" dirty="0">
                          <a:latin typeface="Times New Roman"/>
                          <a:cs typeface="Times New Roman"/>
                        </a:rPr>
                        <a:t>8</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79375" algn="r">
                        <a:lnSpc>
                          <a:spcPts val="2210"/>
                        </a:lnSpc>
                      </a:pPr>
                      <a:r>
                        <a:rPr sz="2000" dirty="0">
                          <a:latin typeface="Times New Roman"/>
                          <a:cs typeface="Times New Roman"/>
                        </a:rPr>
                        <a:t>8</a:t>
                      </a:r>
                      <a:endParaRPr sz="2000">
                        <a:latin typeface="Times New Roman"/>
                        <a:cs typeface="Times New Roman"/>
                      </a:endParaRPr>
                    </a:p>
                  </a:txBody>
                  <a:tcPr marL="0" marR="0" marT="0" marB="0"/>
                </a:tc>
                <a:extLst>
                  <a:ext uri="{0D108BD9-81ED-4DB2-BD59-A6C34878D82A}">
                    <a16:rowId xmlns:a16="http://schemas.microsoft.com/office/drawing/2014/main" val="10008"/>
                  </a:ext>
                </a:extLst>
              </a:tr>
              <a:tr h="296862">
                <a:tc>
                  <a:txBody>
                    <a:bodyPr/>
                    <a:lstStyle/>
                    <a:p>
                      <a:pPr marR="229235" algn="r">
                        <a:lnSpc>
                          <a:spcPts val="2210"/>
                        </a:lnSpc>
                      </a:pPr>
                      <a:r>
                        <a:rPr sz="2000" dirty="0">
                          <a:latin typeface="Times New Roman"/>
                          <a:cs typeface="Times New Roman"/>
                        </a:rPr>
                        <a:t>9</a:t>
                      </a:r>
                      <a:endParaRPr sz="2000">
                        <a:latin typeface="Times New Roman"/>
                        <a:cs typeface="Times New Roman"/>
                      </a:endParaRPr>
                    </a:p>
                  </a:txBody>
                  <a:tcPr marL="0" marR="0" marT="0" marB="0">
                    <a:lnR w="12699">
                      <a:solidFill>
                        <a:srgbClr val="000000"/>
                      </a:solidFill>
                      <a:prstDash val="solid"/>
                    </a:lnR>
                  </a:tcPr>
                </a:tc>
                <a:tc>
                  <a:txBody>
                    <a:bodyPr/>
                    <a:lstStyle/>
                    <a:p>
                      <a:endParaRPr sz="2000" dirty="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235585" algn="r">
                        <a:lnSpc>
                          <a:spcPts val="2210"/>
                        </a:lnSpc>
                      </a:pPr>
                      <a:r>
                        <a:rPr sz="2000" dirty="0">
                          <a:latin typeface="Times New Roman"/>
                          <a:cs typeface="Times New Roman"/>
                        </a:rPr>
                        <a:t>9</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79375" algn="r">
                        <a:lnSpc>
                          <a:spcPts val="2210"/>
                        </a:lnSpc>
                      </a:pPr>
                      <a:r>
                        <a:rPr sz="2000" dirty="0">
                          <a:latin typeface="Times New Roman"/>
                          <a:cs typeface="Times New Roman"/>
                        </a:rPr>
                        <a:t>9</a:t>
                      </a:r>
                      <a:endParaRPr sz="2000">
                        <a:latin typeface="Times New Roman"/>
                        <a:cs typeface="Times New Roman"/>
                      </a:endParaRPr>
                    </a:p>
                  </a:txBody>
                  <a:tcPr marL="0" marR="0" marT="0" marB="0"/>
                </a:tc>
                <a:extLst>
                  <a:ext uri="{0D108BD9-81ED-4DB2-BD59-A6C34878D82A}">
                    <a16:rowId xmlns:a16="http://schemas.microsoft.com/office/drawing/2014/main" val="10009"/>
                  </a:ext>
                </a:extLst>
              </a:tr>
              <a:tr h="296868">
                <a:tc>
                  <a:txBody>
                    <a:bodyPr/>
                    <a:lstStyle/>
                    <a:p>
                      <a:pPr marR="165735" algn="r">
                        <a:lnSpc>
                          <a:spcPts val="2210"/>
                        </a:lnSpc>
                      </a:pPr>
                      <a:r>
                        <a:rPr sz="2000" spc="-5" dirty="0">
                          <a:latin typeface="Times New Roman"/>
                          <a:cs typeface="Times New Roman"/>
                        </a:rPr>
                        <a:t>10</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172085" algn="r">
                        <a:lnSpc>
                          <a:spcPts val="2210"/>
                        </a:lnSpc>
                      </a:pPr>
                      <a:r>
                        <a:rPr sz="2000" spc="-5" dirty="0">
                          <a:latin typeface="Times New Roman"/>
                          <a:cs typeface="Times New Roman"/>
                        </a:rPr>
                        <a:t>10</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14604" algn="r">
                        <a:lnSpc>
                          <a:spcPts val="2210"/>
                        </a:lnSpc>
                      </a:pPr>
                      <a:r>
                        <a:rPr sz="2000" spc="-5" dirty="0">
                          <a:latin typeface="Times New Roman"/>
                          <a:cs typeface="Times New Roman"/>
                        </a:rPr>
                        <a:t>10</a:t>
                      </a:r>
                      <a:endParaRPr sz="2000">
                        <a:latin typeface="Times New Roman"/>
                        <a:cs typeface="Times New Roman"/>
                      </a:endParaRPr>
                    </a:p>
                  </a:txBody>
                  <a:tcPr marL="0" marR="0" marT="0" marB="0"/>
                </a:tc>
                <a:extLst>
                  <a:ext uri="{0D108BD9-81ED-4DB2-BD59-A6C34878D82A}">
                    <a16:rowId xmlns:a16="http://schemas.microsoft.com/office/drawing/2014/main" val="10010"/>
                  </a:ext>
                </a:extLst>
              </a:tr>
              <a:tr h="296868">
                <a:tc>
                  <a:txBody>
                    <a:bodyPr/>
                    <a:lstStyle/>
                    <a:p>
                      <a:pPr marR="165735" algn="r">
                        <a:lnSpc>
                          <a:spcPts val="2210"/>
                        </a:lnSpc>
                      </a:pPr>
                      <a:r>
                        <a:rPr sz="2000" spc="-5" dirty="0">
                          <a:latin typeface="Times New Roman"/>
                          <a:cs typeface="Times New Roman"/>
                        </a:rPr>
                        <a:t>11</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172085" algn="r">
                        <a:lnSpc>
                          <a:spcPts val="2210"/>
                        </a:lnSpc>
                      </a:pPr>
                      <a:r>
                        <a:rPr sz="2000" spc="-5" dirty="0">
                          <a:latin typeface="Times New Roman"/>
                          <a:cs typeface="Times New Roman"/>
                        </a:rPr>
                        <a:t>11</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14604" algn="r">
                        <a:lnSpc>
                          <a:spcPts val="2210"/>
                        </a:lnSpc>
                      </a:pPr>
                      <a:r>
                        <a:rPr sz="2000" spc="-5" dirty="0">
                          <a:latin typeface="Times New Roman"/>
                          <a:cs typeface="Times New Roman"/>
                        </a:rPr>
                        <a:t>11</a:t>
                      </a:r>
                      <a:endParaRPr sz="2000">
                        <a:latin typeface="Times New Roman"/>
                        <a:cs typeface="Times New Roman"/>
                      </a:endParaRPr>
                    </a:p>
                  </a:txBody>
                  <a:tcPr marL="0" marR="0" marT="0" marB="0"/>
                </a:tc>
                <a:extLst>
                  <a:ext uri="{0D108BD9-81ED-4DB2-BD59-A6C34878D82A}">
                    <a16:rowId xmlns:a16="http://schemas.microsoft.com/office/drawing/2014/main" val="10011"/>
                  </a:ext>
                </a:extLst>
              </a:tr>
              <a:tr h="296868">
                <a:tc>
                  <a:txBody>
                    <a:bodyPr/>
                    <a:lstStyle/>
                    <a:p>
                      <a:pPr marR="165735" algn="r">
                        <a:lnSpc>
                          <a:spcPts val="2210"/>
                        </a:lnSpc>
                      </a:pPr>
                      <a:r>
                        <a:rPr sz="2000" spc="-5" dirty="0">
                          <a:latin typeface="Times New Roman"/>
                          <a:cs typeface="Times New Roman"/>
                        </a:rPr>
                        <a:t>12</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172085" algn="r">
                        <a:lnSpc>
                          <a:spcPts val="2210"/>
                        </a:lnSpc>
                      </a:pPr>
                      <a:r>
                        <a:rPr sz="2000" spc="-5" dirty="0">
                          <a:latin typeface="Times New Roman"/>
                          <a:cs typeface="Times New Roman"/>
                        </a:rPr>
                        <a:t>12</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14604" algn="r">
                        <a:lnSpc>
                          <a:spcPts val="2210"/>
                        </a:lnSpc>
                      </a:pPr>
                      <a:r>
                        <a:rPr sz="2000" spc="-5" dirty="0">
                          <a:latin typeface="Times New Roman"/>
                          <a:cs typeface="Times New Roman"/>
                        </a:rPr>
                        <a:t>12</a:t>
                      </a:r>
                      <a:endParaRPr sz="2000">
                        <a:latin typeface="Times New Roman"/>
                        <a:cs typeface="Times New Roman"/>
                      </a:endParaRPr>
                    </a:p>
                  </a:txBody>
                  <a:tcPr marL="0" marR="0" marT="0" marB="0"/>
                </a:tc>
                <a:extLst>
                  <a:ext uri="{0D108BD9-81ED-4DB2-BD59-A6C34878D82A}">
                    <a16:rowId xmlns:a16="http://schemas.microsoft.com/office/drawing/2014/main" val="10012"/>
                  </a:ext>
                </a:extLst>
              </a:tr>
              <a:tr h="296868">
                <a:tc>
                  <a:txBody>
                    <a:bodyPr/>
                    <a:lstStyle/>
                    <a:p>
                      <a:pPr marR="165735" algn="r">
                        <a:lnSpc>
                          <a:spcPts val="2210"/>
                        </a:lnSpc>
                      </a:pPr>
                      <a:r>
                        <a:rPr sz="2000" spc="-5" dirty="0">
                          <a:latin typeface="Times New Roman"/>
                          <a:cs typeface="Times New Roman"/>
                        </a:rPr>
                        <a:t>13</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172085" algn="r">
                        <a:lnSpc>
                          <a:spcPts val="2210"/>
                        </a:lnSpc>
                      </a:pPr>
                      <a:r>
                        <a:rPr sz="2000" spc="-5" dirty="0">
                          <a:latin typeface="Times New Roman"/>
                          <a:cs typeface="Times New Roman"/>
                        </a:rPr>
                        <a:t>13</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14604" algn="r">
                        <a:lnSpc>
                          <a:spcPts val="2210"/>
                        </a:lnSpc>
                      </a:pPr>
                      <a:r>
                        <a:rPr sz="2000" spc="-5" dirty="0">
                          <a:latin typeface="Times New Roman"/>
                          <a:cs typeface="Times New Roman"/>
                        </a:rPr>
                        <a:t>13</a:t>
                      </a:r>
                      <a:endParaRPr sz="2000">
                        <a:latin typeface="Times New Roman"/>
                        <a:cs typeface="Times New Roman"/>
                      </a:endParaRPr>
                    </a:p>
                  </a:txBody>
                  <a:tcPr marL="0" marR="0" marT="0" marB="0"/>
                </a:tc>
                <a:extLst>
                  <a:ext uri="{0D108BD9-81ED-4DB2-BD59-A6C34878D82A}">
                    <a16:rowId xmlns:a16="http://schemas.microsoft.com/office/drawing/2014/main" val="10013"/>
                  </a:ext>
                </a:extLst>
              </a:tr>
              <a:tr h="296180">
                <a:tc>
                  <a:txBody>
                    <a:bodyPr/>
                    <a:lstStyle/>
                    <a:p>
                      <a:pPr marR="165735" algn="r">
                        <a:lnSpc>
                          <a:spcPts val="2210"/>
                        </a:lnSpc>
                      </a:pPr>
                      <a:r>
                        <a:rPr sz="2000" spc="-5" dirty="0">
                          <a:latin typeface="Times New Roman"/>
                          <a:cs typeface="Times New Roman"/>
                        </a:rPr>
                        <a:t>14</a:t>
                      </a:r>
                      <a:endParaRPr sz="2000">
                        <a:latin typeface="Times New Roman"/>
                        <a:cs typeface="Times New Roman"/>
                      </a:endParaRPr>
                    </a:p>
                  </a:txBody>
                  <a:tcPr marL="0" marR="0" marT="0" marB="0">
                    <a:lnR w="12699">
                      <a:solidFill>
                        <a:srgbClr val="000000"/>
                      </a:solidFill>
                      <a:prstDash val="solid"/>
                    </a:lnR>
                  </a:tcPr>
                </a:tc>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B w="12699">
                      <a:solidFill>
                        <a:srgbClr val="000000"/>
                      </a:solidFill>
                      <a:prstDash val="solid"/>
                    </a:lnB>
                  </a:tcPr>
                </a:tc>
                <a:tc>
                  <a:txBody>
                    <a:bodyPr/>
                    <a:lstStyle/>
                    <a:p>
                      <a:pPr marR="172085" algn="r">
                        <a:lnSpc>
                          <a:spcPts val="2210"/>
                        </a:lnSpc>
                      </a:pPr>
                      <a:r>
                        <a:rPr sz="2000" spc="-5" dirty="0">
                          <a:latin typeface="Times New Roman"/>
                          <a:cs typeface="Times New Roman"/>
                        </a:rPr>
                        <a:t>14</a:t>
                      </a:r>
                      <a:endParaRPr sz="2000">
                        <a:latin typeface="Times New Roman"/>
                        <a:cs typeface="Times New Roman"/>
                      </a:endParaRPr>
                    </a:p>
                  </a:txBody>
                  <a:tcPr marL="0" marR="0" marT="0" marB="0">
                    <a:lnL w="12699">
                      <a:solidFill>
                        <a:srgbClr val="000000"/>
                      </a:solidFill>
                      <a:prstDash val="solid"/>
                    </a:lnL>
                  </a:tcPr>
                </a:tc>
                <a:tc>
                  <a:txBody>
                    <a:bodyPr/>
                    <a:lstStyle/>
                    <a:p>
                      <a:endParaRPr sz="2000">
                        <a:latin typeface="Times New Roman"/>
                        <a:cs typeface="Times New Roman"/>
                      </a:endParaRPr>
                    </a:p>
                  </a:txBody>
                  <a:tcPr marL="0" marR="0" marT="0" marB="0"/>
                </a:tc>
                <a:tc>
                  <a:txBody>
                    <a:bodyPr/>
                    <a:lstStyle/>
                    <a:p>
                      <a:pPr marR="14604" algn="r">
                        <a:lnSpc>
                          <a:spcPts val="2210"/>
                        </a:lnSpc>
                      </a:pPr>
                      <a:r>
                        <a:rPr sz="2000" spc="-5" dirty="0">
                          <a:latin typeface="Times New Roman"/>
                          <a:cs typeface="Times New Roman"/>
                        </a:rPr>
                        <a:t>14</a:t>
                      </a:r>
                      <a:endParaRPr sz="2000">
                        <a:latin typeface="Times New Roman"/>
                        <a:cs typeface="Times New Roman"/>
                      </a:endParaRPr>
                    </a:p>
                  </a:txBody>
                  <a:tcPr marL="0" marR="0" marT="0" marB="0"/>
                </a:tc>
                <a:extLst>
                  <a:ext uri="{0D108BD9-81ED-4DB2-BD59-A6C34878D82A}">
                    <a16:rowId xmlns:a16="http://schemas.microsoft.com/office/drawing/2014/main" val="10014"/>
                  </a:ext>
                </a:extLst>
              </a:tr>
            </a:tbl>
          </a:graphicData>
        </a:graphic>
      </p:graphicFrame>
      <p:graphicFrame>
        <p:nvGraphicFramePr>
          <p:cNvPr id="6" name="object 6"/>
          <p:cNvGraphicFramePr>
            <a:graphicFrameLocks noGrp="1"/>
          </p:cNvGraphicFramePr>
          <p:nvPr/>
        </p:nvGraphicFramePr>
        <p:xfrm>
          <a:off x="6246685" y="1356068"/>
          <a:ext cx="1507568" cy="4570377"/>
        </p:xfrm>
        <a:graphic>
          <a:graphicData uri="http://schemas.openxmlformats.org/drawingml/2006/table">
            <a:tbl>
              <a:tblPr firstRow="1" bandRow="1">
                <a:tableStyleId>{2D5ABB26-0587-4C30-8999-92F81FD0307C}</a:tableStyleId>
              </a:tblPr>
              <a:tblGrid>
                <a:gridCol w="1507568">
                  <a:extLst>
                    <a:ext uri="{9D8B030D-6E8A-4147-A177-3AD203B41FA5}">
                      <a16:colId xmlns:a16="http://schemas.microsoft.com/office/drawing/2014/main" val="20000"/>
                    </a:ext>
                  </a:extLst>
                </a:gridCol>
              </a:tblGrid>
              <a:tr h="290678">
                <a:tc>
                  <a:txBody>
                    <a:bodyPr/>
                    <a:lstStyle/>
                    <a:p>
                      <a:pPr marR="427355" algn="r">
                        <a:lnSpc>
                          <a:spcPts val="2190"/>
                        </a:lnSpc>
                        <a:spcBef>
                          <a:spcPts val="250"/>
                        </a:spcBef>
                      </a:pPr>
                      <a:r>
                        <a:rPr sz="2000" spc="-5" dirty="0">
                          <a:latin typeface="Times New Roman"/>
                          <a:cs typeface="Times New Roman"/>
                        </a:rPr>
                        <a:t>A.0</a:t>
                      </a:r>
                      <a:endParaRPr sz="2000" dirty="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296875">
                <a:tc>
                  <a:txBody>
                    <a:bodyPr/>
                    <a:lstStyle/>
                    <a:p>
                      <a:pPr marR="427355" algn="r">
                        <a:lnSpc>
                          <a:spcPts val="2190"/>
                        </a:lnSpc>
                        <a:spcBef>
                          <a:spcPts val="300"/>
                        </a:spcBef>
                      </a:pPr>
                      <a:r>
                        <a:rPr sz="2000" spc="-5" dirty="0">
                          <a:latin typeface="Times New Roman"/>
                          <a:cs typeface="Times New Roman"/>
                        </a:rPr>
                        <a:t>A.1</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1"/>
                  </a:ext>
                </a:extLst>
              </a:tr>
              <a:tr h="296862">
                <a:tc>
                  <a:txBody>
                    <a:bodyPr/>
                    <a:lstStyle/>
                    <a:p>
                      <a:pPr marR="427355" algn="r">
                        <a:lnSpc>
                          <a:spcPts val="2190"/>
                        </a:lnSpc>
                        <a:spcBef>
                          <a:spcPts val="300"/>
                        </a:spcBef>
                      </a:pPr>
                      <a:r>
                        <a:rPr sz="2000" spc="-5" dirty="0">
                          <a:latin typeface="Times New Roman"/>
                          <a:cs typeface="Times New Roman"/>
                        </a:rPr>
                        <a:t>A.2</a:t>
                      </a:r>
                      <a:endParaRPr sz="2000" dirty="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2"/>
                  </a:ext>
                </a:extLst>
              </a:tr>
              <a:tr h="296862">
                <a:tc>
                  <a:txBody>
                    <a:bodyPr/>
                    <a:lstStyle/>
                    <a:p>
                      <a:pPr marR="427355" algn="r">
                        <a:lnSpc>
                          <a:spcPts val="2190"/>
                        </a:lnSpc>
                        <a:spcBef>
                          <a:spcPts val="300"/>
                        </a:spcBef>
                      </a:pPr>
                      <a:r>
                        <a:rPr sz="2000" spc="-5" dirty="0">
                          <a:latin typeface="Times New Roman"/>
                          <a:cs typeface="Times New Roman"/>
                        </a:rPr>
                        <a:t>A.3</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3"/>
                  </a:ext>
                </a:extLst>
              </a:tr>
              <a:tr h="296874">
                <a:tc>
                  <a:txBody>
                    <a:bodyPr/>
                    <a:lstStyle/>
                    <a:p>
                      <a:pPr marR="420370" algn="r">
                        <a:lnSpc>
                          <a:spcPts val="2190"/>
                        </a:lnSpc>
                        <a:spcBef>
                          <a:spcPts val="300"/>
                        </a:spcBef>
                      </a:pPr>
                      <a:r>
                        <a:rPr sz="2000" spc="-5" dirty="0">
                          <a:latin typeface="Times New Roman"/>
                          <a:cs typeface="Times New Roman"/>
                        </a:rPr>
                        <a:t>B.0</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4"/>
                  </a:ext>
                </a:extLst>
              </a:tr>
              <a:tr h="296862">
                <a:tc>
                  <a:txBody>
                    <a:bodyPr/>
                    <a:lstStyle/>
                    <a:p>
                      <a:pPr marR="420370" algn="r">
                        <a:lnSpc>
                          <a:spcPts val="2175"/>
                        </a:lnSpc>
                        <a:spcBef>
                          <a:spcPts val="310"/>
                        </a:spcBef>
                      </a:pPr>
                      <a:r>
                        <a:rPr sz="2000" spc="-5" dirty="0">
                          <a:latin typeface="Times New Roman"/>
                          <a:cs typeface="Times New Roman"/>
                        </a:rPr>
                        <a:t>B.1</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5"/>
                  </a:ext>
                </a:extLst>
              </a:tr>
              <a:tr h="296862">
                <a:tc>
                  <a:txBody>
                    <a:bodyPr/>
                    <a:lstStyle/>
                    <a:p>
                      <a:pPr marR="420370" algn="r">
                        <a:lnSpc>
                          <a:spcPts val="2190"/>
                        </a:lnSpc>
                        <a:spcBef>
                          <a:spcPts val="300"/>
                        </a:spcBef>
                      </a:pPr>
                      <a:r>
                        <a:rPr sz="2000" spc="-5" dirty="0">
                          <a:latin typeface="Times New Roman"/>
                          <a:cs typeface="Times New Roman"/>
                        </a:rPr>
                        <a:t>B.2</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6"/>
                  </a:ext>
                </a:extLst>
              </a:tr>
              <a:tr h="296875">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96862">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96862">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96875">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96862">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96875">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96862">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3"/>
                  </a:ext>
                </a:extLst>
              </a:tr>
              <a:tr h="364902">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699">
                      <a:solidFill>
                        <a:srgbClr val="000000"/>
                      </a:solidFill>
                      <a:prstDash val="soli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73358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90942" y="188640"/>
            <a:ext cx="7467600" cy="698088"/>
          </a:xfrm>
        </p:spPr>
        <p:txBody>
          <a:bodyPr/>
          <a:lstStyle/>
          <a:p>
            <a:r>
              <a:rPr lang="en-CA" dirty="0"/>
              <a:t>Paging</a:t>
            </a:r>
          </a:p>
        </p:txBody>
      </p:sp>
      <p:sp>
        <p:nvSpPr>
          <p:cNvPr id="37" name="Slide Number Placeholder 36"/>
          <p:cNvSpPr>
            <a:spLocks noGrp="1"/>
          </p:cNvSpPr>
          <p:nvPr>
            <p:ph type="sldNum" sz="quarter" idx="12"/>
          </p:nvPr>
        </p:nvSpPr>
        <p:spPr/>
        <p:txBody>
          <a:bodyPr/>
          <a:lstStyle/>
          <a:p>
            <a:fld id="{1C3A0878-15BF-46CA-A796-9F1729AA0E08}" type="slidenum">
              <a:rPr lang="en-CA" smtClean="0"/>
              <a:pPr/>
              <a:t>31</a:t>
            </a:fld>
            <a:endParaRPr lang="en-CA" dirty="0"/>
          </a:p>
        </p:txBody>
      </p:sp>
      <p:sp>
        <p:nvSpPr>
          <p:cNvPr id="4" name="object 4"/>
          <p:cNvSpPr/>
          <p:nvPr/>
        </p:nvSpPr>
        <p:spPr>
          <a:xfrm>
            <a:off x="846790" y="1066800"/>
            <a:ext cx="1548130" cy="3474720"/>
          </a:xfrm>
          <a:custGeom>
            <a:avLst/>
            <a:gdLst/>
            <a:ahLst/>
            <a:cxnLst/>
            <a:rect l="l" t="t" r="r" b="b"/>
            <a:pathLst>
              <a:path w="1548130" h="3474720">
                <a:moveTo>
                  <a:pt x="0" y="0"/>
                </a:moveTo>
                <a:lnTo>
                  <a:pt x="1547909" y="0"/>
                </a:lnTo>
                <a:lnTo>
                  <a:pt x="1547909" y="3474593"/>
                </a:lnTo>
                <a:lnTo>
                  <a:pt x="0" y="3474593"/>
                </a:lnTo>
                <a:lnTo>
                  <a:pt x="0" y="0"/>
                </a:lnTo>
                <a:close/>
              </a:path>
            </a:pathLst>
          </a:custGeom>
          <a:solidFill>
            <a:srgbClr val="E4E4E4"/>
          </a:solidFill>
        </p:spPr>
        <p:txBody>
          <a:bodyPr wrap="square" lIns="0" tIns="0" rIns="0" bIns="0" rtlCol="0"/>
          <a:lstStyle/>
          <a:p>
            <a:endParaRPr/>
          </a:p>
        </p:txBody>
      </p:sp>
      <p:sp>
        <p:nvSpPr>
          <p:cNvPr id="5" name="object 5"/>
          <p:cNvSpPr/>
          <p:nvPr/>
        </p:nvSpPr>
        <p:spPr>
          <a:xfrm>
            <a:off x="853240" y="1073378"/>
            <a:ext cx="1535430" cy="4804410"/>
          </a:xfrm>
          <a:custGeom>
            <a:avLst/>
            <a:gdLst/>
            <a:ahLst/>
            <a:cxnLst/>
            <a:rect l="l" t="t" r="r" b="b"/>
            <a:pathLst>
              <a:path w="1535430" h="4804410">
                <a:moveTo>
                  <a:pt x="0" y="0"/>
                </a:moveTo>
                <a:lnTo>
                  <a:pt x="1534998" y="0"/>
                </a:lnTo>
                <a:lnTo>
                  <a:pt x="1534998" y="4803886"/>
                </a:lnTo>
                <a:lnTo>
                  <a:pt x="0" y="4803886"/>
                </a:lnTo>
                <a:lnTo>
                  <a:pt x="0" y="0"/>
                </a:lnTo>
                <a:close/>
              </a:path>
            </a:pathLst>
          </a:custGeom>
          <a:ln w="12699">
            <a:solidFill>
              <a:srgbClr val="000000"/>
            </a:solidFill>
          </a:ln>
        </p:spPr>
        <p:txBody>
          <a:bodyPr wrap="square" lIns="0" tIns="0" rIns="0" bIns="0" rtlCol="0"/>
          <a:lstStyle/>
          <a:p>
            <a:endParaRPr/>
          </a:p>
        </p:txBody>
      </p:sp>
      <p:sp>
        <p:nvSpPr>
          <p:cNvPr id="6" name="object 6"/>
          <p:cNvSpPr/>
          <p:nvPr/>
        </p:nvSpPr>
        <p:spPr>
          <a:xfrm>
            <a:off x="854853" y="1382674"/>
            <a:ext cx="1533525" cy="0"/>
          </a:xfrm>
          <a:custGeom>
            <a:avLst/>
            <a:gdLst/>
            <a:ahLst/>
            <a:cxnLst/>
            <a:rect l="l" t="t" r="r" b="b"/>
            <a:pathLst>
              <a:path w="1533525">
                <a:moveTo>
                  <a:pt x="0" y="0"/>
                </a:moveTo>
                <a:lnTo>
                  <a:pt x="1533388" y="1"/>
                </a:lnTo>
              </a:path>
            </a:pathLst>
          </a:custGeom>
          <a:ln w="12699">
            <a:solidFill>
              <a:srgbClr val="000000"/>
            </a:solidFill>
          </a:ln>
        </p:spPr>
        <p:txBody>
          <a:bodyPr wrap="square" lIns="0" tIns="0" rIns="0" bIns="0" rtlCol="0"/>
          <a:lstStyle/>
          <a:p>
            <a:endParaRPr/>
          </a:p>
        </p:txBody>
      </p:sp>
      <p:sp>
        <p:nvSpPr>
          <p:cNvPr id="7" name="object 7"/>
          <p:cNvSpPr/>
          <p:nvPr/>
        </p:nvSpPr>
        <p:spPr>
          <a:xfrm>
            <a:off x="854853" y="1698549"/>
            <a:ext cx="1533525" cy="0"/>
          </a:xfrm>
          <a:custGeom>
            <a:avLst/>
            <a:gdLst/>
            <a:ahLst/>
            <a:cxnLst/>
            <a:rect l="l" t="t" r="r" b="b"/>
            <a:pathLst>
              <a:path w="1533525">
                <a:moveTo>
                  <a:pt x="0" y="0"/>
                </a:moveTo>
                <a:lnTo>
                  <a:pt x="1533388" y="1"/>
                </a:lnTo>
              </a:path>
            </a:pathLst>
          </a:custGeom>
          <a:ln w="12699">
            <a:solidFill>
              <a:srgbClr val="000000"/>
            </a:solidFill>
          </a:ln>
        </p:spPr>
        <p:txBody>
          <a:bodyPr wrap="square" lIns="0" tIns="0" rIns="0" bIns="0" rtlCol="0"/>
          <a:lstStyle/>
          <a:p>
            <a:endParaRPr/>
          </a:p>
        </p:txBody>
      </p:sp>
      <p:sp>
        <p:nvSpPr>
          <p:cNvPr id="8" name="object 8"/>
          <p:cNvSpPr/>
          <p:nvPr/>
        </p:nvSpPr>
        <p:spPr>
          <a:xfrm>
            <a:off x="854853" y="2014410"/>
            <a:ext cx="1533525" cy="0"/>
          </a:xfrm>
          <a:custGeom>
            <a:avLst/>
            <a:gdLst/>
            <a:ahLst/>
            <a:cxnLst/>
            <a:rect l="l" t="t" r="r" b="b"/>
            <a:pathLst>
              <a:path w="1533525">
                <a:moveTo>
                  <a:pt x="0" y="0"/>
                </a:moveTo>
                <a:lnTo>
                  <a:pt x="1533388" y="1"/>
                </a:lnTo>
              </a:path>
            </a:pathLst>
          </a:custGeom>
          <a:ln w="12699">
            <a:solidFill>
              <a:srgbClr val="000000"/>
            </a:solidFill>
          </a:ln>
        </p:spPr>
        <p:txBody>
          <a:bodyPr wrap="square" lIns="0" tIns="0" rIns="0" bIns="0" rtlCol="0"/>
          <a:lstStyle/>
          <a:p>
            <a:endParaRPr/>
          </a:p>
        </p:txBody>
      </p:sp>
      <p:sp>
        <p:nvSpPr>
          <p:cNvPr id="9" name="object 9"/>
          <p:cNvSpPr/>
          <p:nvPr/>
        </p:nvSpPr>
        <p:spPr>
          <a:xfrm>
            <a:off x="854853" y="2330284"/>
            <a:ext cx="1533525" cy="0"/>
          </a:xfrm>
          <a:custGeom>
            <a:avLst/>
            <a:gdLst/>
            <a:ahLst/>
            <a:cxnLst/>
            <a:rect l="l" t="t" r="r" b="b"/>
            <a:pathLst>
              <a:path w="1533525">
                <a:moveTo>
                  <a:pt x="0" y="0"/>
                </a:moveTo>
                <a:lnTo>
                  <a:pt x="1533388" y="1"/>
                </a:lnTo>
              </a:path>
            </a:pathLst>
          </a:custGeom>
          <a:ln w="12699">
            <a:solidFill>
              <a:srgbClr val="000000"/>
            </a:solidFill>
          </a:ln>
        </p:spPr>
        <p:txBody>
          <a:bodyPr wrap="square" lIns="0" tIns="0" rIns="0" bIns="0" rtlCol="0"/>
          <a:lstStyle/>
          <a:p>
            <a:endParaRPr/>
          </a:p>
        </p:txBody>
      </p:sp>
      <p:sp>
        <p:nvSpPr>
          <p:cNvPr id="10" name="object 10"/>
          <p:cNvSpPr/>
          <p:nvPr/>
        </p:nvSpPr>
        <p:spPr>
          <a:xfrm>
            <a:off x="854853" y="2646159"/>
            <a:ext cx="1533525" cy="0"/>
          </a:xfrm>
          <a:custGeom>
            <a:avLst/>
            <a:gdLst/>
            <a:ahLst/>
            <a:cxnLst/>
            <a:rect l="l" t="t" r="r" b="b"/>
            <a:pathLst>
              <a:path w="1533525">
                <a:moveTo>
                  <a:pt x="0" y="0"/>
                </a:moveTo>
                <a:lnTo>
                  <a:pt x="1533388" y="1"/>
                </a:lnTo>
              </a:path>
            </a:pathLst>
          </a:custGeom>
          <a:ln w="12699">
            <a:solidFill>
              <a:srgbClr val="000000"/>
            </a:solidFill>
          </a:ln>
        </p:spPr>
        <p:txBody>
          <a:bodyPr wrap="square" lIns="0" tIns="0" rIns="0" bIns="0" rtlCol="0"/>
          <a:lstStyle/>
          <a:p>
            <a:endParaRPr/>
          </a:p>
        </p:txBody>
      </p:sp>
      <p:sp>
        <p:nvSpPr>
          <p:cNvPr id="11" name="object 11"/>
          <p:cNvSpPr/>
          <p:nvPr/>
        </p:nvSpPr>
        <p:spPr>
          <a:xfrm>
            <a:off x="854853" y="2962033"/>
            <a:ext cx="1533525" cy="0"/>
          </a:xfrm>
          <a:custGeom>
            <a:avLst/>
            <a:gdLst/>
            <a:ahLst/>
            <a:cxnLst/>
            <a:rect l="l" t="t" r="r" b="b"/>
            <a:pathLst>
              <a:path w="1533525">
                <a:moveTo>
                  <a:pt x="0" y="0"/>
                </a:moveTo>
                <a:lnTo>
                  <a:pt x="1533388" y="1"/>
                </a:lnTo>
              </a:path>
            </a:pathLst>
          </a:custGeom>
          <a:ln w="12699">
            <a:solidFill>
              <a:srgbClr val="000000"/>
            </a:solidFill>
          </a:ln>
        </p:spPr>
        <p:txBody>
          <a:bodyPr wrap="square" lIns="0" tIns="0" rIns="0" bIns="0" rtlCol="0"/>
          <a:lstStyle/>
          <a:p>
            <a:endParaRPr/>
          </a:p>
        </p:txBody>
      </p:sp>
      <p:sp>
        <p:nvSpPr>
          <p:cNvPr id="12" name="object 12"/>
          <p:cNvSpPr/>
          <p:nvPr/>
        </p:nvSpPr>
        <p:spPr>
          <a:xfrm>
            <a:off x="854853" y="3277908"/>
            <a:ext cx="1533525" cy="0"/>
          </a:xfrm>
          <a:custGeom>
            <a:avLst/>
            <a:gdLst/>
            <a:ahLst/>
            <a:cxnLst/>
            <a:rect l="l" t="t" r="r" b="b"/>
            <a:pathLst>
              <a:path w="1533525">
                <a:moveTo>
                  <a:pt x="0" y="0"/>
                </a:moveTo>
                <a:lnTo>
                  <a:pt x="1533388" y="1"/>
                </a:lnTo>
              </a:path>
            </a:pathLst>
          </a:custGeom>
          <a:ln w="12699">
            <a:solidFill>
              <a:srgbClr val="000000"/>
            </a:solidFill>
          </a:ln>
        </p:spPr>
        <p:txBody>
          <a:bodyPr wrap="square" lIns="0" tIns="0" rIns="0" bIns="0" rtlCol="0"/>
          <a:lstStyle/>
          <a:p>
            <a:endParaRPr/>
          </a:p>
        </p:txBody>
      </p:sp>
      <p:sp>
        <p:nvSpPr>
          <p:cNvPr id="13" name="object 13"/>
          <p:cNvSpPr/>
          <p:nvPr/>
        </p:nvSpPr>
        <p:spPr>
          <a:xfrm>
            <a:off x="854853" y="3593782"/>
            <a:ext cx="1533525" cy="0"/>
          </a:xfrm>
          <a:custGeom>
            <a:avLst/>
            <a:gdLst/>
            <a:ahLst/>
            <a:cxnLst/>
            <a:rect l="l" t="t" r="r" b="b"/>
            <a:pathLst>
              <a:path w="1533525">
                <a:moveTo>
                  <a:pt x="0" y="0"/>
                </a:moveTo>
                <a:lnTo>
                  <a:pt x="1533388" y="1"/>
                </a:lnTo>
              </a:path>
            </a:pathLst>
          </a:custGeom>
          <a:ln w="12699">
            <a:solidFill>
              <a:srgbClr val="000000"/>
            </a:solidFill>
          </a:ln>
        </p:spPr>
        <p:txBody>
          <a:bodyPr wrap="square" lIns="0" tIns="0" rIns="0" bIns="0" rtlCol="0"/>
          <a:lstStyle/>
          <a:p>
            <a:endParaRPr/>
          </a:p>
        </p:txBody>
      </p:sp>
      <p:sp>
        <p:nvSpPr>
          <p:cNvPr id="14" name="object 14"/>
          <p:cNvSpPr/>
          <p:nvPr/>
        </p:nvSpPr>
        <p:spPr>
          <a:xfrm>
            <a:off x="854853" y="3909657"/>
            <a:ext cx="1533525" cy="0"/>
          </a:xfrm>
          <a:custGeom>
            <a:avLst/>
            <a:gdLst/>
            <a:ahLst/>
            <a:cxnLst/>
            <a:rect l="l" t="t" r="r" b="b"/>
            <a:pathLst>
              <a:path w="1533525">
                <a:moveTo>
                  <a:pt x="0" y="0"/>
                </a:moveTo>
                <a:lnTo>
                  <a:pt x="1533388" y="0"/>
                </a:lnTo>
              </a:path>
            </a:pathLst>
          </a:custGeom>
          <a:ln w="12699">
            <a:solidFill>
              <a:srgbClr val="000000"/>
            </a:solidFill>
          </a:ln>
        </p:spPr>
        <p:txBody>
          <a:bodyPr wrap="square" lIns="0" tIns="0" rIns="0" bIns="0" rtlCol="0"/>
          <a:lstStyle/>
          <a:p>
            <a:endParaRPr/>
          </a:p>
        </p:txBody>
      </p:sp>
      <p:sp>
        <p:nvSpPr>
          <p:cNvPr id="15" name="object 15"/>
          <p:cNvSpPr/>
          <p:nvPr/>
        </p:nvSpPr>
        <p:spPr>
          <a:xfrm>
            <a:off x="854853" y="4225518"/>
            <a:ext cx="1533525" cy="0"/>
          </a:xfrm>
          <a:custGeom>
            <a:avLst/>
            <a:gdLst/>
            <a:ahLst/>
            <a:cxnLst/>
            <a:rect l="l" t="t" r="r" b="b"/>
            <a:pathLst>
              <a:path w="1533525">
                <a:moveTo>
                  <a:pt x="0" y="0"/>
                </a:moveTo>
                <a:lnTo>
                  <a:pt x="1533388" y="0"/>
                </a:lnTo>
              </a:path>
            </a:pathLst>
          </a:custGeom>
          <a:ln w="12699">
            <a:solidFill>
              <a:srgbClr val="000000"/>
            </a:solidFill>
          </a:ln>
        </p:spPr>
        <p:txBody>
          <a:bodyPr wrap="square" lIns="0" tIns="0" rIns="0" bIns="0" rtlCol="0"/>
          <a:lstStyle/>
          <a:p>
            <a:endParaRPr/>
          </a:p>
        </p:txBody>
      </p:sp>
      <p:sp>
        <p:nvSpPr>
          <p:cNvPr id="16" name="object 16"/>
          <p:cNvSpPr/>
          <p:nvPr/>
        </p:nvSpPr>
        <p:spPr>
          <a:xfrm>
            <a:off x="854853" y="4541392"/>
            <a:ext cx="1533525" cy="0"/>
          </a:xfrm>
          <a:custGeom>
            <a:avLst/>
            <a:gdLst/>
            <a:ahLst/>
            <a:cxnLst/>
            <a:rect l="l" t="t" r="r" b="b"/>
            <a:pathLst>
              <a:path w="1533525">
                <a:moveTo>
                  <a:pt x="0" y="0"/>
                </a:moveTo>
                <a:lnTo>
                  <a:pt x="1533388" y="0"/>
                </a:lnTo>
              </a:path>
            </a:pathLst>
          </a:custGeom>
          <a:ln w="12699">
            <a:solidFill>
              <a:srgbClr val="000000"/>
            </a:solidFill>
          </a:ln>
        </p:spPr>
        <p:txBody>
          <a:bodyPr wrap="square" lIns="0" tIns="0" rIns="0" bIns="0" rtlCol="0"/>
          <a:lstStyle/>
          <a:p>
            <a:endParaRPr/>
          </a:p>
        </p:txBody>
      </p:sp>
      <p:sp>
        <p:nvSpPr>
          <p:cNvPr id="17" name="object 17"/>
          <p:cNvSpPr/>
          <p:nvPr/>
        </p:nvSpPr>
        <p:spPr>
          <a:xfrm>
            <a:off x="854853" y="4857267"/>
            <a:ext cx="1533525" cy="0"/>
          </a:xfrm>
          <a:custGeom>
            <a:avLst/>
            <a:gdLst/>
            <a:ahLst/>
            <a:cxnLst/>
            <a:rect l="l" t="t" r="r" b="b"/>
            <a:pathLst>
              <a:path w="1533525">
                <a:moveTo>
                  <a:pt x="0" y="0"/>
                </a:moveTo>
                <a:lnTo>
                  <a:pt x="1533388" y="0"/>
                </a:lnTo>
              </a:path>
            </a:pathLst>
          </a:custGeom>
          <a:ln w="12699">
            <a:solidFill>
              <a:srgbClr val="000000"/>
            </a:solidFill>
          </a:ln>
        </p:spPr>
        <p:txBody>
          <a:bodyPr wrap="square" lIns="0" tIns="0" rIns="0" bIns="0" rtlCol="0"/>
          <a:lstStyle/>
          <a:p>
            <a:endParaRPr/>
          </a:p>
        </p:txBody>
      </p:sp>
      <p:sp>
        <p:nvSpPr>
          <p:cNvPr id="18" name="object 18"/>
          <p:cNvSpPr/>
          <p:nvPr/>
        </p:nvSpPr>
        <p:spPr>
          <a:xfrm>
            <a:off x="854853" y="5173141"/>
            <a:ext cx="1533525" cy="0"/>
          </a:xfrm>
          <a:custGeom>
            <a:avLst/>
            <a:gdLst/>
            <a:ahLst/>
            <a:cxnLst/>
            <a:rect l="l" t="t" r="r" b="b"/>
            <a:pathLst>
              <a:path w="1533525">
                <a:moveTo>
                  <a:pt x="0" y="0"/>
                </a:moveTo>
                <a:lnTo>
                  <a:pt x="1533388" y="0"/>
                </a:lnTo>
              </a:path>
            </a:pathLst>
          </a:custGeom>
          <a:ln w="12699">
            <a:solidFill>
              <a:srgbClr val="000000"/>
            </a:solidFill>
          </a:ln>
        </p:spPr>
        <p:txBody>
          <a:bodyPr wrap="square" lIns="0" tIns="0" rIns="0" bIns="0" rtlCol="0"/>
          <a:lstStyle/>
          <a:p>
            <a:endParaRPr/>
          </a:p>
        </p:txBody>
      </p:sp>
      <p:sp>
        <p:nvSpPr>
          <p:cNvPr id="19" name="object 19"/>
          <p:cNvSpPr/>
          <p:nvPr/>
        </p:nvSpPr>
        <p:spPr>
          <a:xfrm>
            <a:off x="854853" y="5489016"/>
            <a:ext cx="1533525" cy="0"/>
          </a:xfrm>
          <a:custGeom>
            <a:avLst/>
            <a:gdLst/>
            <a:ahLst/>
            <a:cxnLst/>
            <a:rect l="l" t="t" r="r" b="b"/>
            <a:pathLst>
              <a:path w="1533525">
                <a:moveTo>
                  <a:pt x="0" y="0"/>
                </a:moveTo>
                <a:lnTo>
                  <a:pt x="1533388" y="0"/>
                </a:lnTo>
              </a:path>
            </a:pathLst>
          </a:custGeom>
          <a:ln w="12699">
            <a:solidFill>
              <a:srgbClr val="000000"/>
            </a:solidFill>
          </a:ln>
        </p:spPr>
        <p:txBody>
          <a:bodyPr wrap="square" lIns="0" tIns="0" rIns="0" bIns="0" rtlCol="0"/>
          <a:lstStyle/>
          <a:p>
            <a:endParaRPr/>
          </a:p>
        </p:txBody>
      </p:sp>
      <p:sp>
        <p:nvSpPr>
          <p:cNvPr id="20" name="object 20"/>
          <p:cNvSpPr txBox="1"/>
          <p:nvPr/>
        </p:nvSpPr>
        <p:spPr>
          <a:xfrm>
            <a:off x="368301" y="1111250"/>
            <a:ext cx="307975" cy="4735195"/>
          </a:xfrm>
          <a:prstGeom prst="rect">
            <a:avLst/>
          </a:prstGeom>
        </p:spPr>
        <p:txBody>
          <a:bodyPr vert="horz" wrap="square" lIns="0" tIns="0" rIns="0" bIns="0" rtlCol="0">
            <a:spAutoFit/>
          </a:bodyPr>
          <a:lstStyle/>
          <a:p>
            <a:pPr marL="13335" algn="ctr">
              <a:lnSpc>
                <a:spcPts val="2135"/>
              </a:lnSpc>
            </a:pPr>
            <a:r>
              <a:rPr sz="2000" spc="110" dirty="0">
                <a:latin typeface="Times New Roman"/>
                <a:cs typeface="Times New Roman"/>
              </a:rPr>
              <a:t>0</a:t>
            </a:r>
            <a:endParaRPr sz="2000">
              <a:latin typeface="Times New Roman"/>
              <a:cs typeface="Times New Roman"/>
            </a:endParaRPr>
          </a:p>
          <a:p>
            <a:pPr marL="13335" algn="ctr">
              <a:lnSpc>
                <a:spcPts val="2135"/>
              </a:lnSpc>
            </a:pPr>
            <a:r>
              <a:rPr sz="2000" spc="110" dirty="0">
                <a:latin typeface="Times New Roman"/>
                <a:cs typeface="Times New Roman"/>
              </a:rPr>
              <a:t>1</a:t>
            </a:r>
            <a:endParaRPr sz="2000">
              <a:latin typeface="Times New Roman"/>
              <a:cs typeface="Times New Roman"/>
            </a:endParaRPr>
          </a:p>
          <a:p>
            <a:pPr marL="13335" algn="ctr">
              <a:lnSpc>
                <a:spcPct val="100000"/>
              </a:lnSpc>
              <a:spcBef>
                <a:spcPts val="705"/>
              </a:spcBef>
            </a:pPr>
            <a:r>
              <a:rPr sz="2000" spc="110" dirty="0">
                <a:latin typeface="Times New Roman"/>
                <a:cs typeface="Times New Roman"/>
              </a:rPr>
              <a:t>2</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3</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4</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5</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6</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7</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8</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9</a:t>
            </a:r>
            <a:endParaRPr sz="2000">
              <a:latin typeface="Times New Roman"/>
              <a:cs typeface="Times New Roman"/>
            </a:endParaRPr>
          </a:p>
          <a:p>
            <a:pPr algn="ctr">
              <a:lnSpc>
                <a:spcPct val="100000"/>
              </a:lnSpc>
              <a:spcBef>
                <a:spcPts val="85"/>
              </a:spcBef>
            </a:pPr>
            <a:r>
              <a:rPr sz="2000" spc="105" dirty="0">
                <a:latin typeface="Times New Roman"/>
                <a:cs typeface="Times New Roman"/>
              </a:rPr>
              <a:t>10</a:t>
            </a:r>
            <a:endParaRPr sz="2000">
              <a:latin typeface="Times New Roman"/>
              <a:cs typeface="Times New Roman"/>
            </a:endParaRPr>
          </a:p>
          <a:p>
            <a:pPr algn="ctr">
              <a:lnSpc>
                <a:spcPct val="100000"/>
              </a:lnSpc>
              <a:spcBef>
                <a:spcPts val="85"/>
              </a:spcBef>
            </a:pPr>
            <a:r>
              <a:rPr sz="2000" spc="105" dirty="0">
                <a:latin typeface="Times New Roman"/>
                <a:cs typeface="Times New Roman"/>
              </a:rPr>
              <a:t>11</a:t>
            </a:r>
            <a:endParaRPr sz="2000">
              <a:latin typeface="Times New Roman"/>
              <a:cs typeface="Times New Roman"/>
            </a:endParaRPr>
          </a:p>
          <a:p>
            <a:pPr algn="ctr">
              <a:lnSpc>
                <a:spcPct val="100000"/>
              </a:lnSpc>
              <a:spcBef>
                <a:spcPts val="85"/>
              </a:spcBef>
            </a:pPr>
            <a:r>
              <a:rPr sz="2000" spc="105" dirty="0">
                <a:latin typeface="Times New Roman"/>
                <a:cs typeface="Times New Roman"/>
              </a:rPr>
              <a:t>12</a:t>
            </a:r>
            <a:endParaRPr sz="2000">
              <a:latin typeface="Times New Roman"/>
              <a:cs typeface="Times New Roman"/>
            </a:endParaRPr>
          </a:p>
          <a:p>
            <a:pPr algn="ctr">
              <a:lnSpc>
                <a:spcPct val="100000"/>
              </a:lnSpc>
              <a:spcBef>
                <a:spcPts val="85"/>
              </a:spcBef>
            </a:pPr>
            <a:r>
              <a:rPr sz="2000" spc="105" dirty="0">
                <a:latin typeface="Times New Roman"/>
                <a:cs typeface="Times New Roman"/>
              </a:rPr>
              <a:t>13</a:t>
            </a:r>
            <a:endParaRPr sz="2000">
              <a:latin typeface="Times New Roman"/>
              <a:cs typeface="Times New Roman"/>
            </a:endParaRPr>
          </a:p>
          <a:p>
            <a:pPr algn="ctr">
              <a:lnSpc>
                <a:spcPct val="100000"/>
              </a:lnSpc>
              <a:spcBef>
                <a:spcPts val="85"/>
              </a:spcBef>
            </a:pPr>
            <a:r>
              <a:rPr sz="2000" spc="105" dirty="0">
                <a:latin typeface="Times New Roman"/>
                <a:cs typeface="Times New Roman"/>
              </a:rPr>
              <a:t>14</a:t>
            </a:r>
            <a:endParaRPr sz="2000">
              <a:latin typeface="Times New Roman"/>
              <a:cs typeface="Times New Roman"/>
            </a:endParaRPr>
          </a:p>
        </p:txBody>
      </p:sp>
      <p:sp>
        <p:nvSpPr>
          <p:cNvPr id="21" name="object 21"/>
          <p:cNvSpPr txBox="1"/>
          <p:nvPr/>
        </p:nvSpPr>
        <p:spPr>
          <a:xfrm>
            <a:off x="1522399" y="1111250"/>
            <a:ext cx="420370" cy="312420"/>
          </a:xfrm>
          <a:prstGeom prst="rect">
            <a:avLst/>
          </a:prstGeom>
        </p:spPr>
        <p:txBody>
          <a:bodyPr vert="horz" wrap="square" lIns="0" tIns="0" rIns="0" bIns="0" rtlCol="0">
            <a:spAutoFit/>
          </a:bodyPr>
          <a:lstStyle/>
          <a:p>
            <a:pPr marL="12700">
              <a:lnSpc>
                <a:spcPct val="100000"/>
              </a:lnSpc>
            </a:pPr>
            <a:r>
              <a:rPr sz="2000" spc="50" dirty="0">
                <a:latin typeface="Times New Roman"/>
                <a:cs typeface="Times New Roman"/>
              </a:rPr>
              <a:t>A.0</a:t>
            </a:r>
            <a:endParaRPr sz="2000">
              <a:latin typeface="Times New Roman"/>
              <a:cs typeface="Times New Roman"/>
            </a:endParaRPr>
          </a:p>
        </p:txBody>
      </p:sp>
      <p:sp>
        <p:nvSpPr>
          <p:cNvPr id="22" name="object 22"/>
          <p:cNvSpPr txBox="1"/>
          <p:nvPr/>
        </p:nvSpPr>
        <p:spPr>
          <a:xfrm>
            <a:off x="1522399" y="1427124"/>
            <a:ext cx="420370" cy="312420"/>
          </a:xfrm>
          <a:prstGeom prst="rect">
            <a:avLst/>
          </a:prstGeom>
        </p:spPr>
        <p:txBody>
          <a:bodyPr vert="horz" wrap="square" lIns="0" tIns="0" rIns="0" bIns="0" rtlCol="0">
            <a:spAutoFit/>
          </a:bodyPr>
          <a:lstStyle/>
          <a:p>
            <a:pPr marL="12700">
              <a:lnSpc>
                <a:spcPct val="100000"/>
              </a:lnSpc>
            </a:pPr>
            <a:r>
              <a:rPr sz="2000" spc="50" dirty="0">
                <a:latin typeface="Times New Roman"/>
                <a:cs typeface="Times New Roman"/>
              </a:rPr>
              <a:t>A.1</a:t>
            </a:r>
            <a:endParaRPr sz="2000">
              <a:latin typeface="Times New Roman"/>
              <a:cs typeface="Times New Roman"/>
            </a:endParaRPr>
          </a:p>
        </p:txBody>
      </p:sp>
      <p:sp>
        <p:nvSpPr>
          <p:cNvPr id="23" name="object 23"/>
          <p:cNvSpPr txBox="1"/>
          <p:nvPr/>
        </p:nvSpPr>
        <p:spPr>
          <a:xfrm>
            <a:off x="1522399" y="1742998"/>
            <a:ext cx="420370" cy="312420"/>
          </a:xfrm>
          <a:prstGeom prst="rect">
            <a:avLst/>
          </a:prstGeom>
        </p:spPr>
        <p:txBody>
          <a:bodyPr vert="horz" wrap="square" lIns="0" tIns="0" rIns="0" bIns="0" rtlCol="0">
            <a:spAutoFit/>
          </a:bodyPr>
          <a:lstStyle/>
          <a:p>
            <a:pPr marL="12700">
              <a:lnSpc>
                <a:spcPct val="100000"/>
              </a:lnSpc>
            </a:pPr>
            <a:r>
              <a:rPr sz="2000" spc="50" dirty="0">
                <a:latin typeface="Times New Roman"/>
                <a:cs typeface="Times New Roman"/>
              </a:rPr>
              <a:t>A.2</a:t>
            </a:r>
            <a:endParaRPr sz="2000">
              <a:latin typeface="Times New Roman"/>
              <a:cs typeface="Times New Roman"/>
            </a:endParaRPr>
          </a:p>
        </p:txBody>
      </p:sp>
      <p:sp>
        <p:nvSpPr>
          <p:cNvPr id="24" name="object 24"/>
          <p:cNvSpPr txBox="1"/>
          <p:nvPr/>
        </p:nvSpPr>
        <p:spPr>
          <a:xfrm>
            <a:off x="1522399" y="2058873"/>
            <a:ext cx="420370" cy="312420"/>
          </a:xfrm>
          <a:prstGeom prst="rect">
            <a:avLst/>
          </a:prstGeom>
        </p:spPr>
        <p:txBody>
          <a:bodyPr vert="horz" wrap="square" lIns="0" tIns="0" rIns="0" bIns="0" rtlCol="0">
            <a:spAutoFit/>
          </a:bodyPr>
          <a:lstStyle/>
          <a:p>
            <a:pPr marL="12700">
              <a:lnSpc>
                <a:spcPct val="100000"/>
              </a:lnSpc>
            </a:pPr>
            <a:r>
              <a:rPr sz="2000" spc="50" dirty="0">
                <a:latin typeface="Times New Roman"/>
                <a:cs typeface="Times New Roman"/>
              </a:rPr>
              <a:t>A.3</a:t>
            </a:r>
            <a:endParaRPr sz="2000">
              <a:latin typeface="Times New Roman"/>
              <a:cs typeface="Times New Roman"/>
            </a:endParaRPr>
          </a:p>
        </p:txBody>
      </p:sp>
      <p:sp>
        <p:nvSpPr>
          <p:cNvPr id="25" name="object 25"/>
          <p:cNvSpPr txBox="1"/>
          <p:nvPr/>
        </p:nvSpPr>
        <p:spPr>
          <a:xfrm>
            <a:off x="1527619" y="2374734"/>
            <a:ext cx="421005" cy="312420"/>
          </a:xfrm>
          <a:prstGeom prst="rect">
            <a:avLst/>
          </a:prstGeom>
        </p:spPr>
        <p:txBody>
          <a:bodyPr vert="horz" wrap="square" lIns="0" tIns="0" rIns="0" bIns="0" rtlCol="0">
            <a:spAutoFit/>
          </a:bodyPr>
          <a:lstStyle/>
          <a:p>
            <a:pPr marL="12700">
              <a:lnSpc>
                <a:spcPct val="100000"/>
              </a:lnSpc>
            </a:pPr>
            <a:r>
              <a:rPr sz="2000" spc="85" dirty="0">
                <a:latin typeface="Times New Roman"/>
                <a:cs typeface="Times New Roman"/>
              </a:rPr>
              <a:t>B.0</a:t>
            </a:r>
            <a:endParaRPr sz="2000">
              <a:latin typeface="Times New Roman"/>
              <a:cs typeface="Times New Roman"/>
            </a:endParaRPr>
          </a:p>
        </p:txBody>
      </p:sp>
      <p:sp>
        <p:nvSpPr>
          <p:cNvPr id="26" name="object 26"/>
          <p:cNvSpPr txBox="1"/>
          <p:nvPr/>
        </p:nvSpPr>
        <p:spPr>
          <a:xfrm>
            <a:off x="1527619" y="2690609"/>
            <a:ext cx="421005" cy="312420"/>
          </a:xfrm>
          <a:prstGeom prst="rect">
            <a:avLst/>
          </a:prstGeom>
        </p:spPr>
        <p:txBody>
          <a:bodyPr vert="horz" wrap="square" lIns="0" tIns="0" rIns="0" bIns="0" rtlCol="0">
            <a:spAutoFit/>
          </a:bodyPr>
          <a:lstStyle/>
          <a:p>
            <a:pPr marL="12700">
              <a:lnSpc>
                <a:spcPct val="100000"/>
              </a:lnSpc>
            </a:pPr>
            <a:r>
              <a:rPr sz="2000" spc="85" dirty="0">
                <a:latin typeface="Times New Roman"/>
                <a:cs typeface="Times New Roman"/>
              </a:rPr>
              <a:t>B.1</a:t>
            </a:r>
            <a:endParaRPr sz="2000">
              <a:latin typeface="Times New Roman"/>
              <a:cs typeface="Times New Roman"/>
            </a:endParaRPr>
          </a:p>
        </p:txBody>
      </p:sp>
      <p:sp>
        <p:nvSpPr>
          <p:cNvPr id="27" name="object 27"/>
          <p:cNvSpPr txBox="1"/>
          <p:nvPr/>
        </p:nvSpPr>
        <p:spPr>
          <a:xfrm>
            <a:off x="1527619" y="3006483"/>
            <a:ext cx="421005" cy="312420"/>
          </a:xfrm>
          <a:prstGeom prst="rect">
            <a:avLst/>
          </a:prstGeom>
        </p:spPr>
        <p:txBody>
          <a:bodyPr vert="horz" wrap="square" lIns="0" tIns="0" rIns="0" bIns="0" rtlCol="0">
            <a:spAutoFit/>
          </a:bodyPr>
          <a:lstStyle/>
          <a:p>
            <a:pPr marL="12700">
              <a:lnSpc>
                <a:spcPct val="100000"/>
              </a:lnSpc>
            </a:pPr>
            <a:r>
              <a:rPr sz="2000" spc="85" dirty="0">
                <a:latin typeface="Times New Roman"/>
                <a:cs typeface="Times New Roman"/>
              </a:rPr>
              <a:t>B.2</a:t>
            </a:r>
            <a:endParaRPr sz="2000">
              <a:latin typeface="Times New Roman"/>
              <a:cs typeface="Times New Roman"/>
            </a:endParaRPr>
          </a:p>
        </p:txBody>
      </p:sp>
      <p:sp>
        <p:nvSpPr>
          <p:cNvPr id="28" name="object 28"/>
          <p:cNvSpPr txBox="1"/>
          <p:nvPr/>
        </p:nvSpPr>
        <p:spPr>
          <a:xfrm>
            <a:off x="1522399" y="3322358"/>
            <a:ext cx="420370" cy="312420"/>
          </a:xfrm>
          <a:prstGeom prst="rect">
            <a:avLst/>
          </a:prstGeom>
        </p:spPr>
        <p:txBody>
          <a:bodyPr vert="horz" wrap="square" lIns="0" tIns="0" rIns="0" bIns="0" rtlCol="0">
            <a:spAutoFit/>
          </a:bodyPr>
          <a:lstStyle/>
          <a:p>
            <a:pPr marL="12700">
              <a:lnSpc>
                <a:spcPct val="100000"/>
              </a:lnSpc>
            </a:pPr>
            <a:r>
              <a:rPr sz="2000" spc="85" dirty="0">
                <a:latin typeface="Times New Roman"/>
                <a:cs typeface="Times New Roman"/>
              </a:rPr>
              <a:t>C.0</a:t>
            </a:r>
            <a:endParaRPr sz="2000">
              <a:latin typeface="Times New Roman"/>
              <a:cs typeface="Times New Roman"/>
            </a:endParaRPr>
          </a:p>
        </p:txBody>
      </p:sp>
      <p:sp>
        <p:nvSpPr>
          <p:cNvPr id="29" name="object 29"/>
          <p:cNvSpPr txBox="1"/>
          <p:nvPr/>
        </p:nvSpPr>
        <p:spPr>
          <a:xfrm>
            <a:off x="1522399" y="3638232"/>
            <a:ext cx="420370" cy="312420"/>
          </a:xfrm>
          <a:prstGeom prst="rect">
            <a:avLst/>
          </a:prstGeom>
        </p:spPr>
        <p:txBody>
          <a:bodyPr vert="horz" wrap="square" lIns="0" tIns="0" rIns="0" bIns="0" rtlCol="0">
            <a:spAutoFit/>
          </a:bodyPr>
          <a:lstStyle/>
          <a:p>
            <a:pPr marL="12700">
              <a:lnSpc>
                <a:spcPct val="100000"/>
              </a:lnSpc>
            </a:pPr>
            <a:r>
              <a:rPr sz="2000" spc="85" dirty="0">
                <a:latin typeface="Times New Roman"/>
                <a:cs typeface="Times New Roman"/>
              </a:rPr>
              <a:t>C.1</a:t>
            </a:r>
            <a:endParaRPr sz="2000">
              <a:latin typeface="Times New Roman"/>
              <a:cs typeface="Times New Roman"/>
            </a:endParaRPr>
          </a:p>
        </p:txBody>
      </p:sp>
      <p:sp>
        <p:nvSpPr>
          <p:cNvPr id="30" name="object 30"/>
          <p:cNvSpPr txBox="1"/>
          <p:nvPr/>
        </p:nvSpPr>
        <p:spPr>
          <a:xfrm>
            <a:off x="1522399" y="3954106"/>
            <a:ext cx="420370" cy="312420"/>
          </a:xfrm>
          <a:prstGeom prst="rect">
            <a:avLst/>
          </a:prstGeom>
        </p:spPr>
        <p:txBody>
          <a:bodyPr vert="horz" wrap="square" lIns="0" tIns="0" rIns="0" bIns="0" rtlCol="0">
            <a:spAutoFit/>
          </a:bodyPr>
          <a:lstStyle/>
          <a:p>
            <a:pPr marL="12700">
              <a:lnSpc>
                <a:spcPct val="100000"/>
              </a:lnSpc>
            </a:pPr>
            <a:r>
              <a:rPr sz="2000" spc="85" dirty="0">
                <a:latin typeface="Times New Roman"/>
                <a:cs typeface="Times New Roman"/>
              </a:rPr>
              <a:t>C.2</a:t>
            </a:r>
            <a:endParaRPr sz="2000">
              <a:latin typeface="Times New Roman"/>
              <a:cs typeface="Times New Roman"/>
            </a:endParaRPr>
          </a:p>
        </p:txBody>
      </p:sp>
      <p:sp>
        <p:nvSpPr>
          <p:cNvPr id="31" name="object 31"/>
          <p:cNvSpPr txBox="1"/>
          <p:nvPr/>
        </p:nvSpPr>
        <p:spPr>
          <a:xfrm>
            <a:off x="1522399" y="4269968"/>
            <a:ext cx="420370" cy="312420"/>
          </a:xfrm>
          <a:prstGeom prst="rect">
            <a:avLst/>
          </a:prstGeom>
        </p:spPr>
        <p:txBody>
          <a:bodyPr vert="horz" wrap="square" lIns="0" tIns="0" rIns="0" bIns="0" rtlCol="0">
            <a:spAutoFit/>
          </a:bodyPr>
          <a:lstStyle/>
          <a:p>
            <a:pPr marL="12700">
              <a:lnSpc>
                <a:spcPct val="100000"/>
              </a:lnSpc>
            </a:pPr>
            <a:r>
              <a:rPr sz="2000" spc="85" dirty="0">
                <a:latin typeface="Times New Roman"/>
                <a:cs typeface="Times New Roman"/>
              </a:rPr>
              <a:t>C.3</a:t>
            </a:r>
            <a:endParaRPr sz="2000">
              <a:latin typeface="Times New Roman"/>
              <a:cs typeface="Times New Roman"/>
            </a:endParaRPr>
          </a:p>
        </p:txBody>
      </p:sp>
      <p:sp>
        <p:nvSpPr>
          <p:cNvPr id="32" name="object 32"/>
          <p:cNvSpPr txBox="1"/>
          <p:nvPr/>
        </p:nvSpPr>
        <p:spPr>
          <a:xfrm>
            <a:off x="3077133" y="1111250"/>
            <a:ext cx="307975" cy="4735195"/>
          </a:xfrm>
          <a:prstGeom prst="rect">
            <a:avLst/>
          </a:prstGeom>
        </p:spPr>
        <p:txBody>
          <a:bodyPr vert="horz" wrap="square" lIns="0" tIns="0" rIns="0" bIns="0" rtlCol="0">
            <a:spAutoFit/>
          </a:bodyPr>
          <a:lstStyle/>
          <a:p>
            <a:pPr marL="13335" algn="ctr">
              <a:lnSpc>
                <a:spcPts val="2135"/>
              </a:lnSpc>
            </a:pPr>
            <a:r>
              <a:rPr sz="2000" spc="110" dirty="0">
                <a:latin typeface="Times New Roman"/>
                <a:cs typeface="Times New Roman"/>
              </a:rPr>
              <a:t>0</a:t>
            </a:r>
            <a:endParaRPr sz="2000">
              <a:latin typeface="Times New Roman"/>
              <a:cs typeface="Times New Roman"/>
            </a:endParaRPr>
          </a:p>
          <a:p>
            <a:pPr marL="13335" algn="ctr">
              <a:lnSpc>
                <a:spcPts val="2135"/>
              </a:lnSpc>
            </a:pPr>
            <a:r>
              <a:rPr sz="2000" spc="110" dirty="0">
                <a:latin typeface="Times New Roman"/>
                <a:cs typeface="Times New Roman"/>
              </a:rPr>
              <a:t>1</a:t>
            </a:r>
            <a:endParaRPr sz="2000">
              <a:latin typeface="Times New Roman"/>
              <a:cs typeface="Times New Roman"/>
            </a:endParaRPr>
          </a:p>
          <a:p>
            <a:pPr marL="13335" algn="ctr">
              <a:lnSpc>
                <a:spcPct val="100000"/>
              </a:lnSpc>
              <a:spcBef>
                <a:spcPts val="705"/>
              </a:spcBef>
            </a:pPr>
            <a:r>
              <a:rPr sz="2000" spc="110" dirty="0">
                <a:latin typeface="Times New Roman"/>
                <a:cs typeface="Times New Roman"/>
              </a:rPr>
              <a:t>2</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3</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4</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5</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6</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7</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8</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9</a:t>
            </a:r>
            <a:endParaRPr sz="2000">
              <a:latin typeface="Times New Roman"/>
              <a:cs typeface="Times New Roman"/>
            </a:endParaRPr>
          </a:p>
          <a:p>
            <a:pPr algn="ctr">
              <a:lnSpc>
                <a:spcPct val="100000"/>
              </a:lnSpc>
              <a:spcBef>
                <a:spcPts val="85"/>
              </a:spcBef>
            </a:pPr>
            <a:r>
              <a:rPr sz="2000" spc="105" dirty="0">
                <a:latin typeface="Times New Roman"/>
                <a:cs typeface="Times New Roman"/>
              </a:rPr>
              <a:t>10</a:t>
            </a:r>
            <a:endParaRPr sz="2000">
              <a:latin typeface="Times New Roman"/>
              <a:cs typeface="Times New Roman"/>
            </a:endParaRPr>
          </a:p>
          <a:p>
            <a:pPr algn="ctr">
              <a:lnSpc>
                <a:spcPct val="100000"/>
              </a:lnSpc>
              <a:spcBef>
                <a:spcPts val="85"/>
              </a:spcBef>
            </a:pPr>
            <a:r>
              <a:rPr sz="2000" spc="105" dirty="0">
                <a:latin typeface="Times New Roman"/>
                <a:cs typeface="Times New Roman"/>
              </a:rPr>
              <a:t>11</a:t>
            </a:r>
            <a:endParaRPr sz="2000">
              <a:latin typeface="Times New Roman"/>
              <a:cs typeface="Times New Roman"/>
            </a:endParaRPr>
          </a:p>
          <a:p>
            <a:pPr algn="ctr">
              <a:lnSpc>
                <a:spcPct val="100000"/>
              </a:lnSpc>
              <a:spcBef>
                <a:spcPts val="85"/>
              </a:spcBef>
            </a:pPr>
            <a:r>
              <a:rPr sz="2000" spc="105" dirty="0">
                <a:latin typeface="Times New Roman"/>
                <a:cs typeface="Times New Roman"/>
              </a:rPr>
              <a:t>12</a:t>
            </a:r>
            <a:endParaRPr sz="2000">
              <a:latin typeface="Times New Roman"/>
              <a:cs typeface="Times New Roman"/>
            </a:endParaRPr>
          </a:p>
          <a:p>
            <a:pPr algn="ctr">
              <a:lnSpc>
                <a:spcPct val="100000"/>
              </a:lnSpc>
              <a:spcBef>
                <a:spcPts val="85"/>
              </a:spcBef>
            </a:pPr>
            <a:r>
              <a:rPr sz="2000" spc="105" dirty="0">
                <a:latin typeface="Times New Roman"/>
                <a:cs typeface="Times New Roman"/>
              </a:rPr>
              <a:t>13</a:t>
            </a:r>
            <a:endParaRPr sz="2000">
              <a:latin typeface="Times New Roman"/>
              <a:cs typeface="Times New Roman"/>
            </a:endParaRPr>
          </a:p>
          <a:p>
            <a:pPr algn="ctr">
              <a:lnSpc>
                <a:spcPct val="100000"/>
              </a:lnSpc>
              <a:spcBef>
                <a:spcPts val="85"/>
              </a:spcBef>
            </a:pPr>
            <a:r>
              <a:rPr sz="2000" spc="105" dirty="0">
                <a:latin typeface="Times New Roman"/>
                <a:cs typeface="Times New Roman"/>
              </a:rPr>
              <a:t>14</a:t>
            </a:r>
            <a:endParaRPr sz="2000">
              <a:latin typeface="Times New Roman"/>
              <a:cs typeface="Times New Roman"/>
            </a:endParaRPr>
          </a:p>
        </p:txBody>
      </p:sp>
      <p:sp>
        <p:nvSpPr>
          <p:cNvPr id="34" name="object 34"/>
          <p:cNvSpPr txBox="1"/>
          <p:nvPr/>
        </p:nvSpPr>
        <p:spPr>
          <a:xfrm>
            <a:off x="5785967" y="1111250"/>
            <a:ext cx="307975" cy="4735195"/>
          </a:xfrm>
          <a:prstGeom prst="rect">
            <a:avLst/>
          </a:prstGeom>
        </p:spPr>
        <p:txBody>
          <a:bodyPr vert="horz" wrap="square" lIns="0" tIns="0" rIns="0" bIns="0" rtlCol="0">
            <a:spAutoFit/>
          </a:bodyPr>
          <a:lstStyle/>
          <a:p>
            <a:pPr marL="13335" algn="ctr">
              <a:lnSpc>
                <a:spcPts val="2135"/>
              </a:lnSpc>
            </a:pPr>
            <a:r>
              <a:rPr sz="2000" spc="110" dirty="0">
                <a:latin typeface="Times New Roman"/>
                <a:cs typeface="Times New Roman"/>
              </a:rPr>
              <a:t>0</a:t>
            </a:r>
            <a:endParaRPr sz="2000">
              <a:latin typeface="Times New Roman"/>
              <a:cs typeface="Times New Roman"/>
            </a:endParaRPr>
          </a:p>
          <a:p>
            <a:pPr marL="13335" algn="ctr">
              <a:lnSpc>
                <a:spcPts val="2135"/>
              </a:lnSpc>
            </a:pPr>
            <a:r>
              <a:rPr sz="2000" spc="110" dirty="0">
                <a:latin typeface="Times New Roman"/>
                <a:cs typeface="Times New Roman"/>
              </a:rPr>
              <a:t>1</a:t>
            </a:r>
            <a:endParaRPr sz="2000">
              <a:latin typeface="Times New Roman"/>
              <a:cs typeface="Times New Roman"/>
            </a:endParaRPr>
          </a:p>
          <a:p>
            <a:pPr marL="13335" algn="ctr">
              <a:lnSpc>
                <a:spcPct val="100000"/>
              </a:lnSpc>
              <a:spcBef>
                <a:spcPts val="705"/>
              </a:spcBef>
            </a:pPr>
            <a:r>
              <a:rPr sz="2000" spc="110" dirty="0">
                <a:latin typeface="Times New Roman"/>
                <a:cs typeface="Times New Roman"/>
              </a:rPr>
              <a:t>2</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3</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4</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5</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6</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7</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8</a:t>
            </a:r>
            <a:endParaRPr sz="2000">
              <a:latin typeface="Times New Roman"/>
              <a:cs typeface="Times New Roman"/>
            </a:endParaRPr>
          </a:p>
          <a:p>
            <a:pPr marL="13335" algn="ctr">
              <a:lnSpc>
                <a:spcPct val="100000"/>
              </a:lnSpc>
              <a:spcBef>
                <a:spcPts val="85"/>
              </a:spcBef>
            </a:pPr>
            <a:r>
              <a:rPr sz="2000" spc="110" dirty="0">
                <a:latin typeface="Times New Roman"/>
                <a:cs typeface="Times New Roman"/>
              </a:rPr>
              <a:t>9</a:t>
            </a:r>
            <a:endParaRPr sz="2000">
              <a:latin typeface="Times New Roman"/>
              <a:cs typeface="Times New Roman"/>
            </a:endParaRPr>
          </a:p>
          <a:p>
            <a:pPr algn="ctr">
              <a:lnSpc>
                <a:spcPct val="100000"/>
              </a:lnSpc>
              <a:spcBef>
                <a:spcPts val="85"/>
              </a:spcBef>
            </a:pPr>
            <a:r>
              <a:rPr sz="2000" spc="105" dirty="0">
                <a:latin typeface="Times New Roman"/>
                <a:cs typeface="Times New Roman"/>
              </a:rPr>
              <a:t>10</a:t>
            </a:r>
            <a:endParaRPr sz="2000">
              <a:latin typeface="Times New Roman"/>
              <a:cs typeface="Times New Roman"/>
            </a:endParaRPr>
          </a:p>
          <a:p>
            <a:pPr algn="ctr">
              <a:lnSpc>
                <a:spcPct val="100000"/>
              </a:lnSpc>
              <a:spcBef>
                <a:spcPts val="85"/>
              </a:spcBef>
            </a:pPr>
            <a:r>
              <a:rPr sz="2000" spc="105" dirty="0">
                <a:latin typeface="Times New Roman"/>
                <a:cs typeface="Times New Roman"/>
              </a:rPr>
              <a:t>11</a:t>
            </a:r>
            <a:endParaRPr sz="2000">
              <a:latin typeface="Times New Roman"/>
              <a:cs typeface="Times New Roman"/>
            </a:endParaRPr>
          </a:p>
          <a:p>
            <a:pPr algn="ctr">
              <a:lnSpc>
                <a:spcPct val="100000"/>
              </a:lnSpc>
              <a:spcBef>
                <a:spcPts val="85"/>
              </a:spcBef>
            </a:pPr>
            <a:r>
              <a:rPr sz="2000" spc="105" dirty="0">
                <a:latin typeface="Times New Roman"/>
                <a:cs typeface="Times New Roman"/>
              </a:rPr>
              <a:t>12</a:t>
            </a:r>
            <a:endParaRPr sz="2000">
              <a:latin typeface="Times New Roman"/>
              <a:cs typeface="Times New Roman"/>
            </a:endParaRPr>
          </a:p>
          <a:p>
            <a:pPr algn="ctr">
              <a:lnSpc>
                <a:spcPct val="100000"/>
              </a:lnSpc>
              <a:spcBef>
                <a:spcPts val="85"/>
              </a:spcBef>
            </a:pPr>
            <a:r>
              <a:rPr sz="2000" spc="105" dirty="0">
                <a:latin typeface="Times New Roman"/>
                <a:cs typeface="Times New Roman"/>
              </a:rPr>
              <a:t>13</a:t>
            </a:r>
            <a:endParaRPr sz="2000">
              <a:latin typeface="Times New Roman"/>
              <a:cs typeface="Times New Roman"/>
            </a:endParaRPr>
          </a:p>
          <a:p>
            <a:pPr algn="ctr">
              <a:lnSpc>
                <a:spcPct val="100000"/>
              </a:lnSpc>
              <a:spcBef>
                <a:spcPts val="85"/>
              </a:spcBef>
            </a:pPr>
            <a:r>
              <a:rPr sz="2000" spc="105" dirty="0">
                <a:latin typeface="Times New Roman"/>
                <a:cs typeface="Times New Roman"/>
              </a:rPr>
              <a:t>14</a:t>
            </a:r>
            <a:endParaRPr sz="2000">
              <a:latin typeface="Times New Roman"/>
              <a:cs typeface="Times New Roman"/>
            </a:endParaRPr>
          </a:p>
        </p:txBody>
      </p:sp>
      <p:graphicFrame>
        <p:nvGraphicFramePr>
          <p:cNvPr id="33" name="object 33"/>
          <p:cNvGraphicFramePr>
            <a:graphicFrameLocks noGrp="1"/>
          </p:cNvGraphicFramePr>
          <p:nvPr/>
        </p:nvGraphicFramePr>
        <p:xfrm>
          <a:off x="3555720" y="1066914"/>
          <a:ext cx="1534998" cy="4803994"/>
        </p:xfrm>
        <a:graphic>
          <a:graphicData uri="http://schemas.openxmlformats.org/drawingml/2006/table">
            <a:tbl>
              <a:tblPr firstRow="1" bandRow="1">
                <a:tableStyleId>{2D5ABB26-0587-4C30-8999-92F81FD0307C}</a:tableStyleId>
              </a:tblPr>
              <a:tblGrid>
                <a:gridCol w="1534998">
                  <a:extLst>
                    <a:ext uri="{9D8B030D-6E8A-4147-A177-3AD203B41FA5}">
                      <a16:colId xmlns:a16="http://schemas.microsoft.com/office/drawing/2014/main" val="20000"/>
                    </a:ext>
                  </a:extLst>
                </a:gridCol>
              </a:tblGrid>
              <a:tr h="309410">
                <a:tc>
                  <a:txBody>
                    <a:bodyPr/>
                    <a:lstStyle/>
                    <a:p>
                      <a:pPr marR="514350" algn="r">
                        <a:lnSpc>
                          <a:spcPts val="2335"/>
                        </a:lnSpc>
                        <a:spcBef>
                          <a:spcPts val="250"/>
                        </a:spcBef>
                      </a:pPr>
                      <a:r>
                        <a:rPr sz="2000" spc="-5" dirty="0">
                          <a:latin typeface="Times New Roman"/>
                          <a:cs typeface="Times New Roman"/>
                        </a:rPr>
                        <a:t>A.0</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315874">
                <a:tc>
                  <a:txBody>
                    <a:bodyPr/>
                    <a:lstStyle/>
                    <a:p>
                      <a:pPr marR="514350" algn="r">
                        <a:lnSpc>
                          <a:spcPts val="2335"/>
                        </a:lnSpc>
                        <a:spcBef>
                          <a:spcPts val="300"/>
                        </a:spcBef>
                      </a:pPr>
                      <a:r>
                        <a:rPr sz="2000" spc="-5" dirty="0">
                          <a:latin typeface="Times New Roman"/>
                          <a:cs typeface="Times New Roman"/>
                        </a:rPr>
                        <a:t>A.1</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1"/>
                  </a:ext>
                </a:extLst>
              </a:tr>
              <a:tr h="315861">
                <a:tc>
                  <a:txBody>
                    <a:bodyPr/>
                    <a:lstStyle/>
                    <a:p>
                      <a:pPr marR="514350" algn="r">
                        <a:lnSpc>
                          <a:spcPts val="2335"/>
                        </a:lnSpc>
                        <a:spcBef>
                          <a:spcPts val="300"/>
                        </a:spcBef>
                      </a:pPr>
                      <a:r>
                        <a:rPr sz="2000" spc="-5" dirty="0">
                          <a:latin typeface="Times New Roman"/>
                          <a:cs typeface="Times New Roman"/>
                        </a:rPr>
                        <a:t>A.2</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2"/>
                  </a:ext>
                </a:extLst>
              </a:tr>
              <a:tr h="315874">
                <a:tc>
                  <a:txBody>
                    <a:bodyPr/>
                    <a:lstStyle/>
                    <a:p>
                      <a:pPr marR="514350" algn="r">
                        <a:lnSpc>
                          <a:spcPts val="2335"/>
                        </a:lnSpc>
                        <a:spcBef>
                          <a:spcPts val="300"/>
                        </a:spcBef>
                      </a:pPr>
                      <a:r>
                        <a:rPr sz="2000" spc="-5" dirty="0">
                          <a:latin typeface="Times New Roman"/>
                          <a:cs typeface="Times New Roman"/>
                        </a:rPr>
                        <a:t>A.3</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3"/>
                  </a:ext>
                </a:extLst>
              </a:tr>
              <a:tr h="315874">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tcPr>
                </a:tc>
                <a:extLst>
                  <a:ext uri="{0D108BD9-81ED-4DB2-BD59-A6C34878D82A}">
                    <a16:rowId xmlns:a16="http://schemas.microsoft.com/office/drawing/2014/main" val="10004"/>
                  </a:ext>
                </a:extLst>
              </a:tr>
              <a:tr h="315874">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tcPr>
                </a:tc>
                <a:extLst>
                  <a:ext uri="{0D108BD9-81ED-4DB2-BD59-A6C34878D82A}">
                    <a16:rowId xmlns:a16="http://schemas.microsoft.com/office/drawing/2014/main" val="10005"/>
                  </a:ext>
                </a:extLst>
              </a:tr>
              <a:tr h="315874">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tcPr>
                </a:tc>
                <a:extLst>
                  <a:ext uri="{0D108BD9-81ED-4DB2-BD59-A6C34878D82A}">
                    <a16:rowId xmlns:a16="http://schemas.microsoft.com/office/drawing/2014/main" val="10006"/>
                  </a:ext>
                </a:extLst>
              </a:tr>
              <a:tr h="315874">
                <a:tc>
                  <a:txBody>
                    <a:bodyPr/>
                    <a:lstStyle/>
                    <a:p>
                      <a:pPr marR="514350" algn="r">
                        <a:lnSpc>
                          <a:spcPts val="2335"/>
                        </a:lnSpc>
                        <a:spcBef>
                          <a:spcPts val="300"/>
                        </a:spcBef>
                      </a:pPr>
                      <a:r>
                        <a:rPr sz="2000" spc="-5" dirty="0">
                          <a:latin typeface="Times New Roman"/>
                          <a:cs typeface="Times New Roman"/>
                        </a:rPr>
                        <a:t>C.0</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7"/>
                  </a:ext>
                </a:extLst>
              </a:tr>
              <a:tr h="315874">
                <a:tc>
                  <a:txBody>
                    <a:bodyPr/>
                    <a:lstStyle/>
                    <a:p>
                      <a:pPr marR="514350" algn="r">
                        <a:lnSpc>
                          <a:spcPts val="2335"/>
                        </a:lnSpc>
                        <a:spcBef>
                          <a:spcPts val="300"/>
                        </a:spcBef>
                      </a:pPr>
                      <a:r>
                        <a:rPr sz="2000" spc="-5" dirty="0">
                          <a:latin typeface="Times New Roman"/>
                          <a:cs typeface="Times New Roman"/>
                        </a:rPr>
                        <a:t>C.1</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8"/>
                  </a:ext>
                </a:extLst>
              </a:tr>
              <a:tr h="315861">
                <a:tc>
                  <a:txBody>
                    <a:bodyPr/>
                    <a:lstStyle/>
                    <a:p>
                      <a:pPr marR="514350" algn="r">
                        <a:lnSpc>
                          <a:spcPts val="2335"/>
                        </a:lnSpc>
                        <a:spcBef>
                          <a:spcPts val="300"/>
                        </a:spcBef>
                      </a:pPr>
                      <a:r>
                        <a:rPr sz="2000" spc="-5" dirty="0">
                          <a:latin typeface="Times New Roman"/>
                          <a:cs typeface="Times New Roman"/>
                        </a:rPr>
                        <a:t>C.2</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9"/>
                  </a:ext>
                </a:extLst>
              </a:tr>
              <a:tr h="315874">
                <a:tc>
                  <a:txBody>
                    <a:bodyPr/>
                    <a:lstStyle/>
                    <a:p>
                      <a:pPr marR="514350" algn="r">
                        <a:lnSpc>
                          <a:spcPts val="2335"/>
                        </a:lnSpc>
                        <a:spcBef>
                          <a:spcPts val="300"/>
                        </a:spcBef>
                      </a:pPr>
                      <a:r>
                        <a:rPr sz="2000" spc="-5" dirty="0">
                          <a:latin typeface="Times New Roman"/>
                          <a:cs typeface="Times New Roman"/>
                        </a:rPr>
                        <a:t>C.3</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10"/>
                  </a:ext>
                </a:extLst>
              </a:tr>
              <a:tr h="315874">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315874">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315874">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3"/>
                  </a:ext>
                </a:extLst>
              </a:tr>
              <a:tr h="388248">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699">
                      <a:solidFill>
                        <a:srgbClr val="000000"/>
                      </a:solidFill>
                      <a:prstDash val="solid"/>
                    </a:lnB>
                  </a:tcPr>
                </a:tc>
                <a:extLst>
                  <a:ext uri="{0D108BD9-81ED-4DB2-BD59-A6C34878D82A}">
                    <a16:rowId xmlns:a16="http://schemas.microsoft.com/office/drawing/2014/main" val="10014"/>
                  </a:ext>
                </a:extLst>
              </a:tr>
            </a:tbl>
          </a:graphicData>
        </a:graphic>
      </p:graphicFrame>
      <p:graphicFrame>
        <p:nvGraphicFramePr>
          <p:cNvPr id="35" name="object 35"/>
          <p:cNvGraphicFramePr>
            <a:graphicFrameLocks noGrp="1"/>
          </p:cNvGraphicFramePr>
          <p:nvPr/>
        </p:nvGraphicFramePr>
        <p:xfrm>
          <a:off x="6264503" y="1066914"/>
          <a:ext cx="1535100" cy="4803994"/>
        </p:xfrm>
        <a:graphic>
          <a:graphicData uri="http://schemas.openxmlformats.org/drawingml/2006/table">
            <a:tbl>
              <a:tblPr firstRow="1" bandRow="1">
                <a:tableStyleId>{2D5ABB26-0587-4C30-8999-92F81FD0307C}</a:tableStyleId>
              </a:tblPr>
              <a:tblGrid>
                <a:gridCol w="1535100">
                  <a:extLst>
                    <a:ext uri="{9D8B030D-6E8A-4147-A177-3AD203B41FA5}">
                      <a16:colId xmlns:a16="http://schemas.microsoft.com/office/drawing/2014/main" val="20000"/>
                    </a:ext>
                  </a:extLst>
                </a:gridCol>
              </a:tblGrid>
              <a:tr h="309410">
                <a:tc>
                  <a:txBody>
                    <a:bodyPr/>
                    <a:lstStyle/>
                    <a:p>
                      <a:pPr marR="443865" algn="r">
                        <a:lnSpc>
                          <a:spcPts val="2335"/>
                        </a:lnSpc>
                        <a:spcBef>
                          <a:spcPts val="250"/>
                        </a:spcBef>
                      </a:pPr>
                      <a:r>
                        <a:rPr sz="2000" spc="-5" dirty="0">
                          <a:latin typeface="Times New Roman"/>
                          <a:cs typeface="Times New Roman"/>
                        </a:rPr>
                        <a:t>A.0</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0"/>
                  </a:ext>
                </a:extLst>
              </a:tr>
              <a:tr h="315874">
                <a:tc>
                  <a:txBody>
                    <a:bodyPr/>
                    <a:lstStyle/>
                    <a:p>
                      <a:pPr marR="443865" algn="r">
                        <a:lnSpc>
                          <a:spcPts val="2335"/>
                        </a:lnSpc>
                        <a:spcBef>
                          <a:spcPts val="300"/>
                        </a:spcBef>
                      </a:pPr>
                      <a:r>
                        <a:rPr sz="2000" spc="-5" dirty="0">
                          <a:latin typeface="Times New Roman"/>
                          <a:cs typeface="Times New Roman"/>
                        </a:rPr>
                        <a:t>A.1</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1"/>
                  </a:ext>
                </a:extLst>
              </a:tr>
              <a:tr h="315861">
                <a:tc>
                  <a:txBody>
                    <a:bodyPr/>
                    <a:lstStyle/>
                    <a:p>
                      <a:pPr marR="443865" algn="r">
                        <a:lnSpc>
                          <a:spcPts val="2335"/>
                        </a:lnSpc>
                        <a:spcBef>
                          <a:spcPts val="300"/>
                        </a:spcBef>
                      </a:pPr>
                      <a:r>
                        <a:rPr sz="2000" spc="-5" dirty="0">
                          <a:latin typeface="Times New Roman"/>
                          <a:cs typeface="Times New Roman"/>
                        </a:rPr>
                        <a:t>A.2</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2"/>
                  </a:ext>
                </a:extLst>
              </a:tr>
              <a:tr h="315874">
                <a:tc>
                  <a:txBody>
                    <a:bodyPr/>
                    <a:lstStyle/>
                    <a:p>
                      <a:pPr marR="443865" algn="r">
                        <a:lnSpc>
                          <a:spcPts val="2335"/>
                        </a:lnSpc>
                        <a:spcBef>
                          <a:spcPts val="300"/>
                        </a:spcBef>
                      </a:pPr>
                      <a:r>
                        <a:rPr sz="2000" spc="-5" dirty="0">
                          <a:latin typeface="Times New Roman"/>
                          <a:cs typeface="Times New Roman"/>
                        </a:rPr>
                        <a:t>A.3</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3"/>
                  </a:ext>
                </a:extLst>
              </a:tr>
              <a:tr h="315874">
                <a:tc>
                  <a:txBody>
                    <a:bodyPr/>
                    <a:lstStyle/>
                    <a:p>
                      <a:pPr marR="422275" algn="r">
                        <a:lnSpc>
                          <a:spcPts val="2335"/>
                        </a:lnSpc>
                        <a:spcBef>
                          <a:spcPts val="300"/>
                        </a:spcBef>
                      </a:pPr>
                      <a:r>
                        <a:rPr sz="2000" dirty="0">
                          <a:latin typeface="Times New Roman"/>
                          <a:cs typeface="Times New Roman"/>
                        </a:rPr>
                        <a:t>D.0</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4"/>
                  </a:ext>
                </a:extLst>
              </a:tr>
              <a:tr h="315874">
                <a:tc>
                  <a:txBody>
                    <a:bodyPr/>
                    <a:lstStyle/>
                    <a:p>
                      <a:pPr marR="422275" algn="r">
                        <a:lnSpc>
                          <a:spcPts val="2335"/>
                        </a:lnSpc>
                        <a:spcBef>
                          <a:spcPts val="300"/>
                        </a:spcBef>
                      </a:pPr>
                      <a:r>
                        <a:rPr sz="2000" dirty="0">
                          <a:latin typeface="Times New Roman"/>
                          <a:cs typeface="Times New Roman"/>
                        </a:rPr>
                        <a:t>D.1</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5"/>
                  </a:ext>
                </a:extLst>
              </a:tr>
              <a:tr h="315874">
                <a:tc>
                  <a:txBody>
                    <a:bodyPr/>
                    <a:lstStyle/>
                    <a:p>
                      <a:pPr marR="422275" algn="r">
                        <a:lnSpc>
                          <a:spcPts val="2335"/>
                        </a:lnSpc>
                        <a:spcBef>
                          <a:spcPts val="300"/>
                        </a:spcBef>
                      </a:pPr>
                      <a:r>
                        <a:rPr sz="2000" dirty="0">
                          <a:latin typeface="Times New Roman"/>
                          <a:cs typeface="Times New Roman"/>
                        </a:rPr>
                        <a:t>D.2</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6"/>
                  </a:ext>
                </a:extLst>
              </a:tr>
              <a:tr h="315874">
                <a:tc>
                  <a:txBody>
                    <a:bodyPr/>
                    <a:lstStyle/>
                    <a:p>
                      <a:pPr marR="443865" algn="r">
                        <a:lnSpc>
                          <a:spcPts val="2335"/>
                        </a:lnSpc>
                        <a:spcBef>
                          <a:spcPts val="300"/>
                        </a:spcBef>
                      </a:pPr>
                      <a:r>
                        <a:rPr sz="2000" spc="-5" dirty="0">
                          <a:latin typeface="Times New Roman"/>
                          <a:cs typeface="Times New Roman"/>
                        </a:rPr>
                        <a:t>C.0</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1">
                      <a:solidFill>
                        <a:srgbClr val="000000"/>
                      </a:solidFill>
                      <a:prstDash val="solid"/>
                    </a:lnB>
                    <a:solidFill>
                      <a:srgbClr val="E4E4E4"/>
                    </a:solidFill>
                  </a:tcPr>
                </a:tc>
                <a:extLst>
                  <a:ext uri="{0D108BD9-81ED-4DB2-BD59-A6C34878D82A}">
                    <a16:rowId xmlns:a16="http://schemas.microsoft.com/office/drawing/2014/main" val="10007"/>
                  </a:ext>
                </a:extLst>
              </a:tr>
              <a:tr h="315874">
                <a:tc>
                  <a:txBody>
                    <a:bodyPr/>
                    <a:lstStyle/>
                    <a:p>
                      <a:pPr marR="443865" algn="r">
                        <a:lnSpc>
                          <a:spcPts val="2335"/>
                        </a:lnSpc>
                        <a:spcBef>
                          <a:spcPts val="300"/>
                        </a:spcBef>
                      </a:pPr>
                      <a:r>
                        <a:rPr sz="2000" spc="-5" dirty="0">
                          <a:latin typeface="Times New Roman"/>
                          <a:cs typeface="Times New Roman"/>
                        </a:rPr>
                        <a:t>C.1</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1">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8"/>
                  </a:ext>
                </a:extLst>
              </a:tr>
              <a:tr h="315861">
                <a:tc>
                  <a:txBody>
                    <a:bodyPr/>
                    <a:lstStyle/>
                    <a:p>
                      <a:pPr marR="443865" algn="r">
                        <a:lnSpc>
                          <a:spcPts val="2335"/>
                        </a:lnSpc>
                        <a:spcBef>
                          <a:spcPts val="300"/>
                        </a:spcBef>
                      </a:pPr>
                      <a:r>
                        <a:rPr sz="2000" spc="-5" dirty="0">
                          <a:latin typeface="Times New Roman"/>
                          <a:cs typeface="Times New Roman"/>
                        </a:rPr>
                        <a:t>C.2</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09"/>
                  </a:ext>
                </a:extLst>
              </a:tr>
              <a:tr h="315874">
                <a:tc>
                  <a:txBody>
                    <a:bodyPr/>
                    <a:lstStyle/>
                    <a:p>
                      <a:pPr marR="443865" algn="r">
                        <a:lnSpc>
                          <a:spcPts val="2335"/>
                        </a:lnSpc>
                        <a:spcBef>
                          <a:spcPts val="300"/>
                        </a:spcBef>
                      </a:pPr>
                      <a:r>
                        <a:rPr sz="2000" spc="-5" dirty="0">
                          <a:latin typeface="Times New Roman"/>
                          <a:cs typeface="Times New Roman"/>
                        </a:rPr>
                        <a:t>C.3</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10"/>
                  </a:ext>
                </a:extLst>
              </a:tr>
              <a:tr h="315874">
                <a:tc>
                  <a:txBody>
                    <a:bodyPr/>
                    <a:lstStyle/>
                    <a:p>
                      <a:pPr marR="422275" algn="r">
                        <a:lnSpc>
                          <a:spcPts val="2335"/>
                        </a:lnSpc>
                        <a:spcBef>
                          <a:spcPts val="300"/>
                        </a:spcBef>
                      </a:pPr>
                      <a:r>
                        <a:rPr sz="2000" dirty="0">
                          <a:latin typeface="Times New Roman"/>
                          <a:cs typeface="Times New Roman"/>
                        </a:rPr>
                        <a:t>D.3</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11"/>
                  </a:ext>
                </a:extLst>
              </a:tr>
              <a:tr h="315874">
                <a:tc>
                  <a:txBody>
                    <a:bodyPr/>
                    <a:lstStyle/>
                    <a:p>
                      <a:pPr marR="422275" algn="r">
                        <a:lnSpc>
                          <a:spcPts val="2335"/>
                        </a:lnSpc>
                        <a:spcBef>
                          <a:spcPts val="300"/>
                        </a:spcBef>
                      </a:pPr>
                      <a:r>
                        <a:rPr sz="2000" dirty="0">
                          <a:latin typeface="Times New Roman"/>
                          <a:cs typeface="Times New Roman"/>
                        </a:rPr>
                        <a:t>D.4</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solidFill>
                      <a:srgbClr val="E4E4E4"/>
                    </a:solidFill>
                  </a:tcPr>
                </a:tc>
                <a:extLst>
                  <a:ext uri="{0D108BD9-81ED-4DB2-BD59-A6C34878D82A}">
                    <a16:rowId xmlns:a16="http://schemas.microsoft.com/office/drawing/2014/main" val="10012"/>
                  </a:ext>
                </a:extLst>
              </a:tr>
              <a:tr h="315874">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3"/>
                  </a:ext>
                </a:extLst>
              </a:tr>
              <a:tr h="388248">
                <a:tc>
                  <a:txBody>
                    <a:bodyPr/>
                    <a:lstStyle/>
                    <a:p>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T w="12700">
                      <a:solidFill>
                        <a:srgbClr val="000000"/>
                      </a:solidFill>
                      <a:prstDash val="solid"/>
                    </a:lnT>
                    <a:lnB w="12699">
                      <a:solidFill>
                        <a:srgbClr val="000000"/>
                      </a:solidFill>
                      <a:prstDash val="soli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615236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519" y="5949279"/>
            <a:ext cx="1835696" cy="8624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p:txBody>
          <a:bodyPr/>
          <a:lstStyle/>
          <a:p>
            <a:r>
              <a:rPr lang="en-CA" dirty="0"/>
              <a:t>Page Tables for Example</a:t>
            </a:r>
          </a:p>
        </p:txBody>
      </p:sp>
      <p:sp>
        <p:nvSpPr>
          <p:cNvPr id="33" name="Slide Number Placeholder 32"/>
          <p:cNvSpPr>
            <a:spLocks noGrp="1"/>
          </p:cNvSpPr>
          <p:nvPr>
            <p:ph type="sldNum" sz="quarter" idx="15"/>
          </p:nvPr>
        </p:nvSpPr>
        <p:spPr/>
        <p:txBody>
          <a:bodyPr/>
          <a:lstStyle/>
          <a:p>
            <a:fld id="{1C3A0878-15BF-46CA-A796-9F1729AA0E08}" type="slidenum">
              <a:rPr lang="en-CA" smtClean="0"/>
              <a:pPr/>
              <a:t>32</a:t>
            </a:fld>
            <a:endParaRPr lang="en-CA" dirty="0"/>
          </a:p>
        </p:txBody>
      </p:sp>
      <p:sp>
        <p:nvSpPr>
          <p:cNvPr id="4" name="object 4"/>
          <p:cNvSpPr/>
          <p:nvPr/>
        </p:nvSpPr>
        <p:spPr>
          <a:xfrm>
            <a:off x="630237" y="2334984"/>
            <a:ext cx="1054100" cy="1945639"/>
          </a:xfrm>
          <a:custGeom>
            <a:avLst/>
            <a:gdLst/>
            <a:ahLst/>
            <a:cxnLst/>
            <a:rect l="l" t="t" r="r" b="b"/>
            <a:pathLst>
              <a:path w="1054100" h="1945639">
                <a:moveTo>
                  <a:pt x="0" y="0"/>
                </a:moveTo>
                <a:lnTo>
                  <a:pt x="1054099" y="0"/>
                </a:lnTo>
                <a:lnTo>
                  <a:pt x="1054099" y="1945078"/>
                </a:lnTo>
                <a:lnTo>
                  <a:pt x="0" y="1945078"/>
                </a:lnTo>
                <a:lnTo>
                  <a:pt x="0" y="0"/>
                </a:lnTo>
                <a:close/>
              </a:path>
            </a:pathLst>
          </a:custGeom>
          <a:ln w="12699">
            <a:solidFill>
              <a:srgbClr val="000000"/>
            </a:solidFill>
          </a:ln>
        </p:spPr>
        <p:txBody>
          <a:bodyPr wrap="square" lIns="0" tIns="0" rIns="0" bIns="0" rtlCol="0"/>
          <a:lstStyle/>
          <a:p>
            <a:endParaRPr/>
          </a:p>
        </p:txBody>
      </p:sp>
      <p:sp>
        <p:nvSpPr>
          <p:cNvPr id="5" name="object 5"/>
          <p:cNvSpPr/>
          <p:nvPr/>
        </p:nvSpPr>
        <p:spPr>
          <a:xfrm>
            <a:off x="631825" y="2787548"/>
            <a:ext cx="1052830" cy="0"/>
          </a:xfrm>
          <a:custGeom>
            <a:avLst/>
            <a:gdLst/>
            <a:ahLst/>
            <a:cxnLst/>
            <a:rect l="l" t="t" r="r" b="b"/>
            <a:pathLst>
              <a:path w="1052830">
                <a:moveTo>
                  <a:pt x="0" y="0"/>
                </a:moveTo>
                <a:lnTo>
                  <a:pt x="1052509" y="1"/>
                </a:lnTo>
              </a:path>
            </a:pathLst>
          </a:custGeom>
          <a:ln w="12699">
            <a:solidFill>
              <a:srgbClr val="000000"/>
            </a:solidFill>
          </a:ln>
        </p:spPr>
        <p:txBody>
          <a:bodyPr wrap="square" lIns="0" tIns="0" rIns="0" bIns="0" rtlCol="0"/>
          <a:lstStyle/>
          <a:p>
            <a:endParaRPr/>
          </a:p>
        </p:txBody>
      </p:sp>
      <p:sp>
        <p:nvSpPr>
          <p:cNvPr id="6" name="object 6"/>
          <p:cNvSpPr/>
          <p:nvPr/>
        </p:nvSpPr>
        <p:spPr>
          <a:xfrm>
            <a:off x="631825" y="3249739"/>
            <a:ext cx="1052830" cy="0"/>
          </a:xfrm>
          <a:custGeom>
            <a:avLst/>
            <a:gdLst/>
            <a:ahLst/>
            <a:cxnLst/>
            <a:rect l="l" t="t" r="r" b="b"/>
            <a:pathLst>
              <a:path w="1052830">
                <a:moveTo>
                  <a:pt x="0" y="0"/>
                </a:moveTo>
                <a:lnTo>
                  <a:pt x="1052509" y="1"/>
                </a:lnTo>
              </a:path>
            </a:pathLst>
          </a:custGeom>
          <a:ln w="12699">
            <a:solidFill>
              <a:srgbClr val="000000"/>
            </a:solidFill>
          </a:ln>
        </p:spPr>
        <p:txBody>
          <a:bodyPr wrap="square" lIns="0" tIns="0" rIns="0" bIns="0" rtlCol="0"/>
          <a:lstStyle/>
          <a:p>
            <a:endParaRPr/>
          </a:p>
        </p:txBody>
      </p:sp>
      <p:sp>
        <p:nvSpPr>
          <p:cNvPr id="7" name="object 7"/>
          <p:cNvSpPr/>
          <p:nvPr/>
        </p:nvSpPr>
        <p:spPr>
          <a:xfrm>
            <a:off x="631825" y="3711943"/>
            <a:ext cx="1052830" cy="0"/>
          </a:xfrm>
          <a:custGeom>
            <a:avLst/>
            <a:gdLst/>
            <a:ahLst/>
            <a:cxnLst/>
            <a:rect l="l" t="t" r="r" b="b"/>
            <a:pathLst>
              <a:path w="1052830">
                <a:moveTo>
                  <a:pt x="0" y="0"/>
                </a:moveTo>
                <a:lnTo>
                  <a:pt x="1052509" y="0"/>
                </a:lnTo>
              </a:path>
            </a:pathLst>
          </a:custGeom>
          <a:ln w="12699">
            <a:solidFill>
              <a:srgbClr val="000000"/>
            </a:solidFill>
          </a:ln>
        </p:spPr>
        <p:txBody>
          <a:bodyPr wrap="square" lIns="0" tIns="0" rIns="0" bIns="0" rtlCol="0"/>
          <a:lstStyle/>
          <a:p>
            <a:endParaRPr/>
          </a:p>
        </p:txBody>
      </p:sp>
      <p:sp>
        <p:nvSpPr>
          <p:cNvPr id="8" name="object 8"/>
          <p:cNvSpPr/>
          <p:nvPr/>
        </p:nvSpPr>
        <p:spPr>
          <a:xfrm>
            <a:off x="3983037" y="2334984"/>
            <a:ext cx="1054100" cy="1830070"/>
          </a:xfrm>
          <a:custGeom>
            <a:avLst/>
            <a:gdLst/>
            <a:ahLst/>
            <a:cxnLst/>
            <a:rect l="l" t="t" r="r" b="b"/>
            <a:pathLst>
              <a:path w="1054100" h="1830070">
                <a:moveTo>
                  <a:pt x="0" y="0"/>
                </a:moveTo>
                <a:lnTo>
                  <a:pt x="1054099" y="0"/>
                </a:lnTo>
                <a:lnTo>
                  <a:pt x="1054099" y="1829528"/>
                </a:lnTo>
                <a:lnTo>
                  <a:pt x="0" y="1829528"/>
                </a:lnTo>
                <a:lnTo>
                  <a:pt x="0" y="0"/>
                </a:lnTo>
                <a:close/>
              </a:path>
            </a:pathLst>
          </a:custGeom>
          <a:ln w="12699">
            <a:solidFill>
              <a:srgbClr val="000000"/>
            </a:solidFill>
          </a:ln>
        </p:spPr>
        <p:txBody>
          <a:bodyPr wrap="square" lIns="0" tIns="0" rIns="0" bIns="0" rtlCol="0"/>
          <a:lstStyle/>
          <a:p>
            <a:endParaRPr/>
          </a:p>
        </p:txBody>
      </p:sp>
      <p:sp>
        <p:nvSpPr>
          <p:cNvPr id="9" name="object 9"/>
          <p:cNvSpPr/>
          <p:nvPr/>
        </p:nvSpPr>
        <p:spPr>
          <a:xfrm>
            <a:off x="3984625" y="2787548"/>
            <a:ext cx="1052830" cy="0"/>
          </a:xfrm>
          <a:custGeom>
            <a:avLst/>
            <a:gdLst/>
            <a:ahLst/>
            <a:cxnLst/>
            <a:rect l="l" t="t" r="r" b="b"/>
            <a:pathLst>
              <a:path w="1052829">
                <a:moveTo>
                  <a:pt x="0" y="0"/>
                </a:moveTo>
                <a:lnTo>
                  <a:pt x="1052509" y="1"/>
                </a:lnTo>
              </a:path>
            </a:pathLst>
          </a:custGeom>
          <a:ln w="12699">
            <a:solidFill>
              <a:srgbClr val="000000"/>
            </a:solidFill>
          </a:ln>
        </p:spPr>
        <p:txBody>
          <a:bodyPr wrap="square" lIns="0" tIns="0" rIns="0" bIns="0" rtlCol="0"/>
          <a:lstStyle/>
          <a:p>
            <a:endParaRPr/>
          </a:p>
        </p:txBody>
      </p:sp>
      <p:sp>
        <p:nvSpPr>
          <p:cNvPr id="10" name="object 10"/>
          <p:cNvSpPr/>
          <p:nvPr/>
        </p:nvSpPr>
        <p:spPr>
          <a:xfrm>
            <a:off x="3984625" y="3249739"/>
            <a:ext cx="1052830" cy="0"/>
          </a:xfrm>
          <a:custGeom>
            <a:avLst/>
            <a:gdLst/>
            <a:ahLst/>
            <a:cxnLst/>
            <a:rect l="l" t="t" r="r" b="b"/>
            <a:pathLst>
              <a:path w="1052829">
                <a:moveTo>
                  <a:pt x="0" y="0"/>
                </a:moveTo>
                <a:lnTo>
                  <a:pt x="1052509" y="1"/>
                </a:lnTo>
              </a:path>
            </a:pathLst>
          </a:custGeom>
          <a:ln w="12699">
            <a:solidFill>
              <a:srgbClr val="000000"/>
            </a:solidFill>
          </a:ln>
        </p:spPr>
        <p:txBody>
          <a:bodyPr wrap="square" lIns="0" tIns="0" rIns="0" bIns="0" rtlCol="0"/>
          <a:lstStyle/>
          <a:p>
            <a:endParaRPr/>
          </a:p>
        </p:txBody>
      </p:sp>
      <p:sp>
        <p:nvSpPr>
          <p:cNvPr id="11" name="object 11"/>
          <p:cNvSpPr/>
          <p:nvPr/>
        </p:nvSpPr>
        <p:spPr>
          <a:xfrm>
            <a:off x="3984625" y="3711943"/>
            <a:ext cx="1052830" cy="0"/>
          </a:xfrm>
          <a:custGeom>
            <a:avLst/>
            <a:gdLst/>
            <a:ahLst/>
            <a:cxnLst/>
            <a:rect l="l" t="t" r="r" b="b"/>
            <a:pathLst>
              <a:path w="1052829">
                <a:moveTo>
                  <a:pt x="0" y="0"/>
                </a:moveTo>
                <a:lnTo>
                  <a:pt x="1052509" y="0"/>
                </a:lnTo>
              </a:path>
            </a:pathLst>
          </a:custGeom>
          <a:ln w="12699">
            <a:solidFill>
              <a:srgbClr val="000000"/>
            </a:solidFill>
          </a:ln>
        </p:spPr>
        <p:txBody>
          <a:bodyPr wrap="square" lIns="0" tIns="0" rIns="0" bIns="0" rtlCol="0"/>
          <a:lstStyle/>
          <a:p>
            <a:endParaRPr/>
          </a:p>
        </p:txBody>
      </p:sp>
      <p:sp>
        <p:nvSpPr>
          <p:cNvPr id="12" name="object 12"/>
          <p:cNvSpPr/>
          <p:nvPr/>
        </p:nvSpPr>
        <p:spPr>
          <a:xfrm>
            <a:off x="2308224" y="2787548"/>
            <a:ext cx="1052830" cy="0"/>
          </a:xfrm>
          <a:custGeom>
            <a:avLst/>
            <a:gdLst/>
            <a:ahLst/>
            <a:cxnLst/>
            <a:rect l="l" t="t" r="r" b="b"/>
            <a:pathLst>
              <a:path w="1052829">
                <a:moveTo>
                  <a:pt x="0" y="0"/>
                </a:moveTo>
                <a:lnTo>
                  <a:pt x="1052509" y="1"/>
                </a:lnTo>
              </a:path>
            </a:pathLst>
          </a:custGeom>
          <a:ln w="12699">
            <a:solidFill>
              <a:srgbClr val="000000"/>
            </a:solidFill>
          </a:ln>
        </p:spPr>
        <p:txBody>
          <a:bodyPr wrap="square" lIns="0" tIns="0" rIns="0" bIns="0" rtlCol="0"/>
          <a:lstStyle/>
          <a:p>
            <a:endParaRPr/>
          </a:p>
        </p:txBody>
      </p:sp>
      <p:sp>
        <p:nvSpPr>
          <p:cNvPr id="13" name="object 13"/>
          <p:cNvSpPr/>
          <p:nvPr/>
        </p:nvSpPr>
        <p:spPr>
          <a:xfrm>
            <a:off x="2308224" y="3249739"/>
            <a:ext cx="1052830" cy="0"/>
          </a:xfrm>
          <a:custGeom>
            <a:avLst/>
            <a:gdLst/>
            <a:ahLst/>
            <a:cxnLst/>
            <a:rect l="l" t="t" r="r" b="b"/>
            <a:pathLst>
              <a:path w="1052829">
                <a:moveTo>
                  <a:pt x="0" y="0"/>
                </a:moveTo>
                <a:lnTo>
                  <a:pt x="1052509" y="1"/>
                </a:lnTo>
              </a:path>
            </a:pathLst>
          </a:custGeom>
          <a:ln w="12699">
            <a:solidFill>
              <a:srgbClr val="000000"/>
            </a:solidFill>
          </a:ln>
        </p:spPr>
        <p:txBody>
          <a:bodyPr wrap="square" lIns="0" tIns="0" rIns="0" bIns="0" rtlCol="0"/>
          <a:lstStyle/>
          <a:p>
            <a:endParaRPr/>
          </a:p>
        </p:txBody>
      </p:sp>
      <p:sp>
        <p:nvSpPr>
          <p:cNvPr id="14" name="object 14"/>
          <p:cNvSpPr/>
          <p:nvPr/>
        </p:nvSpPr>
        <p:spPr>
          <a:xfrm>
            <a:off x="7275512" y="2787548"/>
            <a:ext cx="1052830" cy="0"/>
          </a:xfrm>
          <a:custGeom>
            <a:avLst/>
            <a:gdLst/>
            <a:ahLst/>
            <a:cxnLst/>
            <a:rect l="l" t="t" r="r" b="b"/>
            <a:pathLst>
              <a:path w="1052829">
                <a:moveTo>
                  <a:pt x="0" y="0"/>
                </a:moveTo>
                <a:lnTo>
                  <a:pt x="1052509" y="1"/>
                </a:lnTo>
              </a:path>
            </a:pathLst>
          </a:custGeom>
          <a:ln w="12699">
            <a:solidFill>
              <a:srgbClr val="000000"/>
            </a:solidFill>
          </a:ln>
        </p:spPr>
        <p:txBody>
          <a:bodyPr wrap="square" lIns="0" tIns="0" rIns="0" bIns="0" rtlCol="0"/>
          <a:lstStyle/>
          <a:p>
            <a:endParaRPr/>
          </a:p>
        </p:txBody>
      </p:sp>
      <p:sp>
        <p:nvSpPr>
          <p:cNvPr id="15" name="object 15"/>
          <p:cNvSpPr txBox="1"/>
          <p:nvPr/>
        </p:nvSpPr>
        <p:spPr>
          <a:xfrm>
            <a:off x="306387" y="3756393"/>
            <a:ext cx="167005" cy="312420"/>
          </a:xfrm>
          <a:prstGeom prst="rect">
            <a:avLst/>
          </a:prstGeom>
        </p:spPr>
        <p:txBody>
          <a:bodyPr vert="horz" wrap="square" lIns="0" tIns="0" rIns="0" bIns="0" rtlCol="0">
            <a:spAutoFit/>
          </a:bodyPr>
          <a:lstStyle/>
          <a:p>
            <a:pPr marL="12700">
              <a:lnSpc>
                <a:spcPct val="100000"/>
              </a:lnSpc>
            </a:pPr>
            <a:r>
              <a:rPr sz="2000" spc="110" dirty="0">
                <a:latin typeface="Times New Roman"/>
                <a:cs typeface="Times New Roman"/>
              </a:rPr>
              <a:t>3</a:t>
            </a:r>
            <a:endParaRPr sz="2000">
              <a:latin typeface="Times New Roman"/>
              <a:cs typeface="Times New Roman"/>
            </a:endParaRPr>
          </a:p>
        </p:txBody>
      </p:sp>
      <p:sp>
        <p:nvSpPr>
          <p:cNvPr id="16" name="object 16"/>
          <p:cNvSpPr txBox="1"/>
          <p:nvPr/>
        </p:nvSpPr>
        <p:spPr>
          <a:xfrm>
            <a:off x="687387" y="4680787"/>
            <a:ext cx="1163955" cy="312420"/>
          </a:xfrm>
          <a:prstGeom prst="rect">
            <a:avLst/>
          </a:prstGeom>
        </p:spPr>
        <p:txBody>
          <a:bodyPr vert="horz" wrap="square" lIns="0" tIns="0" rIns="0" bIns="0" rtlCol="0">
            <a:spAutoFit/>
          </a:bodyPr>
          <a:lstStyle/>
          <a:p>
            <a:pPr marL="12700">
              <a:lnSpc>
                <a:spcPct val="100000"/>
              </a:lnSpc>
            </a:pPr>
            <a:r>
              <a:rPr sz="2000" spc="220" dirty="0">
                <a:latin typeface="Times New Roman"/>
                <a:cs typeface="Times New Roman"/>
              </a:rPr>
              <a:t>Pr</a:t>
            </a:r>
            <a:r>
              <a:rPr sz="2000" spc="-5" dirty="0">
                <a:latin typeface="Times New Roman"/>
                <a:cs typeface="Times New Roman"/>
              </a:rPr>
              <a:t>oc</a:t>
            </a:r>
            <a:r>
              <a:rPr sz="2000" spc="125" dirty="0">
                <a:latin typeface="Times New Roman"/>
                <a:cs typeface="Times New Roman"/>
              </a:rPr>
              <a:t>es</a:t>
            </a:r>
            <a:r>
              <a:rPr sz="2000" spc="145" dirty="0">
                <a:latin typeface="Times New Roman"/>
                <a:cs typeface="Times New Roman"/>
              </a:rPr>
              <a:t>s</a:t>
            </a:r>
            <a:r>
              <a:rPr sz="2000" spc="55" dirty="0">
                <a:latin typeface="Times New Roman"/>
                <a:cs typeface="Times New Roman"/>
              </a:rPr>
              <a:t> </a:t>
            </a:r>
            <a:r>
              <a:rPr sz="2000" dirty="0">
                <a:latin typeface="Times New Roman"/>
                <a:cs typeface="Times New Roman"/>
              </a:rPr>
              <a:t>A</a:t>
            </a:r>
          </a:p>
        </p:txBody>
      </p:sp>
      <p:sp>
        <p:nvSpPr>
          <p:cNvPr id="17" name="object 17"/>
          <p:cNvSpPr txBox="1"/>
          <p:nvPr/>
        </p:nvSpPr>
        <p:spPr>
          <a:xfrm>
            <a:off x="1068387" y="3756393"/>
            <a:ext cx="167005" cy="312420"/>
          </a:xfrm>
          <a:prstGeom prst="rect">
            <a:avLst/>
          </a:prstGeom>
        </p:spPr>
        <p:txBody>
          <a:bodyPr vert="horz" wrap="square" lIns="0" tIns="0" rIns="0" bIns="0" rtlCol="0">
            <a:spAutoFit/>
          </a:bodyPr>
          <a:lstStyle/>
          <a:p>
            <a:pPr marL="12700">
              <a:lnSpc>
                <a:spcPct val="100000"/>
              </a:lnSpc>
            </a:pPr>
            <a:r>
              <a:rPr sz="2000" spc="110" dirty="0">
                <a:latin typeface="Times New Roman"/>
                <a:cs typeface="Times New Roman"/>
              </a:rPr>
              <a:t>3</a:t>
            </a:r>
            <a:endParaRPr sz="2000">
              <a:latin typeface="Times New Roman"/>
              <a:cs typeface="Times New Roman"/>
            </a:endParaRPr>
          </a:p>
        </p:txBody>
      </p:sp>
      <p:sp>
        <p:nvSpPr>
          <p:cNvPr id="18" name="object 18"/>
          <p:cNvSpPr txBox="1"/>
          <p:nvPr/>
        </p:nvSpPr>
        <p:spPr>
          <a:xfrm>
            <a:off x="2439987" y="3987482"/>
            <a:ext cx="1163955" cy="312420"/>
          </a:xfrm>
          <a:prstGeom prst="rect">
            <a:avLst/>
          </a:prstGeom>
        </p:spPr>
        <p:txBody>
          <a:bodyPr vert="horz" wrap="square" lIns="0" tIns="0" rIns="0" bIns="0" rtlCol="0">
            <a:spAutoFit/>
          </a:bodyPr>
          <a:lstStyle/>
          <a:p>
            <a:pPr marL="12700">
              <a:lnSpc>
                <a:spcPct val="100000"/>
              </a:lnSpc>
            </a:pPr>
            <a:r>
              <a:rPr sz="2000" spc="220" dirty="0">
                <a:latin typeface="Times New Roman"/>
                <a:cs typeface="Times New Roman"/>
              </a:rPr>
              <a:t>Pr</a:t>
            </a:r>
            <a:r>
              <a:rPr sz="2000" spc="-5" dirty="0">
                <a:latin typeface="Times New Roman"/>
                <a:cs typeface="Times New Roman"/>
              </a:rPr>
              <a:t>oc</a:t>
            </a:r>
            <a:r>
              <a:rPr sz="2000" spc="125" dirty="0">
                <a:latin typeface="Times New Roman"/>
                <a:cs typeface="Times New Roman"/>
              </a:rPr>
              <a:t>es</a:t>
            </a:r>
            <a:r>
              <a:rPr sz="2000" spc="145" dirty="0">
                <a:latin typeface="Times New Roman"/>
                <a:cs typeface="Times New Roman"/>
              </a:rPr>
              <a:t>s</a:t>
            </a:r>
            <a:r>
              <a:rPr sz="2000" spc="55" dirty="0">
                <a:latin typeface="Times New Roman"/>
                <a:cs typeface="Times New Roman"/>
              </a:rPr>
              <a:t> </a:t>
            </a:r>
            <a:r>
              <a:rPr sz="2000" spc="110" dirty="0">
                <a:latin typeface="Times New Roman"/>
                <a:cs typeface="Times New Roman"/>
              </a:rPr>
              <a:t>B</a:t>
            </a:r>
            <a:endParaRPr sz="2000">
              <a:latin typeface="Times New Roman"/>
              <a:cs typeface="Times New Roman"/>
            </a:endParaRPr>
          </a:p>
        </p:txBody>
      </p:sp>
      <p:sp>
        <p:nvSpPr>
          <p:cNvPr id="19" name="object 19"/>
          <p:cNvSpPr/>
          <p:nvPr/>
        </p:nvSpPr>
        <p:spPr>
          <a:xfrm>
            <a:off x="5659437" y="2334984"/>
            <a:ext cx="1054100" cy="2292350"/>
          </a:xfrm>
          <a:custGeom>
            <a:avLst/>
            <a:gdLst/>
            <a:ahLst/>
            <a:cxnLst/>
            <a:rect l="l" t="t" r="r" b="b"/>
            <a:pathLst>
              <a:path w="1054100" h="2292350">
                <a:moveTo>
                  <a:pt x="0" y="0"/>
                </a:moveTo>
                <a:lnTo>
                  <a:pt x="1054099" y="0"/>
                </a:lnTo>
                <a:lnTo>
                  <a:pt x="1054099" y="2291728"/>
                </a:lnTo>
                <a:lnTo>
                  <a:pt x="0" y="2291728"/>
                </a:lnTo>
                <a:lnTo>
                  <a:pt x="0" y="0"/>
                </a:lnTo>
                <a:close/>
              </a:path>
            </a:pathLst>
          </a:custGeom>
          <a:ln w="12699">
            <a:solidFill>
              <a:srgbClr val="000000"/>
            </a:solidFill>
          </a:ln>
        </p:spPr>
        <p:txBody>
          <a:bodyPr wrap="square" lIns="0" tIns="0" rIns="0" bIns="0" rtlCol="0"/>
          <a:lstStyle/>
          <a:p>
            <a:endParaRPr/>
          </a:p>
        </p:txBody>
      </p:sp>
      <p:sp>
        <p:nvSpPr>
          <p:cNvPr id="20" name="object 20"/>
          <p:cNvSpPr/>
          <p:nvPr/>
        </p:nvSpPr>
        <p:spPr>
          <a:xfrm>
            <a:off x="5661024" y="2787548"/>
            <a:ext cx="1052830" cy="0"/>
          </a:xfrm>
          <a:custGeom>
            <a:avLst/>
            <a:gdLst/>
            <a:ahLst/>
            <a:cxnLst/>
            <a:rect l="l" t="t" r="r" b="b"/>
            <a:pathLst>
              <a:path w="1052829">
                <a:moveTo>
                  <a:pt x="0" y="0"/>
                </a:moveTo>
                <a:lnTo>
                  <a:pt x="1052509" y="1"/>
                </a:lnTo>
              </a:path>
            </a:pathLst>
          </a:custGeom>
          <a:ln w="12699">
            <a:solidFill>
              <a:srgbClr val="000000"/>
            </a:solidFill>
          </a:ln>
        </p:spPr>
        <p:txBody>
          <a:bodyPr wrap="square" lIns="0" tIns="0" rIns="0" bIns="0" rtlCol="0"/>
          <a:lstStyle/>
          <a:p>
            <a:endParaRPr/>
          </a:p>
        </p:txBody>
      </p:sp>
      <p:sp>
        <p:nvSpPr>
          <p:cNvPr id="21" name="object 21"/>
          <p:cNvSpPr/>
          <p:nvPr/>
        </p:nvSpPr>
        <p:spPr>
          <a:xfrm>
            <a:off x="5661024" y="3249739"/>
            <a:ext cx="1052830" cy="0"/>
          </a:xfrm>
          <a:custGeom>
            <a:avLst/>
            <a:gdLst/>
            <a:ahLst/>
            <a:cxnLst/>
            <a:rect l="l" t="t" r="r" b="b"/>
            <a:pathLst>
              <a:path w="1052829">
                <a:moveTo>
                  <a:pt x="0" y="0"/>
                </a:moveTo>
                <a:lnTo>
                  <a:pt x="1052509" y="1"/>
                </a:lnTo>
              </a:path>
            </a:pathLst>
          </a:custGeom>
          <a:ln w="12699">
            <a:solidFill>
              <a:srgbClr val="000000"/>
            </a:solidFill>
          </a:ln>
        </p:spPr>
        <p:txBody>
          <a:bodyPr wrap="square" lIns="0" tIns="0" rIns="0" bIns="0" rtlCol="0"/>
          <a:lstStyle/>
          <a:p>
            <a:endParaRPr/>
          </a:p>
        </p:txBody>
      </p:sp>
      <p:sp>
        <p:nvSpPr>
          <p:cNvPr id="22" name="object 22"/>
          <p:cNvSpPr/>
          <p:nvPr/>
        </p:nvSpPr>
        <p:spPr>
          <a:xfrm>
            <a:off x="5661024" y="3711943"/>
            <a:ext cx="1052830" cy="0"/>
          </a:xfrm>
          <a:custGeom>
            <a:avLst/>
            <a:gdLst/>
            <a:ahLst/>
            <a:cxnLst/>
            <a:rect l="l" t="t" r="r" b="b"/>
            <a:pathLst>
              <a:path w="1052829">
                <a:moveTo>
                  <a:pt x="0" y="0"/>
                </a:moveTo>
                <a:lnTo>
                  <a:pt x="1052509" y="0"/>
                </a:lnTo>
              </a:path>
            </a:pathLst>
          </a:custGeom>
          <a:ln w="12699">
            <a:solidFill>
              <a:srgbClr val="000000"/>
            </a:solidFill>
          </a:ln>
        </p:spPr>
        <p:txBody>
          <a:bodyPr wrap="square" lIns="0" tIns="0" rIns="0" bIns="0" rtlCol="0"/>
          <a:lstStyle/>
          <a:p>
            <a:endParaRPr/>
          </a:p>
        </p:txBody>
      </p:sp>
      <p:sp>
        <p:nvSpPr>
          <p:cNvPr id="23" name="object 23"/>
          <p:cNvSpPr/>
          <p:nvPr/>
        </p:nvSpPr>
        <p:spPr>
          <a:xfrm>
            <a:off x="5661024" y="4174134"/>
            <a:ext cx="1052830" cy="0"/>
          </a:xfrm>
          <a:custGeom>
            <a:avLst/>
            <a:gdLst/>
            <a:ahLst/>
            <a:cxnLst/>
            <a:rect l="l" t="t" r="r" b="b"/>
            <a:pathLst>
              <a:path w="1052829">
                <a:moveTo>
                  <a:pt x="0" y="0"/>
                </a:moveTo>
                <a:lnTo>
                  <a:pt x="1052509" y="0"/>
                </a:lnTo>
              </a:path>
            </a:pathLst>
          </a:custGeom>
          <a:ln w="12699">
            <a:solidFill>
              <a:srgbClr val="000000"/>
            </a:solidFill>
          </a:ln>
        </p:spPr>
        <p:txBody>
          <a:bodyPr wrap="square" lIns="0" tIns="0" rIns="0" bIns="0" rtlCol="0"/>
          <a:lstStyle/>
          <a:p>
            <a:endParaRPr/>
          </a:p>
        </p:txBody>
      </p:sp>
      <p:sp>
        <p:nvSpPr>
          <p:cNvPr id="24" name="object 24"/>
          <p:cNvSpPr txBox="1"/>
          <p:nvPr/>
        </p:nvSpPr>
        <p:spPr>
          <a:xfrm>
            <a:off x="5411787" y="3758793"/>
            <a:ext cx="167005" cy="772795"/>
          </a:xfrm>
          <a:prstGeom prst="rect">
            <a:avLst/>
          </a:prstGeom>
        </p:spPr>
        <p:txBody>
          <a:bodyPr vert="horz" wrap="square" lIns="0" tIns="0" rIns="0" bIns="0" rtlCol="0">
            <a:spAutoFit/>
          </a:bodyPr>
          <a:lstStyle/>
          <a:p>
            <a:pPr marL="12700">
              <a:lnSpc>
                <a:spcPct val="100000"/>
              </a:lnSpc>
            </a:pPr>
            <a:r>
              <a:rPr sz="2000" spc="110" dirty="0">
                <a:latin typeface="Times New Roman"/>
                <a:cs typeface="Times New Roman"/>
              </a:rPr>
              <a:t>3</a:t>
            </a:r>
            <a:endParaRPr sz="2000">
              <a:latin typeface="Times New Roman"/>
              <a:cs typeface="Times New Roman"/>
            </a:endParaRPr>
          </a:p>
          <a:p>
            <a:pPr marL="12700">
              <a:lnSpc>
                <a:spcPct val="100000"/>
              </a:lnSpc>
              <a:spcBef>
                <a:spcPts val="1220"/>
              </a:spcBef>
            </a:pPr>
            <a:r>
              <a:rPr sz="2000" spc="110" dirty="0">
                <a:latin typeface="Times New Roman"/>
                <a:cs typeface="Times New Roman"/>
              </a:rPr>
              <a:t>4</a:t>
            </a:r>
            <a:endParaRPr sz="2000">
              <a:latin typeface="Times New Roman"/>
              <a:cs typeface="Times New Roman"/>
            </a:endParaRPr>
          </a:p>
        </p:txBody>
      </p:sp>
      <p:sp>
        <p:nvSpPr>
          <p:cNvPr id="25" name="object 25"/>
          <p:cNvSpPr txBox="1"/>
          <p:nvPr/>
        </p:nvSpPr>
        <p:spPr>
          <a:xfrm>
            <a:off x="3735387" y="3756393"/>
            <a:ext cx="167005" cy="312420"/>
          </a:xfrm>
          <a:prstGeom prst="rect">
            <a:avLst/>
          </a:prstGeom>
        </p:spPr>
        <p:txBody>
          <a:bodyPr vert="horz" wrap="square" lIns="0" tIns="0" rIns="0" bIns="0" rtlCol="0">
            <a:spAutoFit/>
          </a:bodyPr>
          <a:lstStyle/>
          <a:p>
            <a:pPr marL="12700">
              <a:lnSpc>
                <a:spcPct val="100000"/>
              </a:lnSpc>
            </a:pPr>
            <a:r>
              <a:rPr sz="2000" spc="110" dirty="0">
                <a:latin typeface="Times New Roman"/>
                <a:cs typeface="Times New Roman"/>
              </a:rPr>
              <a:t>3</a:t>
            </a:r>
            <a:endParaRPr sz="2000">
              <a:latin typeface="Times New Roman"/>
              <a:cs typeface="Times New Roman"/>
            </a:endParaRPr>
          </a:p>
        </p:txBody>
      </p:sp>
      <p:sp>
        <p:nvSpPr>
          <p:cNvPr id="26" name="object 26"/>
          <p:cNvSpPr txBox="1"/>
          <p:nvPr/>
        </p:nvSpPr>
        <p:spPr>
          <a:xfrm>
            <a:off x="4116387" y="4449686"/>
            <a:ext cx="1163955" cy="312420"/>
          </a:xfrm>
          <a:prstGeom prst="rect">
            <a:avLst/>
          </a:prstGeom>
        </p:spPr>
        <p:txBody>
          <a:bodyPr vert="horz" wrap="square" lIns="0" tIns="0" rIns="0" bIns="0" rtlCol="0">
            <a:spAutoFit/>
          </a:bodyPr>
          <a:lstStyle/>
          <a:p>
            <a:pPr marL="12700">
              <a:lnSpc>
                <a:spcPct val="100000"/>
              </a:lnSpc>
            </a:pPr>
            <a:r>
              <a:rPr sz="2000" spc="220" dirty="0">
                <a:latin typeface="Times New Roman"/>
                <a:cs typeface="Times New Roman"/>
              </a:rPr>
              <a:t>Pr</a:t>
            </a:r>
            <a:r>
              <a:rPr sz="2000" spc="-5" dirty="0">
                <a:latin typeface="Times New Roman"/>
                <a:cs typeface="Times New Roman"/>
              </a:rPr>
              <a:t>oc</a:t>
            </a:r>
            <a:r>
              <a:rPr sz="2000" spc="125" dirty="0">
                <a:latin typeface="Times New Roman"/>
                <a:cs typeface="Times New Roman"/>
              </a:rPr>
              <a:t>es</a:t>
            </a:r>
            <a:r>
              <a:rPr sz="2000" spc="145" dirty="0">
                <a:latin typeface="Times New Roman"/>
                <a:cs typeface="Times New Roman"/>
              </a:rPr>
              <a:t>s</a:t>
            </a:r>
            <a:r>
              <a:rPr sz="2000" spc="55" dirty="0">
                <a:latin typeface="Times New Roman"/>
                <a:cs typeface="Times New Roman"/>
              </a:rPr>
              <a:t> </a:t>
            </a:r>
            <a:r>
              <a:rPr sz="2000" spc="110" dirty="0">
                <a:latin typeface="Times New Roman"/>
                <a:cs typeface="Times New Roman"/>
              </a:rPr>
              <a:t>C</a:t>
            </a:r>
            <a:endParaRPr sz="2000">
              <a:latin typeface="Times New Roman"/>
              <a:cs typeface="Times New Roman"/>
            </a:endParaRPr>
          </a:p>
        </p:txBody>
      </p:sp>
      <p:sp>
        <p:nvSpPr>
          <p:cNvPr id="27" name="object 27"/>
          <p:cNvSpPr txBox="1"/>
          <p:nvPr/>
        </p:nvSpPr>
        <p:spPr>
          <a:xfrm>
            <a:off x="4344987" y="3756393"/>
            <a:ext cx="307975" cy="31242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10</a:t>
            </a:r>
            <a:endParaRPr sz="2000">
              <a:latin typeface="Times New Roman"/>
              <a:cs typeface="Times New Roman"/>
            </a:endParaRPr>
          </a:p>
        </p:txBody>
      </p:sp>
      <p:sp>
        <p:nvSpPr>
          <p:cNvPr id="28" name="object 28"/>
          <p:cNvSpPr txBox="1"/>
          <p:nvPr/>
        </p:nvSpPr>
        <p:spPr>
          <a:xfrm>
            <a:off x="6097587" y="3756393"/>
            <a:ext cx="307975" cy="774700"/>
          </a:xfrm>
          <a:prstGeom prst="rect">
            <a:avLst/>
          </a:prstGeom>
        </p:spPr>
        <p:txBody>
          <a:bodyPr vert="horz" wrap="square" lIns="0" tIns="0" rIns="0" bIns="0" rtlCol="0">
            <a:spAutoFit/>
          </a:bodyPr>
          <a:lstStyle/>
          <a:p>
            <a:pPr marL="12700">
              <a:lnSpc>
                <a:spcPct val="100000"/>
              </a:lnSpc>
            </a:pPr>
            <a:r>
              <a:rPr sz="2000" spc="105" dirty="0">
                <a:latin typeface="Times New Roman"/>
                <a:cs typeface="Times New Roman"/>
              </a:rPr>
              <a:t>11</a:t>
            </a:r>
            <a:endParaRPr sz="2000">
              <a:latin typeface="Times New Roman"/>
              <a:cs typeface="Times New Roman"/>
            </a:endParaRPr>
          </a:p>
          <a:p>
            <a:pPr marL="12700">
              <a:lnSpc>
                <a:spcPct val="100000"/>
              </a:lnSpc>
              <a:spcBef>
                <a:spcPts val="1240"/>
              </a:spcBef>
            </a:pPr>
            <a:r>
              <a:rPr sz="2000" spc="105" dirty="0">
                <a:latin typeface="Times New Roman"/>
                <a:cs typeface="Times New Roman"/>
              </a:rPr>
              <a:t>12</a:t>
            </a:r>
            <a:endParaRPr sz="2000">
              <a:latin typeface="Times New Roman"/>
              <a:cs typeface="Times New Roman"/>
            </a:endParaRPr>
          </a:p>
        </p:txBody>
      </p:sp>
      <p:sp>
        <p:nvSpPr>
          <p:cNvPr id="29" name="object 29"/>
          <p:cNvSpPr txBox="1"/>
          <p:nvPr/>
        </p:nvSpPr>
        <p:spPr>
          <a:xfrm>
            <a:off x="5792787" y="4798745"/>
            <a:ext cx="1177925" cy="312420"/>
          </a:xfrm>
          <a:prstGeom prst="rect">
            <a:avLst/>
          </a:prstGeom>
        </p:spPr>
        <p:txBody>
          <a:bodyPr vert="horz" wrap="square" lIns="0" tIns="0" rIns="0" bIns="0" rtlCol="0">
            <a:spAutoFit/>
          </a:bodyPr>
          <a:lstStyle/>
          <a:p>
            <a:pPr marL="12700">
              <a:lnSpc>
                <a:spcPct val="100000"/>
              </a:lnSpc>
            </a:pPr>
            <a:r>
              <a:rPr sz="2000" spc="220" dirty="0">
                <a:latin typeface="Times New Roman"/>
                <a:cs typeface="Times New Roman"/>
              </a:rPr>
              <a:t>Pr</a:t>
            </a:r>
            <a:r>
              <a:rPr sz="2000" spc="-5" dirty="0">
                <a:latin typeface="Times New Roman"/>
                <a:cs typeface="Times New Roman"/>
              </a:rPr>
              <a:t>oc</a:t>
            </a:r>
            <a:r>
              <a:rPr sz="2000" spc="125" dirty="0">
                <a:latin typeface="Times New Roman"/>
                <a:cs typeface="Times New Roman"/>
              </a:rPr>
              <a:t>es</a:t>
            </a:r>
            <a:r>
              <a:rPr sz="2000" spc="145" dirty="0">
                <a:latin typeface="Times New Roman"/>
                <a:cs typeface="Times New Roman"/>
              </a:rPr>
              <a:t>s</a:t>
            </a:r>
            <a:r>
              <a:rPr sz="2000" spc="55" dirty="0">
                <a:latin typeface="Times New Roman"/>
                <a:cs typeface="Times New Roman"/>
              </a:rPr>
              <a:t> </a:t>
            </a:r>
            <a:r>
              <a:rPr sz="2000" spc="110" dirty="0">
                <a:latin typeface="Times New Roman"/>
                <a:cs typeface="Times New Roman"/>
              </a:rPr>
              <a:t>D</a:t>
            </a:r>
            <a:endParaRPr sz="2000">
              <a:latin typeface="Times New Roman"/>
              <a:cs typeface="Times New Roman"/>
            </a:endParaRPr>
          </a:p>
        </p:txBody>
      </p:sp>
      <p:sp>
        <p:nvSpPr>
          <p:cNvPr id="30" name="object 30"/>
          <p:cNvSpPr txBox="1"/>
          <p:nvPr/>
        </p:nvSpPr>
        <p:spPr>
          <a:xfrm>
            <a:off x="6810375" y="3640835"/>
            <a:ext cx="1945005" cy="312420"/>
          </a:xfrm>
          <a:prstGeom prst="rect">
            <a:avLst/>
          </a:prstGeom>
        </p:spPr>
        <p:txBody>
          <a:bodyPr vert="horz" wrap="square" lIns="0" tIns="0" rIns="0" bIns="0" rtlCol="0">
            <a:spAutoFit/>
          </a:bodyPr>
          <a:lstStyle/>
          <a:p>
            <a:pPr marL="12700">
              <a:lnSpc>
                <a:spcPct val="100000"/>
              </a:lnSpc>
            </a:pPr>
            <a:r>
              <a:rPr sz="2000" spc="220" dirty="0">
                <a:latin typeface="Times New Roman"/>
                <a:cs typeface="Times New Roman"/>
              </a:rPr>
              <a:t>Fr</a:t>
            </a:r>
            <a:r>
              <a:rPr sz="2000" spc="110" dirty="0">
                <a:latin typeface="Times New Roman"/>
                <a:cs typeface="Times New Roman"/>
              </a:rPr>
              <a:t>ee</a:t>
            </a:r>
            <a:r>
              <a:rPr sz="2000" spc="55" dirty="0">
                <a:latin typeface="Times New Roman"/>
                <a:cs typeface="Times New Roman"/>
              </a:rPr>
              <a:t> </a:t>
            </a:r>
            <a:r>
              <a:rPr sz="2000" spc="220" dirty="0">
                <a:latin typeface="Times New Roman"/>
                <a:cs typeface="Times New Roman"/>
              </a:rPr>
              <a:t>Fram</a:t>
            </a:r>
            <a:r>
              <a:rPr sz="2000" spc="110" dirty="0">
                <a:latin typeface="Times New Roman"/>
                <a:cs typeface="Times New Roman"/>
              </a:rPr>
              <a:t>e</a:t>
            </a:r>
            <a:r>
              <a:rPr sz="2000" spc="55" dirty="0">
                <a:latin typeface="Times New Roman"/>
                <a:cs typeface="Times New Roman"/>
              </a:rPr>
              <a:t> </a:t>
            </a:r>
            <a:r>
              <a:rPr sz="2000" spc="90" dirty="0">
                <a:latin typeface="Times New Roman"/>
                <a:cs typeface="Times New Roman"/>
              </a:rPr>
              <a:t>Li</a:t>
            </a:r>
            <a:r>
              <a:rPr sz="2000" spc="145" dirty="0">
                <a:latin typeface="Times New Roman"/>
                <a:cs typeface="Times New Roman"/>
              </a:rPr>
              <a:t>s</a:t>
            </a:r>
            <a:r>
              <a:rPr sz="2000" spc="220" dirty="0">
                <a:latin typeface="Times New Roman"/>
                <a:cs typeface="Times New Roman"/>
              </a:rPr>
              <a:t>t</a:t>
            </a:r>
            <a:endParaRPr sz="2000">
              <a:latin typeface="Times New Roman"/>
              <a:cs typeface="Times New Roman"/>
            </a:endParaRPr>
          </a:p>
        </p:txBody>
      </p:sp>
      <p:graphicFrame>
        <p:nvGraphicFramePr>
          <p:cNvPr id="31" name="object 31"/>
          <p:cNvGraphicFramePr>
            <a:graphicFrameLocks noGrp="1"/>
          </p:cNvGraphicFramePr>
          <p:nvPr/>
        </p:nvGraphicFramePr>
        <p:xfrm>
          <a:off x="296862" y="2334984"/>
          <a:ext cx="8031157" cy="1367327"/>
        </p:xfrm>
        <a:graphic>
          <a:graphicData uri="http://schemas.openxmlformats.org/drawingml/2006/table">
            <a:tbl>
              <a:tblPr firstRow="1" bandRow="1">
                <a:tableStyleId>{2D5ABB26-0587-4C30-8999-92F81FD0307C}</a:tableStyleId>
              </a:tblPr>
              <a:tblGrid>
                <a:gridCol w="333374">
                  <a:extLst>
                    <a:ext uri="{9D8B030D-6E8A-4147-A177-3AD203B41FA5}">
                      <a16:colId xmlns:a16="http://schemas.microsoft.com/office/drawing/2014/main" val="20000"/>
                    </a:ext>
                  </a:extLst>
                </a:gridCol>
                <a:gridCol w="1054099">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1054099">
                  <a:extLst>
                    <a:ext uri="{9D8B030D-6E8A-4147-A177-3AD203B41FA5}">
                      <a16:colId xmlns:a16="http://schemas.microsoft.com/office/drawing/2014/main" val="20003"/>
                    </a:ext>
                  </a:extLst>
                </a:gridCol>
                <a:gridCol w="622300">
                  <a:extLst>
                    <a:ext uri="{9D8B030D-6E8A-4147-A177-3AD203B41FA5}">
                      <a16:colId xmlns:a16="http://schemas.microsoft.com/office/drawing/2014/main" val="20004"/>
                    </a:ext>
                  </a:extLst>
                </a:gridCol>
                <a:gridCol w="1054099">
                  <a:extLst>
                    <a:ext uri="{9D8B030D-6E8A-4147-A177-3AD203B41FA5}">
                      <a16:colId xmlns:a16="http://schemas.microsoft.com/office/drawing/2014/main" val="20005"/>
                    </a:ext>
                  </a:extLst>
                </a:gridCol>
                <a:gridCol w="622300">
                  <a:extLst>
                    <a:ext uri="{9D8B030D-6E8A-4147-A177-3AD203B41FA5}">
                      <a16:colId xmlns:a16="http://schemas.microsoft.com/office/drawing/2014/main" val="20006"/>
                    </a:ext>
                  </a:extLst>
                </a:gridCol>
                <a:gridCol w="1054099">
                  <a:extLst>
                    <a:ext uri="{9D8B030D-6E8A-4147-A177-3AD203B41FA5}">
                      <a16:colId xmlns:a16="http://schemas.microsoft.com/office/drawing/2014/main" val="20007"/>
                    </a:ext>
                  </a:extLst>
                </a:gridCol>
                <a:gridCol w="560388">
                  <a:extLst>
                    <a:ext uri="{9D8B030D-6E8A-4147-A177-3AD203B41FA5}">
                      <a16:colId xmlns:a16="http://schemas.microsoft.com/office/drawing/2014/main" val="20008"/>
                    </a:ext>
                  </a:extLst>
                </a:gridCol>
                <a:gridCol w="1054099">
                  <a:extLst>
                    <a:ext uri="{9D8B030D-6E8A-4147-A177-3AD203B41FA5}">
                      <a16:colId xmlns:a16="http://schemas.microsoft.com/office/drawing/2014/main" val="20009"/>
                    </a:ext>
                  </a:extLst>
                </a:gridCol>
              </a:tblGrid>
              <a:tr h="438615">
                <a:tc>
                  <a:txBody>
                    <a:bodyPr/>
                    <a:lstStyle/>
                    <a:p>
                      <a:pPr marL="22225">
                        <a:lnSpc>
                          <a:spcPts val="1764"/>
                        </a:lnSpc>
                      </a:pPr>
                      <a:r>
                        <a:rPr sz="2000" dirty="0">
                          <a:latin typeface="Times New Roman"/>
                          <a:cs typeface="Times New Roman"/>
                        </a:rPr>
                        <a:t>0</a:t>
                      </a:r>
                    </a:p>
                  </a:txBody>
                  <a:tcPr marL="0" marR="0" marT="0" marB="0"/>
                </a:tc>
                <a:tc>
                  <a:txBody>
                    <a:bodyPr/>
                    <a:lstStyle/>
                    <a:p>
                      <a:pPr marL="450850">
                        <a:lnSpc>
                          <a:spcPct val="100000"/>
                        </a:lnSpc>
                        <a:spcBef>
                          <a:spcPts val="275"/>
                        </a:spcBef>
                      </a:pPr>
                      <a:r>
                        <a:rPr sz="2000" dirty="0">
                          <a:latin typeface="Times New Roman"/>
                          <a:cs typeface="Times New Roman"/>
                        </a:rPr>
                        <a:t>0</a:t>
                      </a:r>
                    </a:p>
                  </a:txBody>
                  <a:tcPr marL="0" marR="0" marT="0" marB="0"/>
                </a:tc>
                <a:tc>
                  <a:txBody>
                    <a:bodyPr/>
                    <a:lstStyle/>
                    <a:p>
                      <a:pPr marR="79375" algn="r">
                        <a:lnSpc>
                          <a:spcPts val="1764"/>
                        </a:lnSpc>
                      </a:pPr>
                      <a:r>
                        <a:rPr sz="2000" dirty="0">
                          <a:latin typeface="Times New Roman"/>
                          <a:cs typeface="Times New Roman"/>
                        </a:rPr>
                        <a:t>0</a:t>
                      </a:r>
                      <a:endParaRPr sz="2000">
                        <a:latin typeface="Times New Roman"/>
                        <a:cs typeface="Times New Roman"/>
                      </a:endParaRPr>
                    </a:p>
                  </a:txBody>
                  <a:tcPr marL="0" marR="0" marT="0" marB="0">
                    <a:lnR w="12699">
                      <a:solidFill>
                        <a:srgbClr val="000000"/>
                      </a:solidFill>
                      <a:prstDash val="solid"/>
                    </a:lnR>
                  </a:tcPr>
                </a:tc>
                <a:tc>
                  <a:txBody>
                    <a:bodyPr/>
                    <a:lstStyle/>
                    <a:p>
                      <a:pPr marL="367665">
                        <a:lnSpc>
                          <a:spcPct val="100000"/>
                        </a:lnSpc>
                        <a:spcBef>
                          <a:spcPts val="225"/>
                        </a:spcBef>
                      </a:pPr>
                      <a:r>
                        <a:rPr sz="2000" dirty="0">
                          <a:latin typeface="Times New Roman"/>
                          <a:cs typeface="Times New Roman"/>
                        </a:rPr>
                        <a:t>---</a:t>
                      </a:r>
                    </a:p>
                  </a:txBody>
                  <a:tcPr marL="0" marR="0" marT="0" marB="0">
                    <a:lnL w="12699">
                      <a:solidFill>
                        <a:srgbClr val="000000"/>
                      </a:solidFill>
                      <a:prstDash val="solid"/>
                    </a:lnL>
                    <a:lnR w="12699">
                      <a:solidFill>
                        <a:srgbClr val="000000"/>
                      </a:solidFill>
                      <a:prstDash val="solid"/>
                    </a:lnR>
                    <a:lnT w="12699">
                      <a:solidFill>
                        <a:srgbClr val="000000"/>
                      </a:solidFill>
                      <a:prstDash val="solid"/>
                    </a:lnT>
                  </a:tcPr>
                </a:tc>
                <a:tc>
                  <a:txBody>
                    <a:bodyPr/>
                    <a:lstStyle/>
                    <a:p>
                      <a:pPr marR="85725" algn="r">
                        <a:lnSpc>
                          <a:spcPts val="1764"/>
                        </a:lnSpc>
                      </a:pPr>
                      <a:r>
                        <a:rPr sz="2000" dirty="0">
                          <a:latin typeface="Times New Roman"/>
                          <a:cs typeface="Times New Roman"/>
                        </a:rPr>
                        <a:t>0</a:t>
                      </a:r>
                      <a:endParaRPr sz="2000">
                        <a:latin typeface="Times New Roman"/>
                        <a:cs typeface="Times New Roman"/>
                      </a:endParaRPr>
                    </a:p>
                  </a:txBody>
                  <a:tcPr marL="0" marR="0" marT="0" marB="0">
                    <a:lnL w="12699">
                      <a:solidFill>
                        <a:srgbClr val="000000"/>
                      </a:solidFill>
                      <a:prstDash val="solid"/>
                    </a:lnL>
                  </a:tcPr>
                </a:tc>
                <a:tc>
                  <a:txBody>
                    <a:bodyPr/>
                    <a:lstStyle/>
                    <a:p>
                      <a:pPr marL="450850">
                        <a:lnSpc>
                          <a:spcPct val="100000"/>
                        </a:lnSpc>
                        <a:spcBef>
                          <a:spcPts val="275"/>
                        </a:spcBef>
                      </a:pPr>
                      <a:r>
                        <a:rPr sz="2000" dirty="0">
                          <a:latin typeface="Times New Roman"/>
                          <a:cs typeface="Times New Roman"/>
                        </a:rPr>
                        <a:t>7</a:t>
                      </a:r>
                    </a:p>
                  </a:txBody>
                  <a:tcPr marL="0" marR="0" marT="0" marB="0"/>
                </a:tc>
                <a:tc>
                  <a:txBody>
                    <a:bodyPr/>
                    <a:lstStyle/>
                    <a:p>
                      <a:pPr marR="85725" algn="r">
                        <a:lnSpc>
                          <a:spcPct val="100000"/>
                        </a:lnSpc>
                        <a:spcBef>
                          <a:spcPts val="275"/>
                        </a:spcBef>
                      </a:pPr>
                      <a:r>
                        <a:rPr sz="2000" dirty="0">
                          <a:latin typeface="Times New Roman"/>
                          <a:cs typeface="Times New Roman"/>
                        </a:rPr>
                        <a:t>0</a:t>
                      </a:r>
                      <a:endParaRPr sz="2000">
                        <a:latin typeface="Times New Roman"/>
                        <a:cs typeface="Times New Roman"/>
                      </a:endParaRPr>
                    </a:p>
                  </a:txBody>
                  <a:tcPr marL="0" marR="0" marT="0" marB="0"/>
                </a:tc>
                <a:tc>
                  <a:txBody>
                    <a:bodyPr/>
                    <a:lstStyle/>
                    <a:p>
                      <a:pPr marR="377825" algn="r">
                        <a:lnSpc>
                          <a:spcPct val="100000"/>
                        </a:lnSpc>
                        <a:spcBef>
                          <a:spcPts val="275"/>
                        </a:spcBef>
                      </a:pPr>
                      <a:r>
                        <a:rPr sz="2000" dirty="0">
                          <a:latin typeface="Times New Roman"/>
                          <a:cs typeface="Times New Roman"/>
                        </a:rPr>
                        <a:t>4</a:t>
                      </a:r>
                    </a:p>
                  </a:txBody>
                  <a:tcPr marL="0" marR="0" marT="0" marB="0"/>
                </a:tc>
                <a:tc>
                  <a:txBody>
                    <a:bodyPr/>
                    <a:lstStyle/>
                    <a:p>
                      <a:endParaRPr sz="2000">
                        <a:latin typeface="Times New Roman"/>
                        <a:cs typeface="Times New Roman"/>
                      </a:endParaRPr>
                    </a:p>
                  </a:txBody>
                  <a:tcPr marL="0" marR="0" marT="0" marB="0">
                    <a:lnR w="12699">
                      <a:solidFill>
                        <a:srgbClr val="000000"/>
                      </a:solidFill>
                      <a:prstDash val="solid"/>
                    </a:lnR>
                  </a:tcPr>
                </a:tc>
                <a:tc>
                  <a:txBody>
                    <a:bodyPr/>
                    <a:lstStyle/>
                    <a:p>
                      <a:pPr marR="306705" algn="r">
                        <a:lnSpc>
                          <a:spcPct val="100000"/>
                        </a:lnSpc>
                        <a:spcBef>
                          <a:spcPts val="225"/>
                        </a:spcBef>
                      </a:pPr>
                      <a:r>
                        <a:rPr sz="2000" spc="-5" dirty="0">
                          <a:latin typeface="Times New Roman"/>
                          <a:cs typeface="Times New Roman"/>
                        </a:rPr>
                        <a:t>13</a:t>
                      </a:r>
                      <a:endParaRPr sz="2000" dirty="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tcPr>
                </a:tc>
                <a:extLst>
                  <a:ext uri="{0D108BD9-81ED-4DB2-BD59-A6C34878D82A}">
                    <a16:rowId xmlns:a16="http://schemas.microsoft.com/office/drawing/2014/main" val="10000"/>
                  </a:ext>
                </a:extLst>
              </a:tr>
              <a:tr h="466518">
                <a:tc>
                  <a:txBody>
                    <a:bodyPr/>
                    <a:lstStyle/>
                    <a:p>
                      <a:pPr marL="22225">
                        <a:lnSpc>
                          <a:spcPct val="100000"/>
                        </a:lnSpc>
                        <a:spcBef>
                          <a:spcPts val="459"/>
                        </a:spcBef>
                      </a:pPr>
                      <a:r>
                        <a:rPr sz="2000" dirty="0">
                          <a:latin typeface="Times New Roman"/>
                          <a:cs typeface="Times New Roman"/>
                        </a:rPr>
                        <a:t>1</a:t>
                      </a:r>
                      <a:endParaRPr sz="2000">
                        <a:latin typeface="Times New Roman"/>
                        <a:cs typeface="Times New Roman"/>
                      </a:endParaRPr>
                    </a:p>
                  </a:txBody>
                  <a:tcPr marL="0" marR="0" marT="0" marB="0"/>
                </a:tc>
                <a:tc>
                  <a:txBody>
                    <a:bodyPr/>
                    <a:lstStyle/>
                    <a:p>
                      <a:pPr marL="450850">
                        <a:lnSpc>
                          <a:spcPct val="100000"/>
                        </a:lnSpc>
                        <a:spcBef>
                          <a:spcPts val="459"/>
                        </a:spcBef>
                      </a:pPr>
                      <a:r>
                        <a:rPr sz="2000" dirty="0">
                          <a:latin typeface="Times New Roman"/>
                          <a:cs typeface="Times New Roman"/>
                        </a:rPr>
                        <a:t>1</a:t>
                      </a:r>
                    </a:p>
                  </a:txBody>
                  <a:tcPr marL="0" marR="0" marT="0" marB="0"/>
                </a:tc>
                <a:tc>
                  <a:txBody>
                    <a:bodyPr/>
                    <a:lstStyle/>
                    <a:p>
                      <a:pPr marR="79375" algn="r">
                        <a:lnSpc>
                          <a:spcPct val="100000"/>
                        </a:lnSpc>
                        <a:spcBef>
                          <a:spcPts val="459"/>
                        </a:spcBef>
                      </a:pPr>
                      <a:r>
                        <a:rPr sz="2000" dirty="0">
                          <a:latin typeface="Times New Roman"/>
                          <a:cs typeface="Times New Roman"/>
                        </a:rPr>
                        <a:t>1</a:t>
                      </a:r>
                      <a:endParaRPr sz="2000">
                        <a:latin typeface="Times New Roman"/>
                        <a:cs typeface="Times New Roman"/>
                      </a:endParaRPr>
                    </a:p>
                  </a:txBody>
                  <a:tcPr marL="0" marR="0" marT="0" marB="0">
                    <a:lnR w="12699">
                      <a:solidFill>
                        <a:srgbClr val="000000"/>
                      </a:solidFill>
                      <a:prstDash val="solid"/>
                    </a:lnR>
                  </a:tcPr>
                </a:tc>
                <a:tc>
                  <a:txBody>
                    <a:bodyPr/>
                    <a:lstStyle/>
                    <a:p>
                      <a:pPr marL="367665">
                        <a:lnSpc>
                          <a:spcPct val="100000"/>
                        </a:lnSpc>
                        <a:spcBef>
                          <a:spcPts val="459"/>
                        </a:spcBef>
                      </a:pPr>
                      <a:r>
                        <a:rPr sz="2000" dirty="0">
                          <a:latin typeface="Times New Roman"/>
                          <a:cs typeface="Times New Roman"/>
                        </a:rPr>
                        <a:t>---</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tcPr>
                </a:tc>
                <a:tc>
                  <a:txBody>
                    <a:bodyPr/>
                    <a:lstStyle/>
                    <a:p>
                      <a:pPr marR="85725" algn="r">
                        <a:lnSpc>
                          <a:spcPct val="100000"/>
                        </a:lnSpc>
                        <a:spcBef>
                          <a:spcPts val="459"/>
                        </a:spcBef>
                      </a:pPr>
                      <a:r>
                        <a:rPr sz="2000" dirty="0">
                          <a:latin typeface="Times New Roman"/>
                          <a:cs typeface="Times New Roman"/>
                        </a:rPr>
                        <a:t>1</a:t>
                      </a:r>
                    </a:p>
                  </a:txBody>
                  <a:tcPr marL="0" marR="0" marT="0" marB="0">
                    <a:lnL w="12699">
                      <a:solidFill>
                        <a:srgbClr val="000000"/>
                      </a:solidFill>
                      <a:prstDash val="solid"/>
                    </a:lnL>
                  </a:tcPr>
                </a:tc>
                <a:tc>
                  <a:txBody>
                    <a:bodyPr/>
                    <a:lstStyle/>
                    <a:p>
                      <a:pPr marL="450850">
                        <a:lnSpc>
                          <a:spcPct val="100000"/>
                        </a:lnSpc>
                        <a:spcBef>
                          <a:spcPts val="459"/>
                        </a:spcBef>
                      </a:pPr>
                      <a:r>
                        <a:rPr sz="2000" dirty="0">
                          <a:latin typeface="Times New Roman"/>
                          <a:cs typeface="Times New Roman"/>
                        </a:rPr>
                        <a:t>8</a:t>
                      </a:r>
                      <a:endParaRPr sz="2000">
                        <a:latin typeface="Times New Roman"/>
                        <a:cs typeface="Times New Roman"/>
                      </a:endParaRPr>
                    </a:p>
                  </a:txBody>
                  <a:tcPr marL="0" marR="0" marT="0" marB="0"/>
                </a:tc>
                <a:tc>
                  <a:txBody>
                    <a:bodyPr/>
                    <a:lstStyle/>
                    <a:p>
                      <a:pPr marR="85725" algn="r">
                        <a:lnSpc>
                          <a:spcPct val="100000"/>
                        </a:lnSpc>
                        <a:spcBef>
                          <a:spcPts val="459"/>
                        </a:spcBef>
                      </a:pPr>
                      <a:r>
                        <a:rPr sz="2000" dirty="0">
                          <a:latin typeface="Times New Roman"/>
                          <a:cs typeface="Times New Roman"/>
                        </a:rPr>
                        <a:t>1</a:t>
                      </a:r>
                      <a:endParaRPr sz="2000">
                        <a:latin typeface="Times New Roman"/>
                        <a:cs typeface="Times New Roman"/>
                      </a:endParaRPr>
                    </a:p>
                  </a:txBody>
                  <a:tcPr marL="0" marR="0" marT="0" marB="0"/>
                </a:tc>
                <a:tc>
                  <a:txBody>
                    <a:bodyPr/>
                    <a:lstStyle/>
                    <a:p>
                      <a:pPr marR="377825" algn="r">
                        <a:lnSpc>
                          <a:spcPct val="100000"/>
                        </a:lnSpc>
                        <a:spcBef>
                          <a:spcPts val="459"/>
                        </a:spcBef>
                      </a:pPr>
                      <a:r>
                        <a:rPr sz="2000" dirty="0">
                          <a:latin typeface="Times New Roman"/>
                          <a:cs typeface="Times New Roman"/>
                        </a:rPr>
                        <a:t>5</a:t>
                      </a:r>
                    </a:p>
                  </a:txBody>
                  <a:tcPr marL="0" marR="0" marT="0" marB="0"/>
                </a:tc>
                <a:tc>
                  <a:txBody>
                    <a:bodyPr/>
                    <a:lstStyle/>
                    <a:p>
                      <a:endParaRPr sz="2000" dirty="0">
                        <a:latin typeface="Times New Roman"/>
                        <a:cs typeface="Times New Roman"/>
                      </a:endParaRPr>
                    </a:p>
                  </a:txBody>
                  <a:tcPr marL="0" marR="0" marT="0" marB="0">
                    <a:lnR w="12699">
                      <a:solidFill>
                        <a:srgbClr val="000000"/>
                      </a:solidFill>
                      <a:prstDash val="solid"/>
                    </a:lnR>
                  </a:tcPr>
                </a:tc>
                <a:tc>
                  <a:txBody>
                    <a:bodyPr/>
                    <a:lstStyle/>
                    <a:p>
                      <a:pPr marR="306705" algn="r">
                        <a:lnSpc>
                          <a:spcPct val="100000"/>
                        </a:lnSpc>
                        <a:spcBef>
                          <a:spcPts val="459"/>
                        </a:spcBef>
                      </a:pPr>
                      <a:r>
                        <a:rPr sz="2000" spc="-5" dirty="0">
                          <a:latin typeface="Times New Roman"/>
                          <a:cs typeface="Times New Roman"/>
                        </a:rPr>
                        <a:t>14</a:t>
                      </a:r>
                      <a:endParaRPr sz="2000" dirty="0">
                        <a:latin typeface="Times New Roman"/>
                        <a:cs typeface="Times New Roman"/>
                      </a:endParaRPr>
                    </a:p>
                  </a:txBody>
                  <a:tcPr marL="0" marR="0" marT="0" marB="0">
                    <a:lnL w="12699">
                      <a:solidFill>
                        <a:srgbClr val="000000"/>
                      </a:solidFill>
                      <a:prstDash val="solid"/>
                    </a:lnL>
                    <a:lnR w="12699">
                      <a:solidFill>
                        <a:srgbClr val="000000"/>
                      </a:solidFill>
                      <a:prstDash val="solid"/>
                    </a:lnR>
                    <a:lnB w="12699">
                      <a:solidFill>
                        <a:srgbClr val="000000"/>
                      </a:solidFill>
                      <a:prstDash val="solid"/>
                    </a:lnB>
                  </a:tcPr>
                </a:tc>
                <a:extLst>
                  <a:ext uri="{0D108BD9-81ED-4DB2-BD59-A6C34878D82A}">
                    <a16:rowId xmlns:a16="http://schemas.microsoft.com/office/drawing/2014/main" val="10001"/>
                  </a:ext>
                </a:extLst>
              </a:tr>
              <a:tr h="462194">
                <a:tc>
                  <a:txBody>
                    <a:bodyPr/>
                    <a:lstStyle/>
                    <a:p>
                      <a:pPr marL="22225">
                        <a:lnSpc>
                          <a:spcPct val="100000"/>
                        </a:lnSpc>
                        <a:spcBef>
                          <a:spcPts val="425"/>
                        </a:spcBef>
                      </a:pPr>
                      <a:r>
                        <a:rPr sz="2000" dirty="0">
                          <a:latin typeface="Times New Roman"/>
                          <a:cs typeface="Times New Roman"/>
                        </a:rPr>
                        <a:t>2</a:t>
                      </a:r>
                      <a:endParaRPr sz="2000">
                        <a:latin typeface="Times New Roman"/>
                        <a:cs typeface="Times New Roman"/>
                      </a:endParaRPr>
                    </a:p>
                  </a:txBody>
                  <a:tcPr marL="0" marR="0" marT="0" marB="0"/>
                </a:tc>
                <a:tc>
                  <a:txBody>
                    <a:bodyPr/>
                    <a:lstStyle/>
                    <a:p>
                      <a:pPr marL="450850">
                        <a:lnSpc>
                          <a:spcPct val="100000"/>
                        </a:lnSpc>
                        <a:spcBef>
                          <a:spcPts val="425"/>
                        </a:spcBef>
                      </a:pPr>
                      <a:r>
                        <a:rPr sz="2000" dirty="0">
                          <a:latin typeface="Times New Roman"/>
                          <a:cs typeface="Times New Roman"/>
                        </a:rPr>
                        <a:t>2</a:t>
                      </a:r>
                    </a:p>
                  </a:txBody>
                  <a:tcPr marL="0" marR="0" marT="0" marB="0"/>
                </a:tc>
                <a:tc>
                  <a:txBody>
                    <a:bodyPr/>
                    <a:lstStyle/>
                    <a:p>
                      <a:pPr marR="79375" algn="r">
                        <a:lnSpc>
                          <a:spcPct val="100000"/>
                        </a:lnSpc>
                        <a:spcBef>
                          <a:spcPts val="425"/>
                        </a:spcBef>
                      </a:pPr>
                      <a:r>
                        <a:rPr sz="2000" dirty="0">
                          <a:latin typeface="Times New Roman"/>
                          <a:cs typeface="Times New Roman"/>
                        </a:rPr>
                        <a:t>2</a:t>
                      </a:r>
                      <a:endParaRPr sz="2000">
                        <a:latin typeface="Times New Roman"/>
                        <a:cs typeface="Times New Roman"/>
                      </a:endParaRPr>
                    </a:p>
                  </a:txBody>
                  <a:tcPr marL="0" marR="0" marT="0" marB="0">
                    <a:lnR w="12699">
                      <a:solidFill>
                        <a:srgbClr val="000000"/>
                      </a:solidFill>
                      <a:prstDash val="solid"/>
                    </a:lnR>
                  </a:tcPr>
                </a:tc>
                <a:tc>
                  <a:txBody>
                    <a:bodyPr/>
                    <a:lstStyle/>
                    <a:p>
                      <a:pPr marL="367665">
                        <a:lnSpc>
                          <a:spcPct val="100000"/>
                        </a:lnSpc>
                        <a:spcBef>
                          <a:spcPts val="425"/>
                        </a:spcBef>
                      </a:pPr>
                      <a:r>
                        <a:rPr sz="2000" dirty="0">
                          <a:latin typeface="Times New Roman"/>
                          <a:cs typeface="Times New Roman"/>
                        </a:rPr>
                        <a:t>---</a:t>
                      </a:r>
                      <a:endParaRPr sz="2000">
                        <a:latin typeface="Times New Roman"/>
                        <a:cs typeface="Times New Roman"/>
                      </a:endParaRPr>
                    </a:p>
                  </a:txBody>
                  <a:tcPr marL="0" marR="0" marT="0" marB="0">
                    <a:lnL w="12699">
                      <a:solidFill>
                        <a:srgbClr val="000000"/>
                      </a:solidFill>
                      <a:prstDash val="solid"/>
                    </a:lnL>
                    <a:lnR w="12699">
                      <a:solidFill>
                        <a:srgbClr val="000000"/>
                      </a:solidFill>
                      <a:prstDash val="solid"/>
                    </a:lnR>
                    <a:lnB w="12699">
                      <a:solidFill>
                        <a:srgbClr val="000000"/>
                      </a:solidFill>
                      <a:prstDash val="solid"/>
                    </a:lnB>
                  </a:tcPr>
                </a:tc>
                <a:tc>
                  <a:txBody>
                    <a:bodyPr/>
                    <a:lstStyle/>
                    <a:p>
                      <a:pPr marR="85725" algn="r">
                        <a:lnSpc>
                          <a:spcPct val="100000"/>
                        </a:lnSpc>
                        <a:spcBef>
                          <a:spcPts val="425"/>
                        </a:spcBef>
                      </a:pPr>
                      <a:r>
                        <a:rPr sz="2000" dirty="0">
                          <a:latin typeface="Times New Roman"/>
                          <a:cs typeface="Times New Roman"/>
                        </a:rPr>
                        <a:t>2</a:t>
                      </a:r>
                      <a:endParaRPr sz="2000">
                        <a:latin typeface="Times New Roman"/>
                        <a:cs typeface="Times New Roman"/>
                      </a:endParaRPr>
                    </a:p>
                  </a:txBody>
                  <a:tcPr marL="0" marR="0" marT="0" marB="0">
                    <a:lnL w="12699">
                      <a:solidFill>
                        <a:srgbClr val="000000"/>
                      </a:solidFill>
                      <a:prstDash val="solid"/>
                    </a:lnL>
                  </a:tcPr>
                </a:tc>
                <a:tc>
                  <a:txBody>
                    <a:bodyPr/>
                    <a:lstStyle/>
                    <a:p>
                      <a:pPr marL="450850">
                        <a:lnSpc>
                          <a:spcPct val="100000"/>
                        </a:lnSpc>
                        <a:spcBef>
                          <a:spcPts val="425"/>
                        </a:spcBef>
                      </a:pPr>
                      <a:r>
                        <a:rPr sz="2000" dirty="0">
                          <a:latin typeface="Times New Roman"/>
                          <a:cs typeface="Times New Roman"/>
                        </a:rPr>
                        <a:t>9</a:t>
                      </a:r>
                      <a:endParaRPr sz="2000">
                        <a:latin typeface="Times New Roman"/>
                        <a:cs typeface="Times New Roman"/>
                      </a:endParaRPr>
                    </a:p>
                  </a:txBody>
                  <a:tcPr marL="0" marR="0" marT="0" marB="0"/>
                </a:tc>
                <a:tc>
                  <a:txBody>
                    <a:bodyPr/>
                    <a:lstStyle/>
                    <a:p>
                      <a:pPr marR="85725" algn="r">
                        <a:lnSpc>
                          <a:spcPct val="100000"/>
                        </a:lnSpc>
                        <a:spcBef>
                          <a:spcPts val="425"/>
                        </a:spcBef>
                      </a:pPr>
                      <a:r>
                        <a:rPr sz="2000" dirty="0">
                          <a:latin typeface="Times New Roman"/>
                          <a:cs typeface="Times New Roman"/>
                        </a:rPr>
                        <a:t>2</a:t>
                      </a:r>
                      <a:endParaRPr sz="2000">
                        <a:latin typeface="Times New Roman"/>
                        <a:cs typeface="Times New Roman"/>
                      </a:endParaRPr>
                    </a:p>
                  </a:txBody>
                  <a:tcPr marL="0" marR="0" marT="0" marB="0"/>
                </a:tc>
                <a:tc>
                  <a:txBody>
                    <a:bodyPr/>
                    <a:lstStyle/>
                    <a:p>
                      <a:pPr marR="377825" algn="r">
                        <a:lnSpc>
                          <a:spcPct val="100000"/>
                        </a:lnSpc>
                        <a:spcBef>
                          <a:spcPts val="425"/>
                        </a:spcBef>
                      </a:pPr>
                      <a:r>
                        <a:rPr sz="2000" dirty="0">
                          <a:latin typeface="Times New Roman"/>
                          <a:cs typeface="Times New Roman"/>
                        </a:rPr>
                        <a:t>6</a:t>
                      </a:r>
                    </a:p>
                  </a:txBody>
                  <a:tcPr marL="0" marR="0" marT="0" marB="0"/>
                </a:tc>
                <a:tc>
                  <a:txBody>
                    <a:bodyPr/>
                    <a:lstStyle/>
                    <a:p>
                      <a:endParaRPr sz="2000" dirty="0">
                        <a:latin typeface="Times New Roman"/>
                        <a:cs typeface="Times New Roman"/>
                      </a:endParaRPr>
                    </a:p>
                  </a:txBody>
                  <a:tcPr marL="0" marR="0" marT="0" marB="0"/>
                </a:tc>
                <a:tc>
                  <a:txBody>
                    <a:bodyPr/>
                    <a:lstStyle/>
                    <a:p>
                      <a:endParaRPr sz="2000" dirty="0">
                        <a:latin typeface="Times New Roman"/>
                        <a:cs typeface="Times New Roman"/>
                      </a:endParaRPr>
                    </a:p>
                  </a:txBody>
                  <a:tcPr marL="0" marR="0" marT="0" marB="0">
                    <a:lnT w="12699">
                      <a:solidFill>
                        <a:srgbClr val="000000"/>
                      </a:solidFill>
                      <a:prstDash val="solid"/>
                    </a:lnT>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p14="http://schemas.microsoft.com/office/powerpoint/2010/main" Requires="p14">
          <p:contentPart p14:bwMode="auto" r:id="rId3">
            <p14:nvContentPartPr>
              <p14:cNvPr id="49" name="Ink 48">
                <a:extLst>
                  <a:ext uri="{FF2B5EF4-FFF2-40B4-BE49-F238E27FC236}">
                    <a16:creationId xmlns:a16="http://schemas.microsoft.com/office/drawing/2014/main" id="{606BF158-79A4-A846-9BDC-00A9A9181F4E}"/>
                  </a:ext>
                </a:extLst>
              </p14:cNvPr>
              <p14:cNvContentPartPr/>
              <p14:nvPr/>
            </p14:nvContentPartPr>
            <p14:xfrm>
              <a:off x="2618690" y="2446601"/>
              <a:ext cx="360" cy="360"/>
            </p14:xfrm>
          </p:contentPart>
        </mc:Choice>
        <mc:Fallback>
          <p:pic>
            <p:nvPicPr>
              <p:cNvPr id="49" name="Ink 48">
                <a:extLst>
                  <a:ext uri="{FF2B5EF4-FFF2-40B4-BE49-F238E27FC236}">
                    <a16:creationId xmlns:a16="http://schemas.microsoft.com/office/drawing/2014/main" id="{606BF158-79A4-A846-9BDC-00A9A9181F4E}"/>
                  </a:ext>
                </a:extLst>
              </p:cNvPr>
              <p:cNvPicPr/>
              <p:nvPr/>
            </p:nvPicPr>
            <p:blipFill>
              <a:blip r:embed="rId4"/>
              <a:stretch>
                <a:fillRect/>
              </a:stretch>
            </p:blipFill>
            <p:spPr>
              <a:xfrm>
                <a:off x="2609690" y="2437601"/>
                <a:ext cx="18000" cy="18000"/>
              </a:xfrm>
              <a:prstGeom prst="rect">
                <a:avLst/>
              </a:prstGeom>
            </p:spPr>
          </p:pic>
        </mc:Fallback>
      </mc:AlternateContent>
    </p:spTree>
    <p:extLst>
      <p:ext uri="{BB962C8B-B14F-4D97-AF65-F5344CB8AC3E}">
        <p14:creationId xmlns:p14="http://schemas.microsoft.com/office/powerpoint/2010/main" val="2759796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r>
              <a:rPr lang="en-US" dirty="0">
                <a:cs typeface="DejaVu Sans" charset="0"/>
              </a:rPr>
              <a:t>Segmentation</a:t>
            </a:r>
          </a:p>
        </p:txBody>
      </p:sp>
      <p:sp>
        <p:nvSpPr>
          <p:cNvPr id="15363" name="Rectangle 3"/>
          <p:cNvSpPr>
            <a:spLocks noGrp="1" noChangeArrowheads="1"/>
          </p:cNvSpPr>
          <p:nvPr>
            <p:ph type="body" idx="1"/>
          </p:nvPr>
        </p:nvSpPr>
        <p:spPr>
          <a:xfrm>
            <a:off x="457200" y="1905000"/>
            <a:ext cx="7772400" cy="4343400"/>
          </a:xfrm>
        </p:spPr>
        <p:txBody>
          <a:bodyPr lIns="90488" tIns="44450" rIns="90488" bIns="44450"/>
          <a:lstStyle/>
          <a:p>
            <a:r>
              <a:rPr lang="en-US" dirty="0">
                <a:latin typeface="+mj-lt"/>
                <a:cs typeface="DejaVu Sans" charset="0"/>
              </a:rPr>
              <a:t>Segments do not have to be the same length.</a:t>
            </a:r>
          </a:p>
          <a:p>
            <a:r>
              <a:rPr lang="en-US" dirty="0">
                <a:latin typeface="+mj-lt"/>
                <a:cs typeface="DejaVu Sans" charset="0"/>
              </a:rPr>
              <a:t>However, there is a maximum segment length.</a:t>
            </a:r>
          </a:p>
          <a:p>
            <a:endParaRPr lang="en-US" dirty="0">
              <a:latin typeface="+mj-lt"/>
              <a:cs typeface="DejaVu Sans" charset="0"/>
            </a:endParaRPr>
          </a:p>
          <a:p>
            <a:r>
              <a:rPr lang="en-US" dirty="0">
                <a:latin typeface="+mj-lt"/>
                <a:cs typeface="DejaVu Sans" charset="0"/>
              </a:rPr>
              <a:t>Addressing consists of two parts - a </a:t>
            </a:r>
            <a:r>
              <a:rPr lang="en-US" b="1" dirty="0">
                <a:solidFill>
                  <a:schemeClr val="accent1"/>
                </a:solidFill>
                <a:latin typeface="+mj-lt"/>
                <a:cs typeface="DejaVu Sans" charset="0"/>
              </a:rPr>
              <a:t>segment number </a:t>
            </a:r>
            <a:r>
              <a:rPr lang="en-US" dirty="0">
                <a:latin typeface="+mj-lt"/>
                <a:cs typeface="DejaVu Sans" charset="0"/>
              </a:rPr>
              <a:t>and an </a:t>
            </a:r>
            <a:r>
              <a:rPr lang="en-US" b="1" dirty="0">
                <a:solidFill>
                  <a:schemeClr val="accent1"/>
                </a:solidFill>
                <a:latin typeface="+mj-lt"/>
                <a:cs typeface="DejaVu Sans" charset="0"/>
              </a:rPr>
              <a:t>offset</a:t>
            </a:r>
            <a:r>
              <a:rPr lang="en-US" dirty="0">
                <a:latin typeface="+mj-lt"/>
                <a:cs typeface="DejaVu Sans" charset="0"/>
              </a:rPr>
              <a:t>.</a:t>
            </a:r>
          </a:p>
          <a:p>
            <a:r>
              <a:rPr lang="en-US" dirty="0">
                <a:latin typeface="+mj-lt"/>
                <a:cs typeface="DejaVu Sans" charset="0"/>
              </a:rPr>
              <a:t>Since segments are not equal, segmentation is similar to dynamic partitioning.</a:t>
            </a:r>
          </a:p>
        </p:txBody>
      </p:sp>
      <p:sp>
        <p:nvSpPr>
          <p:cNvPr id="2" name="TextBox 1"/>
          <p:cNvSpPr txBox="1"/>
          <p:nvPr/>
        </p:nvSpPr>
        <p:spPr>
          <a:xfrm>
            <a:off x="8202880" y="5795972"/>
            <a:ext cx="389850" cy="307777"/>
          </a:xfrm>
          <a:prstGeom prst="rect">
            <a:avLst/>
          </a:prstGeom>
          <a:noFill/>
        </p:spPr>
        <p:txBody>
          <a:bodyPr wrap="none" rtlCol="0">
            <a:spAutoFit/>
          </a:bodyPr>
          <a:lstStyle/>
          <a:p>
            <a:r>
              <a:rPr lang="en-US" sz="1400" b="1" dirty="0">
                <a:solidFill>
                  <a:schemeClr val="bg1"/>
                </a:solidFill>
              </a:rPr>
              <a:t>31</a:t>
            </a:r>
          </a:p>
        </p:txBody>
      </p:sp>
    </p:spTree>
    <p:extLst>
      <p:ext uri="{BB962C8B-B14F-4D97-AF65-F5344CB8AC3E}">
        <p14:creationId xmlns:p14="http://schemas.microsoft.com/office/powerpoint/2010/main" val="10572261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609600"/>
          </a:xfrm>
        </p:spPr>
        <p:txBody>
          <a:bodyPr/>
          <a:lstStyle/>
          <a:p>
            <a:pPr eaLnBrk="1" hangingPunct="1"/>
            <a:r>
              <a:rPr lang="en-US" dirty="0">
                <a:cs typeface="DejaVu Sans" charset="0"/>
              </a:rPr>
              <a:t>Addressing Segments</a:t>
            </a:r>
          </a:p>
        </p:txBody>
      </p:sp>
      <p:sp>
        <p:nvSpPr>
          <p:cNvPr id="17411" name="Rectangle 3"/>
          <p:cNvSpPr>
            <a:spLocks noGrp="1" noChangeArrowheads="1"/>
          </p:cNvSpPr>
          <p:nvPr>
            <p:ph type="body" idx="1"/>
          </p:nvPr>
        </p:nvSpPr>
        <p:spPr>
          <a:xfrm>
            <a:off x="685800" y="1371600"/>
            <a:ext cx="7772400" cy="5105400"/>
          </a:xfrm>
        </p:spPr>
        <p:txBody>
          <a:bodyPr>
            <a:normAutofit/>
          </a:bodyPr>
          <a:lstStyle/>
          <a:p>
            <a:pPr eaLnBrk="1" hangingPunct="1">
              <a:lnSpc>
                <a:spcPct val="90000"/>
              </a:lnSpc>
            </a:pPr>
            <a:r>
              <a:rPr lang="en-US" sz="2100" dirty="0">
                <a:latin typeface="+mj-lt"/>
                <a:cs typeface="DejaVu Sans" charset="0"/>
              </a:rPr>
              <a:t>The segment number is used as an index in a mapping table (similar to paging).</a:t>
            </a:r>
          </a:p>
          <a:p>
            <a:pPr eaLnBrk="1" hangingPunct="1">
              <a:lnSpc>
                <a:spcPct val="90000"/>
              </a:lnSpc>
            </a:pPr>
            <a:endParaRPr lang="en-US" sz="2100" dirty="0">
              <a:latin typeface="+mj-lt"/>
              <a:cs typeface="DejaVu Sans" charset="0"/>
            </a:endParaRPr>
          </a:p>
          <a:p>
            <a:pPr eaLnBrk="1" hangingPunct="1">
              <a:lnSpc>
                <a:spcPct val="90000"/>
              </a:lnSpc>
            </a:pPr>
            <a:r>
              <a:rPr lang="en-US" sz="2100" dirty="0">
                <a:latin typeface="+mj-lt"/>
                <a:cs typeface="DejaVu Sans" charset="0"/>
              </a:rPr>
              <a:t>This table contains the physical address of the start of the segment (called the </a:t>
            </a:r>
            <a:r>
              <a:rPr lang="en-US" sz="2100" b="1" dirty="0">
                <a:solidFill>
                  <a:schemeClr val="accent1"/>
                </a:solidFill>
                <a:latin typeface="+mj-lt"/>
                <a:cs typeface="DejaVu Sans" charset="0"/>
              </a:rPr>
              <a:t>base address</a:t>
            </a:r>
            <a:r>
              <a:rPr lang="en-US" sz="2100" dirty="0">
                <a:latin typeface="+mj-lt"/>
                <a:cs typeface="DejaVu Sans" charset="0"/>
              </a:rPr>
              <a:t>).</a:t>
            </a:r>
          </a:p>
          <a:p>
            <a:pPr eaLnBrk="1" hangingPunct="1">
              <a:lnSpc>
                <a:spcPct val="90000"/>
              </a:lnSpc>
            </a:pPr>
            <a:endParaRPr lang="en-US" sz="2100" dirty="0">
              <a:latin typeface="+mj-lt"/>
              <a:cs typeface="DejaVu Sans" charset="0"/>
            </a:endParaRPr>
          </a:p>
          <a:p>
            <a:pPr eaLnBrk="1" hangingPunct="1">
              <a:lnSpc>
                <a:spcPct val="90000"/>
              </a:lnSpc>
            </a:pPr>
            <a:r>
              <a:rPr lang="en-US" sz="2100" dirty="0">
                <a:latin typeface="+mj-lt"/>
                <a:cs typeface="DejaVu Sans" charset="0"/>
              </a:rPr>
              <a:t>The </a:t>
            </a:r>
            <a:r>
              <a:rPr lang="en-US" sz="2100" b="1" dirty="0">
                <a:solidFill>
                  <a:schemeClr val="accent1"/>
                </a:solidFill>
                <a:latin typeface="+mj-lt"/>
                <a:cs typeface="DejaVu Sans" charset="0"/>
              </a:rPr>
              <a:t>offset</a:t>
            </a:r>
            <a:r>
              <a:rPr lang="en-US" sz="2100" dirty="0">
                <a:latin typeface="+mj-lt"/>
                <a:cs typeface="DejaVu Sans" charset="0"/>
              </a:rPr>
              <a:t> is added to the base address to generate the physical address.</a:t>
            </a:r>
          </a:p>
          <a:p>
            <a:pPr lvl="1" eaLnBrk="1" hangingPunct="1">
              <a:lnSpc>
                <a:spcPct val="90000"/>
              </a:lnSpc>
            </a:pPr>
            <a:r>
              <a:rPr lang="en-US" dirty="0">
                <a:latin typeface="+mj-lt"/>
                <a:ea typeface="DejaVu Sans" charset="0"/>
                <a:cs typeface="DejaVu Sans" charset="0"/>
              </a:rPr>
              <a:t>The offset is checked against a limit (the size of the segment).</a:t>
            </a:r>
          </a:p>
          <a:p>
            <a:pPr marL="365760" lvl="1" indent="0" algn="ctr" eaLnBrk="1" hangingPunct="1">
              <a:lnSpc>
                <a:spcPct val="90000"/>
              </a:lnSpc>
              <a:buNone/>
            </a:pPr>
            <a:br>
              <a:rPr lang="en-US" dirty="0">
                <a:solidFill>
                  <a:schemeClr val="accent1"/>
                </a:solidFill>
                <a:latin typeface="Consolas" panose="020B0609020204030204" pitchFamily="49" charset="0"/>
                <a:ea typeface="DejaVu Sans" charset="0"/>
                <a:cs typeface="DejaVu Sans" charset="0"/>
              </a:rPr>
            </a:br>
            <a:r>
              <a:rPr lang="en-US" dirty="0">
                <a:solidFill>
                  <a:schemeClr val="accent1"/>
                </a:solidFill>
                <a:latin typeface="Consolas" panose="020B0609020204030204" pitchFamily="49" charset="0"/>
                <a:ea typeface="DejaVu Sans" charset="0"/>
                <a:cs typeface="DejaVu Sans" charset="0"/>
              </a:rPr>
              <a:t>absolute</a:t>
            </a:r>
            <a:r>
              <a:rPr lang="en-US" dirty="0">
                <a:latin typeface="Consolas" panose="020B0609020204030204" pitchFamily="49" charset="0"/>
                <a:ea typeface="DejaVu Sans" charset="0"/>
                <a:cs typeface="DejaVu Sans" charset="0"/>
              </a:rPr>
              <a:t> = </a:t>
            </a:r>
            <a:r>
              <a:rPr lang="en-US" dirty="0" err="1">
                <a:solidFill>
                  <a:schemeClr val="accent1"/>
                </a:solidFill>
                <a:latin typeface="Consolas" panose="020B0609020204030204" pitchFamily="49" charset="0"/>
                <a:ea typeface="DejaVu Sans" charset="0"/>
                <a:cs typeface="DejaVu Sans" charset="0"/>
              </a:rPr>
              <a:t>base_address</a:t>
            </a:r>
            <a:r>
              <a:rPr lang="en-US" dirty="0">
                <a:latin typeface="Consolas" panose="020B0609020204030204" pitchFamily="49" charset="0"/>
                <a:ea typeface="DejaVu Sans" charset="0"/>
                <a:cs typeface="DejaVu Sans" charset="0"/>
              </a:rPr>
              <a:t> + </a:t>
            </a:r>
            <a:r>
              <a:rPr lang="en-US" dirty="0">
                <a:solidFill>
                  <a:schemeClr val="accent1"/>
                </a:solidFill>
                <a:latin typeface="Consolas" panose="020B0609020204030204" pitchFamily="49" charset="0"/>
                <a:ea typeface="DejaVu Sans" charset="0"/>
                <a:cs typeface="DejaVu Sans" charset="0"/>
              </a:rPr>
              <a:t>offset</a:t>
            </a:r>
          </a:p>
        </p:txBody>
      </p:sp>
      <p:sp>
        <p:nvSpPr>
          <p:cNvPr id="4" name="TextBox 3"/>
          <p:cNvSpPr txBox="1"/>
          <p:nvPr/>
        </p:nvSpPr>
        <p:spPr>
          <a:xfrm>
            <a:off x="8215204" y="5795972"/>
            <a:ext cx="389850" cy="307777"/>
          </a:xfrm>
          <a:prstGeom prst="rect">
            <a:avLst/>
          </a:prstGeom>
          <a:noFill/>
        </p:spPr>
        <p:txBody>
          <a:bodyPr wrap="none" rtlCol="0">
            <a:spAutoFit/>
          </a:bodyPr>
          <a:lstStyle/>
          <a:p>
            <a:r>
              <a:rPr lang="en-US" sz="1400" b="1" dirty="0">
                <a:solidFill>
                  <a:schemeClr val="bg1"/>
                </a:solidFill>
              </a:rPr>
              <a:t>32</a:t>
            </a:r>
          </a:p>
        </p:txBody>
      </p:sp>
    </p:spTree>
    <p:extLst>
      <p:ext uri="{BB962C8B-B14F-4D97-AF65-F5344CB8AC3E}">
        <p14:creationId xmlns:p14="http://schemas.microsoft.com/office/powerpoint/2010/main" val="377382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762000"/>
          </a:xfrm>
        </p:spPr>
        <p:txBody>
          <a:bodyPr/>
          <a:lstStyle/>
          <a:p>
            <a:pPr eaLnBrk="1" hangingPunct="1"/>
            <a:r>
              <a:rPr lang="en-US">
                <a:latin typeface="Calibri" charset="0"/>
                <a:cs typeface="DejaVu Sans" charset="0"/>
              </a:rPr>
              <a:t>Addressing Segments</a:t>
            </a:r>
          </a:p>
        </p:txBody>
      </p:sp>
      <p:sp>
        <p:nvSpPr>
          <p:cNvPr id="18435" name="Rectangle 3"/>
          <p:cNvSpPr>
            <a:spLocks noChangeArrowheads="1"/>
          </p:cNvSpPr>
          <p:nvPr/>
        </p:nvSpPr>
        <p:spPr bwMode="auto">
          <a:xfrm>
            <a:off x="304800" y="2590800"/>
            <a:ext cx="2286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US">
              <a:solidFill>
                <a:schemeClr val="tx1"/>
              </a:solidFill>
            </a:endParaRPr>
          </a:p>
        </p:txBody>
      </p:sp>
      <p:sp>
        <p:nvSpPr>
          <p:cNvPr id="18436" name="Line 4"/>
          <p:cNvSpPr>
            <a:spLocks noChangeShapeType="1"/>
          </p:cNvSpPr>
          <p:nvPr/>
        </p:nvSpPr>
        <p:spPr bwMode="auto">
          <a:xfrm>
            <a:off x="1143000" y="2590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37" name="Text Box 5"/>
          <p:cNvSpPr txBox="1">
            <a:spLocks noChangeArrowheads="1"/>
          </p:cNvSpPr>
          <p:nvPr/>
        </p:nvSpPr>
        <p:spPr bwMode="auto">
          <a:xfrm>
            <a:off x="609600" y="2590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solidFill>
                  <a:schemeClr val="tx1"/>
                </a:solidFill>
              </a:rPr>
              <a:t>S</a:t>
            </a:r>
          </a:p>
        </p:txBody>
      </p:sp>
      <p:sp>
        <p:nvSpPr>
          <p:cNvPr id="18438" name="Text Box 6"/>
          <p:cNvSpPr txBox="1">
            <a:spLocks noChangeArrowheads="1"/>
          </p:cNvSpPr>
          <p:nvPr/>
        </p:nvSpPr>
        <p:spPr bwMode="auto">
          <a:xfrm>
            <a:off x="1676400" y="25908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solidFill>
                  <a:schemeClr val="tx1"/>
                </a:solidFill>
              </a:rPr>
              <a:t>o</a:t>
            </a:r>
          </a:p>
        </p:txBody>
      </p:sp>
      <p:sp>
        <p:nvSpPr>
          <p:cNvPr id="18439" name="AutoShape 7"/>
          <p:cNvSpPr>
            <a:spLocks noChangeArrowheads="1"/>
          </p:cNvSpPr>
          <p:nvPr/>
        </p:nvSpPr>
        <p:spPr bwMode="auto">
          <a:xfrm>
            <a:off x="2438400" y="4724400"/>
            <a:ext cx="1214438" cy="121443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US">
              <a:solidFill>
                <a:schemeClr val="tx1"/>
              </a:solidFill>
            </a:endParaRPr>
          </a:p>
        </p:txBody>
      </p:sp>
      <p:sp>
        <p:nvSpPr>
          <p:cNvPr id="18440" name="Text Box 8"/>
          <p:cNvSpPr txBox="1">
            <a:spLocks noChangeArrowheads="1"/>
          </p:cNvSpPr>
          <p:nvPr/>
        </p:nvSpPr>
        <p:spPr bwMode="auto">
          <a:xfrm>
            <a:off x="2514600" y="5148262"/>
            <a:ext cx="973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dirty="0">
                <a:solidFill>
                  <a:schemeClr val="tx1"/>
                </a:solidFill>
              </a:rPr>
              <a:t>o &lt; limit</a:t>
            </a:r>
          </a:p>
        </p:txBody>
      </p:sp>
      <p:sp>
        <p:nvSpPr>
          <p:cNvPr id="18441" name="Rectangle 9"/>
          <p:cNvSpPr>
            <a:spLocks noChangeArrowheads="1"/>
          </p:cNvSpPr>
          <p:nvPr/>
        </p:nvSpPr>
        <p:spPr bwMode="auto">
          <a:xfrm>
            <a:off x="3886200" y="1524000"/>
            <a:ext cx="2057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US">
              <a:solidFill>
                <a:schemeClr val="tx1"/>
              </a:solidFill>
            </a:endParaRPr>
          </a:p>
        </p:txBody>
      </p:sp>
      <p:sp>
        <p:nvSpPr>
          <p:cNvPr id="18442" name="Line 10"/>
          <p:cNvSpPr>
            <a:spLocks noChangeShapeType="1"/>
          </p:cNvSpPr>
          <p:nvPr/>
        </p:nvSpPr>
        <p:spPr bwMode="auto">
          <a:xfrm>
            <a:off x="4876800" y="1524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43" name="Line 11"/>
          <p:cNvSpPr>
            <a:spLocks noChangeShapeType="1"/>
          </p:cNvSpPr>
          <p:nvPr/>
        </p:nvSpPr>
        <p:spPr bwMode="auto">
          <a:xfrm>
            <a:off x="3886200" y="2209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44" name="Line 12"/>
          <p:cNvSpPr>
            <a:spLocks noChangeShapeType="1"/>
          </p:cNvSpPr>
          <p:nvPr/>
        </p:nvSpPr>
        <p:spPr bwMode="auto">
          <a:xfrm>
            <a:off x="3886200" y="2514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45" name="Text Box 13"/>
          <p:cNvSpPr txBox="1">
            <a:spLocks noChangeArrowheads="1"/>
          </p:cNvSpPr>
          <p:nvPr/>
        </p:nvSpPr>
        <p:spPr bwMode="auto">
          <a:xfrm>
            <a:off x="4114800" y="22098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solidFill>
                  <a:schemeClr val="tx1"/>
                </a:solidFill>
              </a:rPr>
              <a:t>limit</a:t>
            </a:r>
          </a:p>
        </p:txBody>
      </p:sp>
      <p:sp>
        <p:nvSpPr>
          <p:cNvPr id="18446" name="Text Box 14"/>
          <p:cNvSpPr txBox="1">
            <a:spLocks noChangeArrowheads="1"/>
          </p:cNvSpPr>
          <p:nvPr/>
        </p:nvSpPr>
        <p:spPr bwMode="auto">
          <a:xfrm>
            <a:off x="5181600" y="2209800"/>
            <a:ext cx="59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solidFill>
                  <a:schemeClr val="tx1"/>
                </a:solidFill>
              </a:rPr>
              <a:t>base</a:t>
            </a:r>
          </a:p>
        </p:txBody>
      </p:sp>
      <p:sp>
        <p:nvSpPr>
          <p:cNvPr id="18447" name="Oval 15"/>
          <p:cNvSpPr>
            <a:spLocks noChangeArrowheads="1"/>
          </p:cNvSpPr>
          <p:nvPr/>
        </p:nvSpPr>
        <p:spPr bwMode="auto">
          <a:xfrm>
            <a:off x="5105400" y="4876800"/>
            <a:ext cx="9144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endParaRPr lang="en-US">
              <a:solidFill>
                <a:schemeClr val="tx1"/>
              </a:solidFill>
            </a:endParaRPr>
          </a:p>
        </p:txBody>
      </p:sp>
      <p:sp>
        <p:nvSpPr>
          <p:cNvPr id="18448" name="Text Box 16"/>
          <p:cNvSpPr txBox="1">
            <a:spLocks noChangeArrowheads="1"/>
          </p:cNvSpPr>
          <p:nvPr/>
        </p:nvSpPr>
        <p:spPr bwMode="auto">
          <a:xfrm>
            <a:off x="5349875" y="5070008"/>
            <a:ext cx="402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dirty="0">
                <a:solidFill>
                  <a:schemeClr val="tx1"/>
                </a:solidFill>
              </a:rPr>
              <a:t>+</a:t>
            </a:r>
          </a:p>
        </p:txBody>
      </p:sp>
      <p:sp>
        <p:nvSpPr>
          <p:cNvPr id="18449" name="Line 17"/>
          <p:cNvSpPr>
            <a:spLocks noChangeShapeType="1"/>
          </p:cNvSpPr>
          <p:nvPr/>
        </p:nvSpPr>
        <p:spPr bwMode="auto">
          <a:xfrm>
            <a:off x="6019800" y="5334000"/>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50" name="Text Box 18"/>
          <p:cNvSpPr txBox="1">
            <a:spLocks noChangeArrowheads="1"/>
          </p:cNvSpPr>
          <p:nvPr/>
        </p:nvSpPr>
        <p:spPr bwMode="auto">
          <a:xfrm>
            <a:off x="6308725" y="4914900"/>
            <a:ext cx="1765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solidFill>
                  <a:schemeClr val="tx1"/>
                </a:solidFill>
              </a:rPr>
              <a:t>Physical Address</a:t>
            </a:r>
          </a:p>
        </p:txBody>
      </p:sp>
      <p:sp>
        <p:nvSpPr>
          <p:cNvPr id="18451" name="Freeform 19"/>
          <p:cNvSpPr>
            <a:spLocks/>
          </p:cNvSpPr>
          <p:nvPr/>
        </p:nvSpPr>
        <p:spPr bwMode="auto">
          <a:xfrm>
            <a:off x="5562600" y="2362200"/>
            <a:ext cx="685800" cy="1828800"/>
          </a:xfrm>
          <a:custGeom>
            <a:avLst/>
            <a:gdLst>
              <a:gd name="T0" fmla="*/ 2147483646 w 432"/>
              <a:gd name="T1" fmla="*/ 0 h 1152"/>
              <a:gd name="T2" fmla="*/ 2147483646 w 432"/>
              <a:gd name="T3" fmla="*/ 0 h 1152"/>
              <a:gd name="T4" fmla="*/ 2147483646 w 432"/>
              <a:gd name="T5" fmla="*/ 2147483646 h 1152"/>
              <a:gd name="T6" fmla="*/ 0 w 432"/>
              <a:gd name="T7" fmla="*/ 2147483646 h 1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52">
                <a:moveTo>
                  <a:pt x="240" y="0"/>
                </a:moveTo>
                <a:lnTo>
                  <a:pt x="432" y="0"/>
                </a:lnTo>
                <a:lnTo>
                  <a:pt x="432" y="1152"/>
                </a:lnTo>
                <a:lnTo>
                  <a:pt x="0" y="115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0"/>
          <p:cNvSpPr>
            <a:spLocks noChangeShapeType="1"/>
          </p:cNvSpPr>
          <p:nvPr/>
        </p:nvSpPr>
        <p:spPr bwMode="auto">
          <a:xfrm>
            <a:off x="5562600" y="4191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53" name="Line 24"/>
          <p:cNvSpPr>
            <a:spLocks noChangeShapeType="1"/>
          </p:cNvSpPr>
          <p:nvPr/>
        </p:nvSpPr>
        <p:spPr bwMode="auto">
          <a:xfrm>
            <a:off x="3048000" y="2362200"/>
            <a:ext cx="0" cy="2362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54" name="Line 25"/>
          <p:cNvSpPr>
            <a:spLocks noChangeShapeType="1"/>
          </p:cNvSpPr>
          <p:nvPr/>
        </p:nvSpPr>
        <p:spPr bwMode="auto">
          <a:xfrm>
            <a:off x="3048000" y="2362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55" name="Freeform 26"/>
          <p:cNvSpPr>
            <a:spLocks/>
          </p:cNvSpPr>
          <p:nvPr/>
        </p:nvSpPr>
        <p:spPr bwMode="auto">
          <a:xfrm>
            <a:off x="3657600" y="1524000"/>
            <a:ext cx="152400" cy="685800"/>
          </a:xfrm>
          <a:custGeom>
            <a:avLst/>
            <a:gdLst>
              <a:gd name="T0" fmla="*/ 2147483646 w 96"/>
              <a:gd name="T1" fmla="*/ 0 h 432"/>
              <a:gd name="T2" fmla="*/ 0 w 96"/>
              <a:gd name="T3" fmla="*/ 0 h 432"/>
              <a:gd name="T4" fmla="*/ 0 w 96"/>
              <a:gd name="T5" fmla="*/ 2147483646 h 432"/>
              <a:gd name="T6" fmla="*/ 2147483646 w 96"/>
              <a:gd name="T7" fmla="*/ 2147483646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432">
                <a:moveTo>
                  <a:pt x="96" y="0"/>
                </a:moveTo>
                <a:lnTo>
                  <a:pt x="0" y="0"/>
                </a:lnTo>
                <a:lnTo>
                  <a:pt x="0" y="432"/>
                </a:lnTo>
                <a:lnTo>
                  <a:pt x="96" y="43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27"/>
          <p:cNvSpPr>
            <a:spLocks noChangeShapeType="1"/>
          </p:cNvSpPr>
          <p:nvPr/>
        </p:nvSpPr>
        <p:spPr bwMode="auto">
          <a:xfrm>
            <a:off x="762000" y="19050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57" name="Line 28"/>
          <p:cNvSpPr>
            <a:spLocks noChangeShapeType="1"/>
          </p:cNvSpPr>
          <p:nvPr/>
        </p:nvSpPr>
        <p:spPr bwMode="auto">
          <a:xfrm flipV="1">
            <a:off x="762000" y="1905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58" name="Line 29"/>
          <p:cNvSpPr>
            <a:spLocks noChangeShapeType="1"/>
          </p:cNvSpPr>
          <p:nvPr/>
        </p:nvSpPr>
        <p:spPr bwMode="auto">
          <a:xfrm>
            <a:off x="1828800" y="29718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59" name="Line 30"/>
          <p:cNvSpPr>
            <a:spLocks noChangeShapeType="1"/>
          </p:cNvSpPr>
          <p:nvPr/>
        </p:nvSpPr>
        <p:spPr bwMode="auto">
          <a:xfrm>
            <a:off x="1828800" y="5334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60" name="Line 31"/>
          <p:cNvSpPr>
            <a:spLocks noChangeShapeType="1"/>
          </p:cNvSpPr>
          <p:nvPr/>
        </p:nvSpPr>
        <p:spPr bwMode="auto">
          <a:xfrm>
            <a:off x="3657600" y="53340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61" name="Line 32"/>
          <p:cNvSpPr>
            <a:spLocks noChangeShapeType="1"/>
          </p:cNvSpPr>
          <p:nvPr/>
        </p:nvSpPr>
        <p:spPr bwMode="auto">
          <a:xfrm>
            <a:off x="3048000" y="5943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62" name="Text Box 33"/>
          <p:cNvSpPr txBox="1">
            <a:spLocks noChangeArrowheads="1"/>
          </p:cNvSpPr>
          <p:nvPr/>
        </p:nvSpPr>
        <p:spPr bwMode="auto">
          <a:xfrm>
            <a:off x="2743200" y="63246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solidFill>
                  <a:schemeClr val="tx1"/>
                </a:solidFill>
              </a:rPr>
              <a:t>error</a:t>
            </a:r>
          </a:p>
        </p:txBody>
      </p:sp>
      <p:sp>
        <p:nvSpPr>
          <p:cNvPr id="18463" name="Text Box 34"/>
          <p:cNvSpPr txBox="1">
            <a:spLocks noChangeArrowheads="1"/>
          </p:cNvSpPr>
          <p:nvPr/>
        </p:nvSpPr>
        <p:spPr bwMode="auto">
          <a:xfrm>
            <a:off x="3946525" y="4991100"/>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solidFill>
                  <a:schemeClr val="tx1"/>
                </a:solidFill>
              </a:rPr>
              <a:t>yes</a:t>
            </a:r>
          </a:p>
        </p:txBody>
      </p:sp>
      <p:sp>
        <p:nvSpPr>
          <p:cNvPr id="18464" name="Text Box 35"/>
          <p:cNvSpPr txBox="1">
            <a:spLocks noChangeArrowheads="1"/>
          </p:cNvSpPr>
          <p:nvPr/>
        </p:nvSpPr>
        <p:spPr bwMode="auto">
          <a:xfrm>
            <a:off x="2667000" y="58674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solidFill>
                  <a:schemeClr val="tx1"/>
                </a:solidFill>
              </a:rPr>
              <a:t>no</a:t>
            </a:r>
          </a:p>
        </p:txBody>
      </p:sp>
      <p:sp>
        <p:nvSpPr>
          <p:cNvPr id="18465" name="Text Box 36"/>
          <p:cNvSpPr txBox="1">
            <a:spLocks noChangeArrowheads="1"/>
          </p:cNvSpPr>
          <p:nvPr/>
        </p:nvSpPr>
        <p:spPr bwMode="auto">
          <a:xfrm>
            <a:off x="4267200" y="38100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a:solidFill>
                  <a:schemeClr val="tx1"/>
                </a:solidFill>
              </a:rPr>
              <a:t>segment table</a:t>
            </a:r>
          </a:p>
        </p:txBody>
      </p:sp>
      <p:sp>
        <p:nvSpPr>
          <p:cNvPr id="18466" name="Text Box 37"/>
          <p:cNvSpPr txBox="1">
            <a:spLocks noChangeArrowheads="1"/>
          </p:cNvSpPr>
          <p:nvPr/>
        </p:nvSpPr>
        <p:spPr bwMode="auto">
          <a:xfrm>
            <a:off x="101601" y="3038002"/>
            <a:ext cx="154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1800" dirty="0">
                <a:solidFill>
                  <a:schemeClr val="tx1"/>
                </a:solidFill>
              </a:rPr>
              <a:t>logical address</a:t>
            </a:r>
          </a:p>
        </p:txBody>
      </p:sp>
      <p:sp>
        <p:nvSpPr>
          <p:cNvPr id="36" name="TextBox 35"/>
          <p:cNvSpPr txBox="1"/>
          <p:nvPr/>
        </p:nvSpPr>
        <p:spPr>
          <a:xfrm>
            <a:off x="8229932" y="5818832"/>
            <a:ext cx="389850" cy="307777"/>
          </a:xfrm>
          <a:prstGeom prst="rect">
            <a:avLst/>
          </a:prstGeom>
          <a:noFill/>
        </p:spPr>
        <p:txBody>
          <a:bodyPr wrap="none" rtlCol="0">
            <a:spAutoFit/>
          </a:bodyPr>
          <a:lstStyle/>
          <a:p>
            <a:r>
              <a:rPr lang="en-US" sz="1400" b="1" dirty="0">
                <a:solidFill>
                  <a:schemeClr val="bg1"/>
                </a:solidFill>
              </a:rPr>
              <a:t>33</a:t>
            </a:r>
          </a:p>
        </p:txBody>
      </p:sp>
    </p:spTree>
    <p:extLst>
      <p:ext uri="{BB962C8B-B14F-4D97-AF65-F5344CB8AC3E}">
        <p14:creationId xmlns:p14="http://schemas.microsoft.com/office/powerpoint/2010/main" val="1055794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Q.2</a:t>
            </a:r>
          </a:p>
        </p:txBody>
      </p:sp>
      <p:sp>
        <p:nvSpPr>
          <p:cNvPr id="3" name="Content Placeholder 2"/>
          <p:cNvSpPr>
            <a:spLocks noGrp="1"/>
          </p:cNvSpPr>
          <p:nvPr>
            <p:ph sz="quarter" idx="1"/>
          </p:nvPr>
        </p:nvSpPr>
        <p:spPr/>
        <p:txBody>
          <a:bodyPr/>
          <a:lstStyle/>
          <a:p>
            <a:r>
              <a:rPr lang="en-US" dirty="0"/>
              <a:t>Consider a system with a logical address space of 1 GB, a physical memory of 64 MB, a block size of 1 KB, and a process address space of 143 KB.</a:t>
            </a:r>
          </a:p>
          <a:p>
            <a:pPr marL="0" indent="0">
              <a:buNone/>
            </a:pPr>
            <a:endParaRPr lang="en-US" dirty="0"/>
          </a:p>
          <a:p>
            <a:r>
              <a:rPr lang="en-US" dirty="0"/>
              <a:t>(</a:t>
            </a:r>
            <a:r>
              <a:rPr lang="en-US" dirty="0" err="1"/>
              <a:t>i</a:t>
            </a:r>
            <a:r>
              <a:rPr lang="en-US" dirty="0"/>
              <a:t>) Calculate the format of a </a:t>
            </a:r>
            <a:r>
              <a:rPr lang="en-US" b="1" dirty="0"/>
              <a:t>logical address </a:t>
            </a:r>
            <a:r>
              <a:rPr lang="en-US" dirty="0"/>
              <a:t>.</a:t>
            </a:r>
          </a:p>
          <a:p>
            <a:r>
              <a:rPr lang="en-US" dirty="0"/>
              <a:t>(ii) Calculate the format of a </a:t>
            </a:r>
            <a:r>
              <a:rPr lang="en-US" b="1" dirty="0"/>
              <a:t>physical address </a:t>
            </a:r>
            <a:r>
              <a:rPr lang="en-US" dirty="0"/>
              <a:t>.</a:t>
            </a:r>
          </a:p>
          <a:p>
            <a:r>
              <a:rPr lang="en-US" dirty="0"/>
              <a:t>(iii) For the logical address 20514 calculate </a:t>
            </a:r>
            <a:r>
              <a:rPr lang="en-US" b="1" dirty="0"/>
              <a:t>the physical address </a:t>
            </a:r>
            <a:r>
              <a:rPr lang="en-US" dirty="0"/>
              <a:t>. Assume that the page that contains the logical address 20514 is loaded in frame number 4100.</a:t>
            </a:r>
          </a:p>
        </p:txBody>
      </p:sp>
      <p:sp>
        <p:nvSpPr>
          <p:cNvPr id="4" name="Slide Number Placeholder 3"/>
          <p:cNvSpPr>
            <a:spLocks noGrp="1"/>
          </p:cNvSpPr>
          <p:nvPr>
            <p:ph type="sldNum" sz="quarter" idx="15"/>
          </p:nvPr>
        </p:nvSpPr>
        <p:spPr/>
        <p:txBody>
          <a:bodyPr/>
          <a:lstStyle/>
          <a:p>
            <a:fld id="{1C3A0878-15BF-46CA-A796-9F1729AA0E08}" type="slidenum">
              <a:rPr lang="en-CA" smtClean="0"/>
              <a:pPr/>
              <a:t>36</a:t>
            </a:fld>
            <a:endParaRPr lang="en-CA"/>
          </a:p>
        </p:txBody>
      </p:sp>
    </p:spTree>
    <p:extLst>
      <p:ext uri="{BB962C8B-B14F-4D97-AF65-F5344CB8AC3E}">
        <p14:creationId xmlns:p14="http://schemas.microsoft.com/office/powerpoint/2010/main" val="1475652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S.2</a:t>
            </a:r>
          </a:p>
        </p:txBody>
      </p:sp>
      <p:sp>
        <p:nvSpPr>
          <p:cNvPr id="3" name="Content Placeholder 2"/>
          <p:cNvSpPr>
            <a:spLocks noGrp="1"/>
          </p:cNvSpPr>
          <p:nvPr>
            <p:ph sz="quarter" idx="1"/>
          </p:nvPr>
        </p:nvSpPr>
        <p:spPr/>
        <p:txBody>
          <a:bodyPr>
            <a:normAutofit/>
          </a:bodyPr>
          <a:lstStyle/>
          <a:p>
            <a:r>
              <a:rPr lang="en-US" sz="1600" dirty="0"/>
              <a:t> (</a:t>
            </a:r>
            <a:r>
              <a:rPr lang="en-US" sz="1600" dirty="0" err="1"/>
              <a:t>i</a:t>
            </a:r>
            <a:r>
              <a:rPr lang="en-US" sz="1600" dirty="0"/>
              <a:t>) Calculate the format of a logical address.</a:t>
            </a:r>
          </a:p>
          <a:p>
            <a:endParaRPr lang="en-US" sz="1600" dirty="0"/>
          </a:p>
          <a:p>
            <a:r>
              <a:rPr lang="en-US" sz="1600" dirty="0"/>
              <a:t> (ii) Calculate the format of a physical address.</a:t>
            </a:r>
          </a:p>
          <a:p>
            <a:endParaRPr lang="en-US" sz="1600" dirty="0"/>
          </a:p>
          <a:p>
            <a:r>
              <a:rPr lang="en-US" sz="1600" dirty="0"/>
              <a:t> (iii) For the logical address 20514 calculate the physical address. Assume that the page that contains the logical address 20514 is loaded in frame number 4100.</a:t>
            </a:r>
          </a:p>
          <a:p>
            <a:pPr marL="342900" indent="-342900">
              <a:buFont typeface="+mj-lt"/>
              <a:buAutoNum type="alphaLcParenR"/>
            </a:pPr>
            <a:endParaRPr lang="en-US" sz="1600" dirty="0"/>
          </a:p>
          <a:p>
            <a:pPr marL="342900" indent="-342900">
              <a:buFont typeface="+mj-lt"/>
              <a:buAutoNum type="alphaLcParenR"/>
            </a:pPr>
            <a:r>
              <a:rPr lang="en-US" sz="1600" b="1" i="1" dirty="0">
                <a:solidFill>
                  <a:srgbClr val="0070C0"/>
                </a:solidFill>
              </a:rPr>
              <a:t>Page number of address 20514 is: </a:t>
            </a:r>
            <a:r>
              <a:rPr lang="en-US" sz="1600" dirty="0">
                <a:solidFill>
                  <a:srgbClr val="0070C0"/>
                </a:solidFill>
                <a:latin typeface="Consolas" panose="020B0609020204030204" pitchFamily="49" charset="0"/>
              </a:rPr>
              <a:t>floor(20514/1024) = 20</a:t>
            </a:r>
          </a:p>
          <a:p>
            <a:pPr marL="342900" indent="-342900">
              <a:buFont typeface="+mj-lt"/>
              <a:buAutoNum type="alphaLcParenR"/>
            </a:pPr>
            <a:r>
              <a:rPr lang="en-US" sz="1600" b="1" i="1" dirty="0">
                <a:solidFill>
                  <a:srgbClr val="0070C0"/>
                </a:solidFill>
              </a:rPr>
              <a:t>Displacement within page 20 is: </a:t>
            </a:r>
            <a:r>
              <a:rPr lang="en-US" sz="1600" dirty="0">
                <a:solidFill>
                  <a:srgbClr val="0070C0"/>
                </a:solidFill>
                <a:latin typeface="Consolas" panose="020B0609020204030204" pitchFamily="49" charset="0"/>
              </a:rPr>
              <a:t>20514 % 1024 = 34</a:t>
            </a:r>
            <a:endParaRPr lang="en-US" sz="1600" b="1" dirty="0">
              <a:solidFill>
                <a:srgbClr val="0070C0"/>
              </a:solidFill>
            </a:endParaRPr>
          </a:p>
          <a:p>
            <a:pPr marL="342900" indent="-342900">
              <a:buFont typeface="+mj-lt"/>
              <a:buAutoNum type="alphaLcParenR"/>
            </a:pPr>
            <a:r>
              <a:rPr lang="en-US" sz="1600" b="1" i="1" dirty="0">
                <a:solidFill>
                  <a:srgbClr val="0070C0"/>
                </a:solidFill>
              </a:rPr>
              <a:t>Base address of frame number 4100 in physical memory is:</a:t>
            </a:r>
            <a:br>
              <a:rPr lang="en-US" sz="1600" b="1" i="1" dirty="0">
                <a:solidFill>
                  <a:srgbClr val="0070C0"/>
                </a:solidFill>
              </a:rPr>
            </a:br>
            <a:r>
              <a:rPr lang="en-US" sz="1600" dirty="0">
                <a:solidFill>
                  <a:srgbClr val="0070C0"/>
                </a:solidFill>
                <a:latin typeface="Consolas" panose="020B0609020204030204" pitchFamily="49" charset="0"/>
              </a:rPr>
              <a:t>4100 * 1024 = 4198400</a:t>
            </a:r>
          </a:p>
          <a:p>
            <a:pPr marL="342900" indent="-342900">
              <a:buFont typeface="+mj-lt"/>
              <a:buAutoNum type="alphaLcParenR"/>
            </a:pPr>
            <a:r>
              <a:rPr lang="en-US" sz="1600" b="1" i="1" dirty="0">
                <a:solidFill>
                  <a:srgbClr val="0070C0"/>
                </a:solidFill>
              </a:rPr>
              <a:t>Physical address: </a:t>
            </a:r>
            <a:r>
              <a:rPr lang="en-US" sz="1600" dirty="0">
                <a:solidFill>
                  <a:srgbClr val="0070C0"/>
                </a:solidFill>
                <a:latin typeface="Consolas" panose="020B0609020204030204" pitchFamily="49" charset="0"/>
              </a:rPr>
              <a:t>4198400 + 34 = 4198434</a:t>
            </a:r>
          </a:p>
          <a:p>
            <a:endParaRPr lang="en-US" sz="1600"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37</a:t>
            </a:fld>
            <a:endParaRPr lang="en-CA"/>
          </a:p>
        </p:txBody>
      </p:sp>
      <p:pic>
        <p:nvPicPr>
          <p:cNvPr id="5" name="Picture 4"/>
          <p:cNvPicPr>
            <a:picLocks noChangeAspect="1"/>
          </p:cNvPicPr>
          <p:nvPr/>
        </p:nvPicPr>
        <p:blipFill>
          <a:blip r:embed="rId2"/>
          <a:stretch>
            <a:fillRect/>
          </a:stretch>
        </p:blipFill>
        <p:spPr>
          <a:xfrm>
            <a:off x="5619750" y="1282250"/>
            <a:ext cx="2305050" cy="771525"/>
          </a:xfrm>
          <a:prstGeom prst="rect">
            <a:avLst/>
          </a:prstGeom>
        </p:spPr>
      </p:pic>
      <p:pic>
        <p:nvPicPr>
          <p:cNvPr id="6" name="Picture 5"/>
          <p:cNvPicPr>
            <a:picLocks noChangeAspect="1"/>
          </p:cNvPicPr>
          <p:nvPr/>
        </p:nvPicPr>
        <p:blipFill>
          <a:blip r:embed="rId3"/>
          <a:stretch>
            <a:fillRect/>
          </a:stretch>
        </p:blipFill>
        <p:spPr>
          <a:xfrm>
            <a:off x="5700712" y="2039487"/>
            <a:ext cx="2143125" cy="771525"/>
          </a:xfrm>
          <a:prstGeom prst="rect">
            <a:avLst/>
          </a:prstGeom>
        </p:spPr>
      </p:pic>
    </p:spTree>
    <p:extLst>
      <p:ext uri="{BB962C8B-B14F-4D97-AF65-F5344CB8AC3E}">
        <p14:creationId xmlns:p14="http://schemas.microsoft.com/office/powerpoint/2010/main" val="247074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down)">
                                      <p:cBhvr>
                                        <p:cTn id="43" dur="580">
                                          <p:stCondLst>
                                            <p:cond delay="0"/>
                                          </p:stCondLst>
                                        </p:cTn>
                                        <p:tgtEl>
                                          <p:spTgt spid="3">
                                            <p:txEl>
                                              <p:pRg st="6" end="6"/>
                                            </p:txEl>
                                          </p:spTgt>
                                        </p:tgtEl>
                                      </p:cBhvr>
                                    </p:animEffect>
                                    <p:anim calcmode="lin" valueType="num">
                                      <p:cBhvr>
                                        <p:cTn id="4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6" end="6"/>
                                            </p:txEl>
                                          </p:spTgt>
                                        </p:tgtEl>
                                      </p:cBhvr>
                                      <p:to x="100000" y="60000"/>
                                    </p:animScale>
                                    <p:animScale>
                                      <p:cBhvr>
                                        <p:cTn id="50" dur="166" decel="50000">
                                          <p:stCondLst>
                                            <p:cond delay="676"/>
                                          </p:stCondLst>
                                        </p:cTn>
                                        <p:tgtEl>
                                          <p:spTgt spid="3">
                                            <p:txEl>
                                              <p:pRg st="6" end="6"/>
                                            </p:txEl>
                                          </p:spTgt>
                                        </p:tgtEl>
                                      </p:cBhvr>
                                      <p:to x="100000" y="100000"/>
                                    </p:animScale>
                                    <p:animScale>
                                      <p:cBhvr>
                                        <p:cTn id="51" dur="26">
                                          <p:stCondLst>
                                            <p:cond delay="1312"/>
                                          </p:stCondLst>
                                        </p:cTn>
                                        <p:tgtEl>
                                          <p:spTgt spid="3">
                                            <p:txEl>
                                              <p:pRg st="6" end="6"/>
                                            </p:txEl>
                                          </p:spTgt>
                                        </p:tgtEl>
                                      </p:cBhvr>
                                      <p:to x="100000" y="80000"/>
                                    </p:animScale>
                                    <p:animScale>
                                      <p:cBhvr>
                                        <p:cTn id="52" dur="166" decel="50000">
                                          <p:stCondLst>
                                            <p:cond delay="1338"/>
                                          </p:stCondLst>
                                        </p:cTn>
                                        <p:tgtEl>
                                          <p:spTgt spid="3">
                                            <p:txEl>
                                              <p:pRg st="6" end="6"/>
                                            </p:txEl>
                                          </p:spTgt>
                                        </p:tgtEl>
                                      </p:cBhvr>
                                      <p:to x="100000" y="100000"/>
                                    </p:animScale>
                                    <p:animScale>
                                      <p:cBhvr>
                                        <p:cTn id="53" dur="26">
                                          <p:stCondLst>
                                            <p:cond delay="1642"/>
                                          </p:stCondLst>
                                        </p:cTn>
                                        <p:tgtEl>
                                          <p:spTgt spid="3">
                                            <p:txEl>
                                              <p:pRg st="6" end="6"/>
                                            </p:txEl>
                                          </p:spTgt>
                                        </p:tgtEl>
                                      </p:cBhvr>
                                      <p:to x="100000" y="90000"/>
                                    </p:animScale>
                                    <p:animScale>
                                      <p:cBhvr>
                                        <p:cTn id="54" dur="166" decel="50000">
                                          <p:stCondLst>
                                            <p:cond delay="1668"/>
                                          </p:stCondLst>
                                        </p:cTn>
                                        <p:tgtEl>
                                          <p:spTgt spid="3">
                                            <p:txEl>
                                              <p:pRg st="6" end="6"/>
                                            </p:txEl>
                                          </p:spTgt>
                                        </p:tgtEl>
                                      </p:cBhvr>
                                      <p:to x="100000" y="100000"/>
                                    </p:animScale>
                                    <p:animScale>
                                      <p:cBhvr>
                                        <p:cTn id="55" dur="26">
                                          <p:stCondLst>
                                            <p:cond delay="1808"/>
                                          </p:stCondLst>
                                        </p:cTn>
                                        <p:tgtEl>
                                          <p:spTgt spid="3">
                                            <p:txEl>
                                              <p:pRg st="6" end="6"/>
                                            </p:txEl>
                                          </p:spTgt>
                                        </p:tgtEl>
                                      </p:cBhvr>
                                      <p:to x="100000" y="95000"/>
                                    </p:animScale>
                                    <p:animScale>
                                      <p:cBhvr>
                                        <p:cTn id="56" dur="166" decel="50000">
                                          <p:stCondLst>
                                            <p:cond delay="1834"/>
                                          </p:stCondLst>
                                        </p:cTn>
                                        <p:tgtEl>
                                          <p:spTgt spid="3">
                                            <p:txEl>
                                              <p:pRg st="6" end="6"/>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wipe(down)">
                                      <p:cBhvr>
                                        <p:cTn id="59" dur="580">
                                          <p:stCondLst>
                                            <p:cond delay="0"/>
                                          </p:stCondLst>
                                        </p:cTn>
                                        <p:tgtEl>
                                          <p:spTgt spid="3">
                                            <p:txEl>
                                              <p:pRg st="7" end="7"/>
                                            </p:txEl>
                                          </p:spTgt>
                                        </p:tgtEl>
                                      </p:cBhvr>
                                    </p:animEffect>
                                    <p:anim calcmode="lin" valueType="num">
                                      <p:cBhvr>
                                        <p:cTn id="6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7" end="7"/>
                                            </p:txEl>
                                          </p:spTgt>
                                        </p:tgtEl>
                                      </p:cBhvr>
                                      <p:to x="100000" y="60000"/>
                                    </p:animScale>
                                    <p:animScale>
                                      <p:cBhvr>
                                        <p:cTn id="66" dur="166" decel="50000">
                                          <p:stCondLst>
                                            <p:cond delay="676"/>
                                          </p:stCondLst>
                                        </p:cTn>
                                        <p:tgtEl>
                                          <p:spTgt spid="3">
                                            <p:txEl>
                                              <p:pRg st="7" end="7"/>
                                            </p:txEl>
                                          </p:spTgt>
                                        </p:tgtEl>
                                      </p:cBhvr>
                                      <p:to x="100000" y="100000"/>
                                    </p:animScale>
                                    <p:animScale>
                                      <p:cBhvr>
                                        <p:cTn id="67" dur="26">
                                          <p:stCondLst>
                                            <p:cond delay="1312"/>
                                          </p:stCondLst>
                                        </p:cTn>
                                        <p:tgtEl>
                                          <p:spTgt spid="3">
                                            <p:txEl>
                                              <p:pRg st="7" end="7"/>
                                            </p:txEl>
                                          </p:spTgt>
                                        </p:tgtEl>
                                      </p:cBhvr>
                                      <p:to x="100000" y="80000"/>
                                    </p:animScale>
                                    <p:animScale>
                                      <p:cBhvr>
                                        <p:cTn id="68" dur="166" decel="50000">
                                          <p:stCondLst>
                                            <p:cond delay="1338"/>
                                          </p:stCondLst>
                                        </p:cTn>
                                        <p:tgtEl>
                                          <p:spTgt spid="3">
                                            <p:txEl>
                                              <p:pRg st="7" end="7"/>
                                            </p:txEl>
                                          </p:spTgt>
                                        </p:tgtEl>
                                      </p:cBhvr>
                                      <p:to x="100000" y="100000"/>
                                    </p:animScale>
                                    <p:animScale>
                                      <p:cBhvr>
                                        <p:cTn id="69" dur="26">
                                          <p:stCondLst>
                                            <p:cond delay="1642"/>
                                          </p:stCondLst>
                                        </p:cTn>
                                        <p:tgtEl>
                                          <p:spTgt spid="3">
                                            <p:txEl>
                                              <p:pRg st="7" end="7"/>
                                            </p:txEl>
                                          </p:spTgt>
                                        </p:tgtEl>
                                      </p:cBhvr>
                                      <p:to x="100000" y="90000"/>
                                    </p:animScale>
                                    <p:animScale>
                                      <p:cBhvr>
                                        <p:cTn id="70" dur="166" decel="50000">
                                          <p:stCondLst>
                                            <p:cond delay="1668"/>
                                          </p:stCondLst>
                                        </p:cTn>
                                        <p:tgtEl>
                                          <p:spTgt spid="3">
                                            <p:txEl>
                                              <p:pRg st="7" end="7"/>
                                            </p:txEl>
                                          </p:spTgt>
                                        </p:tgtEl>
                                      </p:cBhvr>
                                      <p:to x="100000" y="100000"/>
                                    </p:animScale>
                                    <p:animScale>
                                      <p:cBhvr>
                                        <p:cTn id="71" dur="26">
                                          <p:stCondLst>
                                            <p:cond delay="1808"/>
                                          </p:stCondLst>
                                        </p:cTn>
                                        <p:tgtEl>
                                          <p:spTgt spid="3">
                                            <p:txEl>
                                              <p:pRg st="7" end="7"/>
                                            </p:txEl>
                                          </p:spTgt>
                                        </p:tgtEl>
                                      </p:cBhvr>
                                      <p:to x="100000" y="95000"/>
                                    </p:animScale>
                                    <p:animScale>
                                      <p:cBhvr>
                                        <p:cTn id="72" dur="166" decel="50000">
                                          <p:stCondLst>
                                            <p:cond delay="1834"/>
                                          </p:stCondLst>
                                        </p:cTn>
                                        <p:tgtEl>
                                          <p:spTgt spid="3">
                                            <p:txEl>
                                              <p:pRg st="7" end="7"/>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animEffect transition="in" filter="wipe(down)">
                                      <p:cBhvr>
                                        <p:cTn id="75" dur="580">
                                          <p:stCondLst>
                                            <p:cond delay="0"/>
                                          </p:stCondLst>
                                        </p:cTn>
                                        <p:tgtEl>
                                          <p:spTgt spid="3">
                                            <p:txEl>
                                              <p:pRg st="8" end="8"/>
                                            </p:txEl>
                                          </p:spTgt>
                                        </p:tgtEl>
                                      </p:cBhvr>
                                    </p:animEffect>
                                    <p:anim calcmode="lin" valueType="num">
                                      <p:cBhvr>
                                        <p:cTn id="76"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8" end="8"/>
                                            </p:txEl>
                                          </p:spTgt>
                                        </p:tgtEl>
                                      </p:cBhvr>
                                      <p:to x="100000" y="60000"/>
                                    </p:animScale>
                                    <p:animScale>
                                      <p:cBhvr>
                                        <p:cTn id="82" dur="166" decel="50000">
                                          <p:stCondLst>
                                            <p:cond delay="676"/>
                                          </p:stCondLst>
                                        </p:cTn>
                                        <p:tgtEl>
                                          <p:spTgt spid="3">
                                            <p:txEl>
                                              <p:pRg st="8" end="8"/>
                                            </p:txEl>
                                          </p:spTgt>
                                        </p:tgtEl>
                                      </p:cBhvr>
                                      <p:to x="100000" y="100000"/>
                                    </p:animScale>
                                    <p:animScale>
                                      <p:cBhvr>
                                        <p:cTn id="83" dur="26">
                                          <p:stCondLst>
                                            <p:cond delay="1312"/>
                                          </p:stCondLst>
                                        </p:cTn>
                                        <p:tgtEl>
                                          <p:spTgt spid="3">
                                            <p:txEl>
                                              <p:pRg st="8" end="8"/>
                                            </p:txEl>
                                          </p:spTgt>
                                        </p:tgtEl>
                                      </p:cBhvr>
                                      <p:to x="100000" y="80000"/>
                                    </p:animScale>
                                    <p:animScale>
                                      <p:cBhvr>
                                        <p:cTn id="84" dur="166" decel="50000">
                                          <p:stCondLst>
                                            <p:cond delay="1338"/>
                                          </p:stCondLst>
                                        </p:cTn>
                                        <p:tgtEl>
                                          <p:spTgt spid="3">
                                            <p:txEl>
                                              <p:pRg st="8" end="8"/>
                                            </p:txEl>
                                          </p:spTgt>
                                        </p:tgtEl>
                                      </p:cBhvr>
                                      <p:to x="100000" y="100000"/>
                                    </p:animScale>
                                    <p:animScale>
                                      <p:cBhvr>
                                        <p:cTn id="85" dur="26">
                                          <p:stCondLst>
                                            <p:cond delay="1642"/>
                                          </p:stCondLst>
                                        </p:cTn>
                                        <p:tgtEl>
                                          <p:spTgt spid="3">
                                            <p:txEl>
                                              <p:pRg st="8" end="8"/>
                                            </p:txEl>
                                          </p:spTgt>
                                        </p:tgtEl>
                                      </p:cBhvr>
                                      <p:to x="100000" y="90000"/>
                                    </p:animScale>
                                    <p:animScale>
                                      <p:cBhvr>
                                        <p:cTn id="86" dur="166" decel="50000">
                                          <p:stCondLst>
                                            <p:cond delay="1668"/>
                                          </p:stCondLst>
                                        </p:cTn>
                                        <p:tgtEl>
                                          <p:spTgt spid="3">
                                            <p:txEl>
                                              <p:pRg st="8" end="8"/>
                                            </p:txEl>
                                          </p:spTgt>
                                        </p:tgtEl>
                                      </p:cBhvr>
                                      <p:to x="100000" y="100000"/>
                                    </p:animScale>
                                    <p:animScale>
                                      <p:cBhvr>
                                        <p:cTn id="87" dur="26">
                                          <p:stCondLst>
                                            <p:cond delay="1808"/>
                                          </p:stCondLst>
                                        </p:cTn>
                                        <p:tgtEl>
                                          <p:spTgt spid="3">
                                            <p:txEl>
                                              <p:pRg st="8" end="8"/>
                                            </p:txEl>
                                          </p:spTgt>
                                        </p:tgtEl>
                                      </p:cBhvr>
                                      <p:to x="100000" y="95000"/>
                                    </p:animScale>
                                    <p:animScale>
                                      <p:cBhvr>
                                        <p:cTn id="88" dur="166" decel="50000">
                                          <p:stCondLst>
                                            <p:cond delay="1834"/>
                                          </p:stCondLst>
                                        </p:cTn>
                                        <p:tgtEl>
                                          <p:spTgt spid="3">
                                            <p:txEl>
                                              <p:pRg st="8" end="8"/>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Effect transition="in" filter="wipe(down)">
                                      <p:cBhvr>
                                        <p:cTn id="91" dur="580">
                                          <p:stCondLst>
                                            <p:cond delay="0"/>
                                          </p:stCondLst>
                                        </p:cTn>
                                        <p:tgtEl>
                                          <p:spTgt spid="3">
                                            <p:txEl>
                                              <p:pRg st="9" end="9"/>
                                            </p:txEl>
                                          </p:spTgt>
                                        </p:tgtEl>
                                      </p:cBhvr>
                                    </p:animEffect>
                                    <p:anim calcmode="lin" valueType="num">
                                      <p:cBhvr>
                                        <p:cTn id="9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9" end="9"/>
                                            </p:txEl>
                                          </p:spTgt>
                                        </p:tgtEl>
                                      </p:cBhvr>
                                      <p:to x="100000" y="60000"/>
                                    </p:animScale>
                                    <p:animScale>
                                      <p:cBhvr>
                                        <p:cTn id="98" dur="166" decel="50000">
                                          <p:stCondLst>
                                            <p:cond delay="676"/>
                                          </p:stCondLst>
                                        </p:cTn>
                                        <p:tgtEl>
                                          <p:spTgt spid="3">
                                            <p:txEl>
                                              <p:pRg st="9" end="9"/>
                                            </p:txEl>
                                          </p:spTgt>
                                        </p:tgtEl>
                                      </p:cBhvr>
                                      <p:to x="100000" y="100000"/>
                                    </p:animScale>
                                    <p:animScale>
                                      <p:cBhvr>
                                        <p:cTn id="99" dur="26">
                                          <p:stCondLst>
                                            <p:cond delay="1312"/>
                                          </p:stCondLst>
                                        </p:cTn>
                                        <p:tgtEl>
                                          <p:spTgt spid="3">
                                            <p:txEl>
                                              <p:pRg st="9" end="9"/>
                                            </p:txEl>
                                          </p:spTgt>
                                        </p:tgtEl>
                                      </p:cBhvr>
                                      <p:to x="100000" y="80000"/>
                                    </p:animScale>
                                    <p:animScale>
                                      <p:cBhvr>
                                        <p:cTn id="100" dur="166" decel="50000">
                                          <p:stCondLst>
                                            <p:cond delay="1338"/>
                                          </p:stCondLst>
                                        </p:cTn>
                                        <p:tgtEl>
                                          <p:spTgt spid="3">
                                            <p:txEl>
                                              <p:pRg st="9" end="9"/>
                                            </p:txEl>
                                          </p:spTgt>
                                        </p:tgtEl>
                                      </p:cBhvr>
                                      <p:to x="100000" y="100000"/>
                                    </p:animScale>
                                    <p:animScale>
                                      <p:cBhvr>
                                        <p:cTn id="101" dur="26">
                                          <p:stCondLst>
                                            <p:cond delay="1642"/>
                                          </p:stCondLst>
                                        </p:cTn>
                                        <p:tgtEl>
                                          <p:spTgt spid="3">
                                            <p:txEl>
                                              <p:pRg st="9" end="9"/>
                                            </p:txEl>
                                          </p:spTgt>
                                        </p:tgtEl>
                                      </p:cBhvr>
                                      <p:to x="100000" y="90000"/>
                                    </p:animScale>
                                    <p:animScale>
                                      <p:cBhvr>
                                        <p:cTn id="102" dur="166" decel="50000">
                                          <p:stCondLst>
                                            <p:cond delay="1668"/>
                                          </p:stCondLst>
                                        </p:cTn>
                                        <p:tgtEl>
                                          <p:spTgt spid="3">
                                            <p:txEl>
                                              <p:pRg st="9" end="9"/>
                                            </p:txEl>
                                          </p:spTgt>
                                        </p:tgtEl>
                                      </p:cBhvr>
                                      <p:to x="100000" y="100000"/>
                                    </p:animScale>
                                    <p:animScale>
                                      <p:cBhvr>
                                        <p:cTn id="103" dur="26">
                                          <p:stCondLst>
                                            <p:cond delay="1808"/>
                                          </p:stCondLst>
                                        </p:cTn>
                                        <p:tgtEl>
                                          <p:spTgt spid="3">
                                            <p:txEl>
                                              <p:pRg st="9" end="9"/>
                                            </p:txEl>
                                          </p:spTgt>
                                        </p:tgtEl>
                                      </p:cBhvr>
                                      <p:to x="100000" y="95000"/>
                                    </p:animScale>
                                    <p:animScale>
                                      <p:cBhvr>
                                        <p:cTn id="104"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t>Memory Management: Requiremtns</a:t>
            </a:r>
            <a:endParaRPr lang="en-US" dirty="0"/>
          </a:p>
        </p:txBody>
      </p:sp>
      <p:sp>
        <p:nvSpPr>
          <p:cNvPr id="3" name="Content Placeholder 2"/>
          <p:cNvSpPr>
            <a:spLocks noGrp="1"/>
          </p:cNvSpPr>
          <p:nvPr>
            <p:ph idx="1"/>
          </p:nvPr>
        </p:nvSpPr>
        <p:spPr/>
        <p:txBody>
          <a:bodyPr>
            <a:normAutofit/>
          </a:bodyPr>
          <a:lstStyle/>
          <a:p>
            <a:pPr marL="0" indent="0">
              <a:buNone/>
            </a:pPr>
            <a:r>
              <a:rPr lang="en-CA" sz="2800" b="1" i="1" dirty="0">
                <a:solidFill>
                  <a:schemeClr val="accent3">
                    <a:lumMod val="75000"/>
                  </a:schemeClr>
                </a:solidFill>
              </a:rPr>
              <a:t>Relocation</a:t>
            </a:r>
            <a:endParaRPr lang="en-CA" sz="3100" b="1" i="1" dirty="0">
              <a:solidFill>
                <a:schemeClr val="accent3">
                  <a:lumMod val="75000"/>
                </a:schemeClr>
              </a:solidFill>
            </a:endParaRPr>
          </a:p>
          <a:p>
            <a:r>
              <a:rPr lang="en-CA" dirty="0"/>
              <a:t>What it is:</a:t>
            </a:r>
          </a:p>
          <a:p>
            <a:pPr lvl="1"/>
            <a:r>
              <a:rPr lang="en-CA" dirty="0"/>
              <a:t>The programmer does not know where the program will be placed in memory when it is executed.</a:t>
            </a:r>
          </a:p>
          <a:p>
            <a:pPr lvl="1"/>
            <a:r>
              <a:rPr lang="en-CA" dirty="0"/>
              <a:t>While the program is executing, it may be swapped to disk and returned to main memory at a diﬀerent location.</a:t>
            </a:r>
          </a:p>
          <a:p>
            <a:r>
              <a:rPr lang="en-CA" dirty="0"/>
              <a:t>What it implies:</a:t>
            </a:r>
          </a:p>
          <a:p>
            <a:pPr lvl="1"/>
            <a:r>
              <a:rPr lang="en-CA" dirty="0"/>
              <a:t>Memory references must be </a:t>
            </a:r>
            <a:r>
              <a:rPr lang="en-CA" b="1" dirty="0">
                <a:solidFill>
                  <a:schemeClr val="accent1"/>
                </a:solidFill>
              </a:rPr>
              <a:t>translated</a:t>
            </a:r>
            <a:r>
              <a:rPr lang="en-CA" dirty="0"/>
              <a:t> in the code to actual physical memory address</a:t>
            </a:r>
            <a:r>
              <a:rPr lang="en-US" dirty="0"/>
              <a:t>.</a:t>
            </a:r>
          </a:p>
        </p:txBody>
      </p:sp>
      <p:sp>
        <p:nvSpPr>
          <p:cNvPr id="32" name="Slide Number Placeholder 31"/>
          <p:cNvSpPr>
            <a:spLocks noGrp="1"/>
          </p:cNvSpPr>
          <p:nvPr>
            <p:ph type="sldNum" sz="quarter" idx="15"/>
          </p:nvPr>
        </p:nvSpPr>
        <p:spPr/>
        <p:txBody>
          <a:bodyPr/>
          <a:lstStyle/>
          <a:p>
            <a:fld id="{1C3A0878-15BF-46CA-A796-9F1729AA0E08}" type="slidenum">
              <a:rPr lang="en-CA" smtClean="0"/>
              <a:pPr/>
              <a:t>4</a:t>
            </a:fld>
            <a:endParaRPr lang="en-CA"/>
          </a:p>
        </p:txBody>
      </p:sp>
    </p:spTree>
    <p:extLst>
      <p:ext uri="{BB962C8B-B14F-4D97-AF65-F5344CB8AC3E}">
        <p14:creationId xmlns:p14="http://schemas.microsoft.com/office/powerpoint/2010/main" val="4852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t>Memory Management: Requiremtns</a:t>
            </a:r>
            <a:endParaRPr lang="en-US" dirty="0"/>
          </a:p>
        </p:txBody>
      </p:sp>
      <p:sp>
        <p:nvSpPr>
          <p:cNvPr id="3" name="Content Placeholder 2"/>
          <p:cNvSpPr>
            <a:spLocks noGrp="1"/>
          </p:cNvSpPr>
          <p:nvPr>
            <p:ph idx="1"/>
          </p:nvPr>
        </p:nvSpPr>
        <p:spPr/>
        <p:txBody>
          <a:bodyPr>
            <a:normAutofit/>
          </a:bodyPr>
          <a:lstStyle/>
          <a:p>
            <a:pPr marL="0" indent="0">
              <a:buNone/>
            </a:pPr>
            <a:r>
              <a:rPr lang="en-CA" sz="2800" b="1" i="1" dirty="0">
                <a:solidFill>
                  <a:schemeClr val="accent3">
                    <a:lumMod val="75000"/>
                  </a:schemeClr>
                </a:solidFill>
              </a:rPr>
              <a:t>Protection </a:t>
            </a:r>
            <a:r>
              <a:rPr lang="en-CA" b="1" i="1" dirty="0">
                <a:solidFill>
                  <a:schemeClr val="accent1"/>
                </a:solidFill>
              </a:rPr>
              <a:t>(closely related with Relocation)</a:t>
            </a:r>
            <a:endParaRPr lang="en-CA" sz="3100" b="1" i="1" dirty="0">
              <a:solidFill>
                <a:schemeClr val="accent1"/>
              </a:solidFill>
            </a:endParaRPr>
          </a:p>
          <a:p>
            <a:r>
              <a:rPr lang="en-CA" dirty="0"/>
              <a:t>Why we need it:</a:t>
            </a:r>
          </a:p>
          <a:p>
            <a:pPr lvl="1"/>
            <a:r>
              <a:rPr lang="en-CA" dirty="0"/>
              <a:t>To protect a process from interference by other processes.</a:t>
            </a:r>
            <a:endParaRPr lang="en-CA" sz="1800" dirty="0">
              <a:latin typeface="Constantia"/>
              <a:cs typeface="Constantia"/>
            </a:endParaRPr>
          </a:p>
          <a:p>
            <a:r>
              <a:rPr lang="en-CA" dirty="0"/>
              <a:t>What it implies:</a:t>
            </a:r>
          </a:p>
          <a:p>
            <a:pPr lvl="1"/>
            <a:r>
              <a:rPr lang="en-CA" dirty="0"/>
              <a:t>Processes require </a:t>
            </a:r>
            <a:r>
              <a:rPr lang="en-CA" b="1" dirty="0">
                <a:solidFill>
                  <a:schemeClr val="accent1"/>
                </a:solidFill>
              </a:rPr>
              <a:t>permission</a:t>
            </a:r>
            <a:r>
              <a:rPr lang="en-CA" dirty="0">
                <a:solidFill>
                  <a:schemeClr val="accent1">
                    <a:lumMod val="75000"/>
                  </a:schemeClr>
                </a:solidFill>
              </a:rPr>
              <a:t> </a:t>
            </a:r>
            <a:r>
              <a:rPr lang="en-CA" dirty="0"/>
              <a:t>to access memory in another processes address space.</a:t>
            </a:r>
          </a:p>
          <a:p>
            <a:pPr lvl="1"/>
            <a:r>
              <a:rPr lang="en-CA" dirty="0"/>
              <a:t>Because of relocation, it’s impossible to check address in programs since the program could be relocated</a:t>
            </a:r>
            <a:r>
              <a:rPr lang="en-US" dirty="0"/>
              <a:t>.</a:t>
            </a:r>
          </a:p>
          <a:p>
            <a:pPr lvl="1"/>
            <a:r>
              <a:rPr lang="en-US" b="1" dirty="0">
                <a:solidFill>
                  <a:schemeClr val="accent1"/>
                </a:solidFill>
              </a:rPr>
              <a:t>Must be checked at run time!</a:t>
            </a:r>
          </a:p>
        </p:txBody>
      </p:sp>
      <p:sp>
        <p:nvSpPr>
          <p:cNvPr id="8" name="Slide Number Placeholder 7"/>
          <p:cNvSpPr>
            <a:spLocks noGrp="1"/>
          </p:cNvSpPr>
          <p:nvPr>
            <p:ph type="sldNum" sz="quarter" idx="15"/>
          </p:nvPr>
        </p:nvSpPr>
        <p:spPr/>
        <p:txBody>
          <a:bodyPr/>
          <a:lstStyle/>
          <a:p>
            <a:fld id="{1C3A0878-15BF-46CA-A796-9F1729AA0E08}" type="slidenum">
              <a:rPr lang="en-CA" smtClean="0"/>
              <a:pPr/>
              <a:t>5</a:t>
            </a:fld>
            <a:endParaRPr lang="en-CA"/>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145D64C-DDBE-C241-80A9-1495777EFDD8}"/>
                  </a:ext>
                </a:extLst>
              </p14:cNvPr>
              <p14:cNvContentPartPr/>
              <p14:nvPr/>
            </p14:nvContentPartPr>
            <p14:xfrm>
              <a:off x="3931250" y="2918561"/>
              <a:ext cx="2670120" cy="92880"/>
            </p14:xfrm>
          </p:contentPart>
        </mc:Choice>
        <mc:Fallback>
          <p:pic>
            <p:nvPicPr>
              <p:cNvPr id="2" name="Ink 1">
                <a:extLst>
                  <a:ext uri="{FF2B5EF4-FFF2-40B4-BE49-F238E27FC236}">
                    <a16:creationId xmlns:a16="http://schemas.microsoft.com/office/drawing/2014/main" id="{5145D64C-DDBE-C241-80A9-1495777EFDD8}"/>
                  </a:ext>
                </a:extLst>
              </p:cNvPr>
              <p:cNvPicPr/>
              <p:nvPr/>
            </p:nvPicPr>
            <p:blipFill>
              <a:blip r:embed="rId3"/>
              <a:stretch>
                <a:fillRect/>
              </a:stretch>
            </p:blipFill>
            <p:spPr>
              <a:xfrm>
                <a:off x="3922610" y="2909561"/>
                <a:ext cx="26877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7CCC04A-BB2F-AE4D-8E50-7DD3B6C88EF7}"/>
                  </a:ext>
                </a:extLst>
              </p14:cNvPr>
              <p14:cNvContentPartPr/>
              <p14:nvPr/>
            </p14:nvContentPartPr>
            <p14:xfrm>
              <a:off x="1158170" y="3238961"/>
              <a:ext cx="1047960" cy="33120"/>
            </p14:xfrm>
          </p:contentPart>
        </mc:Choice>
        <mc:Fallback>
          <p:pic>
            <p:nvPicPr>
              <p:cNvPr id="4" name="Ink 3">
                <a:extLst>
                  <a:ext uri="{FF2B5EF4-FFF2-40B4-BE49-F238E27FC236}">
                    <a16:creationId xmlns:a16="http://schemas.microsoft.com/office/drawing/2014/main" id="{A7CCC04A-BB2F-AE4D-8E50-7DD3B6C88EF7}"/>
                  </a:ext>
                </a:extLst>
              </p:cNvPr>
              <p:cNvPicPr/>
              <p:nvPr/>
            </p:nvPicPr>
            <p:blipFill>
              <a:blip r:embed="rId5"/>
              <a:stretch>
                <a:fillRect/>
              </a:stretch>
            </p:blipFill>
            <p:spPr>
              <a:xfrm>
                <a:off x="1149170" y="3230321"/>
                <a:ext cx="10656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28384EB-B1A6-2645-B49B-7E60435FE735}"/>
                  </a:ext>
                </a:extLst>
              </p14:cNvPr>
              <p14:cNvContentPartPr/>
              <p14:nvPr/>
            </p14:nvContentPartPr>
            <p14:xfrm>
              <a:off x="1071050" y="3939161"/>
              <a:ext cx="3153600" cy="103320"/>
            </p14:xfrm>
          </p:contentPart>
        </mc:Choice>
        <mc:Fallback>
          <p:pic>
            <p:nvPicPr>
              <p:cNvPr id="6" name="Ink 5">
                <a:extLst>
                  <a:ext uri="{FF2B5EF4-FFF2-40B4-BE49-F238E27FC236}">
                    <a16:creationId xmlns:a16="http://schemas.microsoft.com/office/drawing/2014/main" id="{F28384EB-B1A6-2645-B49B-7E60435FE735}"/>
                  </a:ext>
                </a:extLst>
              </p:cNvPr>
              <p:cNvPicPr/>
              <p:nvPr/>
            </p:nvPicPr>
            <p:blipFill>
              <a:blip r:embed="rId7"/>
              <a:stretch>
                <a:fillRect/>
              </a:stretch>
            </p:blipFill>
            <p:spPr>
              <a:xfrm>
                <a:off x="1062410" y="3930161"/>
                <a:ext cx="31712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E8BE422-7B88-A641-B204-3B98056B8AF7}"/>
                  </a:ext>
                </a:extLst>
              </p14:cNvPr>
              <p14:cNvContentPartPr/>
              <p14:nvPr/>
            </p14:nvContentPartPr>
            <p14:xfrm>
              <a:off x="1228730" y="4329761"/>
              <a:ext cx="2627280" cy="16920"/>
            </p14:xfrm>
          </p:contentPart>
        </mc:Choice>
        <mc:Fallback>
          <p:pic>
            <p:nvPicPr>
              <p:cNvPr id="7" name="Ink 6">
                <a:extLst>
                  <a:ext uri="{FF2B5EF4-FFF2-40B4-BE49-F238E27FC236}">
                    <a16:creationId xmlns:a16="http://schemas.microsoft.com/office/drawing/2014/main" id="{8E8BE422-7B88-A641-B204-3B98056B8AF7}"/>
                  </a:ext>
                </a:extLst>
              </p:cNvPr>
              <p:cNvPicPr/>
              <p:nvPr/>
            </p:nvPicPr>
            <p:blipFill>
              <a:blip r:embed="rId9"/>
              <a:stretch>
                <a:fillRect/>
              </a:stretch>
            </p:blipFill>
            <p:spPr>
              <a:xfrm>
                <a:off x="1219730" y="4321121"/>
                <a:ext cx="2644920" cy="34560"/>
              </a:xfrm>
              <a:prstGeom prst="rect">
                <a:avLst/>
              </a:prstGeom>
            </p:spPr>
          </p:pic>
        </mc:Fallback>
      </mc:AlternateContent>
      <p:grpSp>
        <p:nvGrpSpPr>
          <p:cNvPr id="11" name="Group 10">
            <a:extLst>
              <a:ext uri="{FF2B5EF4-FFF2-40B4-BE49-F238E27FC236}">
                <a16:creationId xmlns:a16="http://schemas.microsoft.com/office/drawing/2014/main" id="{C59405A3-57E3-D749-ABFD-B2585473CB09}"/>
              </a:ext>
            </a:extLst>
          </p:cNvPr>
          <p:cNvGrpSpPr/>
          <p:nvPr/>
        </p:nvGrpSpPr>
        <p:grpSpPr>
          <a:xfrm>
            <a:off x="2269850" y="5073161"/>
            <a:ext cx="4712040" cy="65880"/>
            <a:chOff x="2269850" y="5073161"/>
            <a:chExt cx="4712040" cy="6588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95EE4675-57BB-EE43-89ED-499D9FF84445}"/>
                    </a:ext>
                  </a:extLst>
                </p14:cNvPr>
                <p14:cNvContentPartPr/>
                <p14:nvPr/>
              </p14:nvContentPartPr>
              <p14:xfrm>
                <a:off x="2269850" y="5073161"/>
                <a:ext cx="1868040" cy="28080"/>
              </p14:xfrm>
            </p:contentPart>
          </mc:Choice>
          <mc:Fallback>
            <p:pic>
              <p:nvPicPr>
                <p:cNvPr id="9" name="Ink 8">
                  <a:extLst>
                    <a:ext uri="{FF2B5EF4-FFF2-40B4-BE49-F238E27FC236}">
                      <a16:creationId xmlns:a16="http://schemas.microsoft.com/office/drawing/2014/main" id="{95EE4675-57BB-EE43-89ED-499D9FF84445}"/>
                    </a:ext>
                  </a:extLst>
                </p:cNvPr>
                <p:cNvPicPr/>
                <p:nvPr/>
              </p:nvPicPr>
              <p:blipFill>
                <a:blip r:embed="rId11"/>
                <a:stretch>
                  <a:fillRect/>
                </a:stretch>
              </p:blipFill>
              <p:spPr>
                <a:xfrm>
                  <a:off x="2261210" y="5064521"/>
                  <a:ext cx="18856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DEED1B44-A6C3-AF44-847E-D36A9BF5635F}"/>
                    </a:ext>
                  </a:extLst>
                </p14:cNvPr>
                <p14:cNvContentPartPr/>
                <p14:nvPr/>
              </p14:nvContentPartPr>
              <p14:xfrm>
                <a:off x="5890730" y="5108441"/>
                <a:ext cx="1091160" cy="30600"/>
              </p14:xfrm>
            </p:contentPart>
          </mc:Choice>
          <mc:Fallback>
            <p:pic>
              <p:nvPicPr>
                <p:cNvPr id="10" name="Ink 9">
                  <a:extLst>
                    <a:ext uri="{FF2B5EF4-FFF2-40B4-BE49-F238E27FC236}">
                      <a16:creationId xmlns:a16="http://schemas.microsoft.com/office/drawing/2014/main" id="{DEED1B44-A6C3-AF44-847E-D36A9BF5635F}"/>
                    </a:ext>
                  </a:extLst>
                </p:cNvPr>
                <p:cNvPicPr/>
                <p:nvPr/>
              </p:nvPicPr>
              <p:blipFill>
                <a:blip r:embed="rId13"/>
                <a:stretch>
                  <a:fillRect/>
                </a:stretch>
              </p:blipFill>
              <p:spPr>
                <a:xfrm>
                  <a:off x="5881730" y="5099441"/>
                  <a:ext cx="1108800" cy="48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406FB55E-6D64-AA43-AB8E-00DCF3C7BB34}"/>
                  </a:ext>
                </a:extLst>
              </p14:cNvPr>
              <p14:cNvContentPartPr/>
              <p14:nvPr/>
            </p14:nvContentPartPr>
            <p14:xfrm>
              <a:off x="881330" y="5377361"/>
              <a:ext cx="3115800" cy="103320"/>
            </p14:xfrm>
          </p:contentPart>
        </mc:Choice>
        <mc:Fallback>
          <p:pic>
            <p:nvPicPr>
              <p:cNvPr id="12" name="Ink 11">
                <a:extLst>
                  <a:ext uri="{FF2B5EF4-FFF2-40B4-BE49-F238E27FC236}">
                    <a16:creationId xmlns:a16="http://schemas.microsoft.com/office/drawing/2014/main" id="{406FB55E-6D64-AA43-AB8E-00DCF3C7BB34}"/>
                  </a:ext>
                </a:extLst>
              </p:cNvPr>
              <p:cNvPicPr/>
              <p:nvPr/>
            </p:nvPicPr>
            <p:blipFill>
              <a:blip r:embed="rId15"/>
              <a:stretch>
                <a:fillRect/>
              </a:stretch>
            </p:blipFill>
            <p:spPr>
              <a:xfrm>
                <a:off x="872330" y="5368361"/>
                <a:ext cx="3133440" cy="120960"/>
              </a:xfrm>
              <a:prstGeom prst="rect">
                <a:avLst/>
              </a:prstGeom>
            </p:spPr>
          </p:pic>
        </mc:Fallback>
      </mc:AlternateContent>
    </p:spTree>
    <p:extLst>
      <p:ext uri="{BB962C8B-B14F-4D97-AF65-F5344CB8AC3E}">
        <p14:creationId xmlns:p14="http://schemas.microsoft.com/office/powerpoint/2010/main" val="185922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t>Memory Management: Requiremtns</a:t>
            </a:r>
            <a:endParaRPr lang="en-US" dirty="0"/>
          </a:p>
        </p:txBody>
      </p:sp>
      <p:sp>
        <p:nvSpPr>
          <p:cNvPr id="3" name="Content Placeholder 2"/>
          <p:cNvSpPr>
            <a:spLocks noGrp="1"/>
          </p:cNvSpPr>
          <p:nvPr>
            <p:ph idx="1"/>
          </p:nvPr>
        </p:nvSpPr>
        <p:spPr/>
        <p:txBody>
          <a:bodyPr>
            <a:normAutofit/>
          </a:bodyPr>
          <a:lstStyle/>
          <a:p>
            <a:pPr marL="0" indent="0">
              <a:buNone/>
            </a:pPr>
            <a:r>
              <a:rPr lang="en-CA" sz="2800" b="1" i="1" dirty="0">
                <a:solidFill>
                  <a:schemeClr val="accent3">
                    <a:lumMod val="75000"/>
                  </a:schemeClr>
                </a:solidFill>
              </a:rPr>
              <a:t>Sharing </a:t>
            </a:r>
            <a:r>
              <a:rPr lang="en-CA" b="1" i="1" dirty="0">
                <a:solidFill>
                  <a:schemeClr val="accent1"/>
                </a:solidFill>
              </a:rPr>
              <a:t>(closely related with Relocation)</a:t>
            </a:r>
            <a:endParaRPr lang="en-CA" sz="3100" b="1" i="1" dirty="0">
              <a:solidFill>
                <a:schemeClr val="accent1"/>
              </a:solidFill>
            </a:endParaRPr>
          </a:p>
          <a:p>
            <a:r>
              <a:rPr lang="en-CA" dirty="0"/>
              <a:t>What it is:</a:t>
            </a:r>
          </a:p>
          <a:p>
            <a:pPr lvl="1"/>
            <a:r>
              <a:rPr lang="en-CA" dirty="0"/>
              <a:t>It allows several processes to access the same data</a:t>
            </a:r>
            <a:r>
              <a:rPr lang="en-CA" sz="2400" baseline="1517" dirty="0">
                <a:latin typeface="Constantia"/>
              </a:rPr>
              <a:t>.</a:t>
            </a:r>
            <a:endParaRPr lang="en-CA" sz="1500" dirty="0">
              <a:latin typeface="Constantia"/>
              <a:cs typeface="Constantia"/>
            </a:endParaRPr>
          </a:p>
          <a:p>
            <a:pPr lvl="1"/>
            <a:r>
              <a:rPr lang="en-CA" dirty="0"/>
              <a:t>It allows multiple programs to share the same program text.</a:t>
            </a:r>
          </a:p>
          <a:p>
            <a:r>
              <a:rPr lang="en-CA" dirty="0"/>
              <a:t>How it’s done:</a:t>
            </a:r>
          </a:p>
          <a:p>
            <a:pPr lvl="1"/>
            <a:r>
              <a:rPr lang="en-CA" dirty="0"/>
              <a:t>Each OS provides its own API.</a:t>
            </a:r>
            <a:endParaRPr lang="en-US" b="1" dirty="0">
              <a:solidFill>
                <a:schemeClr val="accent1">
                  <a:lumMod val="75000"/>
                </a:schemeClr>
              </a:solidFill>
            </a:endParaRPr>
          </a:p>
          <a:p>
            <a:pPr lvl="1"/>
            <a:r>
              <a:rPr lang="en-US" dirty="0"/>
              <a:t>Some libraries provide their own implementation (e.g., </a:t>
            </a:r>
            <a:r>
              <a:rPr lang="en-US" dirty="0" err="1"/>
              <a:t>Qt</a:t>
            </a:r>
            <a:r>
              <a:rPr lang="en-US" dirty="0"/>
              <a:t>, Boost for C++).</a:t>
            </a:r>
            <a:endParaRPr lang="en-CA" dirty="0"/>
          </a:p>
        </p:txBody>
      </p:sp>
      <p:sp>
        <p:nvSpPr>
          <p:cNvPr id="2" name="Slide Number Placeholder 1"/>
          <p:cNvSpPr>
            <a:spLocks noGrp="1"/>
          </p:cNvSpPr>
          <p:nvPr>
            <p:ph type="sldNum" sz="quarter" idx="15"/>
          </p:nvPr>
        </p:nvSpPr>
        <p:spPr/>
        <p:txBody>
          <a:bodyPr/>
          <a:lstStyle/>
          <a:p>
            <a:fld id="{1C3A0878-15BF-46CA-A796-9F1729AA0E08}" type="slidenum">
              <a:rPr lang="en-CA" smtClean="0"/>
              <a:pPr/>
              <a:t>6</a:t>
            </a:fld>
            <a:endParaRPr lang="en-CA"/>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7B628F7-F74B-9C46-A0AB-E6A7165A903E}"/>
                  </a:ext>
                </a:extLst>
              </p14:cNvPr>
              <p14:cNvContentPartPr/>
              <p14:nvPr/>
            </p14:nvContentPartPr>
            <p14:xfrm>
              <a:off x="3035930" y="3048881"/>
              <a:ext cx="3441240" cy="54720"/>
            </p14:xfrm>
          </p:contentPart>
        </mc:Choice>
        <mc:Fallback>
          <p:pic>
            <p:nvPicPr>
              <p:cNvPr id="4" name="Ink 3">
                <a:extLst>
                  <a:ext uri="{FF2B5EF4-FFF2-40B4-BE49-F238E27FC236}">
                    <a16:creationId xmlns:a16="http://schemas.microsoft.com/office/drawing/2014/main" id="{C7B628F7-F74B-9C46-A0AB-E6A7165A903E}"/>
                  </a:ext>
                </a:extLst>
              </p:cNvPr>
              <p:cNvPicPr/>
              <p:nvPr/>
            </p:nvPicPr>
            <p:blipFill>
              <a:blip r:embed="rId3"/>
              <a:stretch>
                <a:fillRect/>
              </a:stretch>
            </p:blipFill>
            <p:spPr>
              <a:xfrm>
                <a:off x="3026930" y="3040241"/>
                <a:ext cx="34588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CA0EE2B7-8354-2146-8141-2F5DDE586FEC}"/>
                  </a:ext>
                </a:extLst>
              </p14:cNvPr>
              <p14:cNvContentPartPr/>
              <p14:nvPr/>
            </p14:nvContentPartPr>
            <p14:xfrm>
              <a:off x="1440410" y="3694721"/>
              <a:ext cx="1286640" cy="21960"/>
            </p14:xfrm>
          </p:contentPart>
        </mc:Choice>
        <mc:Fallback>
          <p:pic>
            <p:nvPicPr>
              <p:cNvPr id="6" name="Ink 5">
                <a:extLst>
                  <a:ext uri="{FF2B5EF4-FFF2-40B4-BE49-F238E27FC236}">
                    <a16:creationId xmlns:a16="http://schemas.microsoft.com/office/drawing/2014/main" id="{CA0EE2B7-8354-2146-8141-2F5DDE586FEC}"/>
                  </a:ext>
                </a:extLst>
              </p:cNvPr>
              <p:cNvPicPr/>
              <p:nvPr/>
            </p:nvPicPr>
            <p:blipFill>
              <a:blip r:embed="rId5"/>
              <a:stretch>
                <a:fillRect/>
              </a:stretch>
            </p:blipFill>
            <p:spPr>
              <a:xfrm>
                <a:off x="1431410" y="3686081"/>
                <a:ext cx="13042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E8FCC68-9B7B-914B-9D8B-F1C99D2A49F1}"/>
                  </a:ext>
                </a:extLst>
              </p14:cNvPr>
              <p14:cNvContentPartPr/>
              <p14:nvPr/>
            </p14:nvContentPartPr>
            <p14:xfrm>
              <a:off x="1624010" y="4465481"/>
              <a:ext cx="2340000" cy="49320"/>
            </p14:xfrm>
          </p:contentPart>
        </mc:Choice>
        <mc:Fallback>
          <p:pic>
            <p:nvPicPr>
              <p:cNvPr id="7" name="Ink 6">
                <a:extLst>
                  <a:ext uri="{FF2B5EF4-FFF2-40B4-BE49-F238E27FC236}">
                    <a16:creationId xmlns:a16="http://schemas.microsoft.com/office/drawing/2014/main" id="{0E8FCC68-9B7B-914B-9D8B-F1C99D2A49F1}"/>
                  </a:ext>
                </a:extLst>
              </p:cNvPr>
              <p:cNvPicPr/>
              <p:nvPr/>
            </p:nvPicPr>
            <p:blipFill>
              <a:blip r:embed="rId7"/>
              <a:stretch>
                <a:fillRect/>
              </a:stretch>
            </p:blipFill>
            <p:spPr>
              <a:xfrm>
                <a:off x="1615370" y="4456841"/>
                <a:ext cx="2357640" cy="66960"/>
              </a:xfrm>
              <a:prstGeom prst="rect">
                <a:avLst/>
              </a:prstGeom>
            </p:spPr>
          </p:pic>
        </mc:Fallback>
      </mc:AlternateContent>
    </p:spTree>
    <p:extLst>
      <p:ext uri="{BB962C8B-B14F-4D97-AF65-F5344CB8AC3E}">
        <p14:creationId xmlns:p14="http://schemas.microsoft.com/office/powerpoint/2010/main" val="320615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t>Memory Management: Requiremtns</a:t>
            </a:r>
            <a:endParaRPr lang="en-US" dirty="0"/>
          </a:p>
        </p:txBody>
      </p:sp>
      <p:sp>
        <p:nvSpPr>
          <p:cNvPr id="3" name="Content Placeholder 2"/>
          <p:cNvSpPr>
            <a:spLocks noGrp="1"/>
          </p:cNvSpPr>
          <p:nvPr>
            <p:ph idx="1"/>
          </p:nvPr>
        </p:nvSpPr>
        <p:spPr/>
        <p:txBody>
          <a:bodyPr>
            <a:normAutofit/>
          </a:bodyPr>
          <a:lstStyle/>
          <a:p>
            <a:pPr marL="0" indent="0">
              <a:buNone/>
            </a:pPr>
            <a:r>
              <a:rPr lang="en-CA" sz="2800" b="1" i="1" dirty="0">
                <a:solidFill>
                  <a:schemeClr val="accent3">
                    <a:lumMod val="75000"/>
                  </a:schemeClr>
                </a:solidFill>
              </a:rPr>
              <a:t>Logical Organization</a:t>
            </a:r>
          </a:p>
          <a:p>
            <a:r>
              <a:rPr lang="en-CA" dirty="0"/>
              <a:t>What it is:</a:t>
            </a:r>
          </a:p>
          <a:p>
            <a:pPr lvl="1"/>
            <a:r>
              <a:rPr lang="en-CA" dirty="0"/>
              <a:t>Programs are organized into </a:t>
            </a:r>
            <a:r>
              <a:rPr lang="en-CA" b="1" dirty="0">
                <a:solidFill>
                  <a:schemeClr val="accent1"/>
                </a:solidFill>
              </a:rPr>
              <a:t>modules</a:t>
            </a:r>
            <a:r>
              <a:rPr lang="en-CA" dirty="0"/>
              <a:t> (stack, text, uninitialized data, or logical modules such as libraries, objects, etc.).</a:t>
            </a:r>
          </a:p>
          <a:p>
            <a:r>
              <a:rPr lang="en-CA" dirty="0"/>
              <a:t>What it means:</a:t>
            </a:r>
          </a:p>
          <a:p>
            <a:pPr lvl="1"/>
            <a:r>
              <a:rPr lang="en-CA" dirty="0"/>
              <a:t>Code modules may be compiled independently.</a:t>
            </a:r>
          </a:p>
          <a:p>
            <a:pPr lvl="1"/>
            <a:r>
              <a:rPr lang="en-CA" dirty="0"/>
              <a:t>Diﬀerent degrees of protection can be given to modules (read-­only, execute-­only).</a:t>
            </a:r>
          </a:p>
          <a:p>
            <a:pPr lvl="1"/>
            <a:r>
              <a:rPr lang="en-CA" dirty="0"/>
              <a:t>Modules can be shared.</a:t>
            </a:r>
          </a:p>
          <a:p>
            <a:endParaRPr lang="en-US" dirty="0"/>
          </a:p>
        </p:txBody>
      </p:sp>
      <p:sp>
        <p:nvSpPr>
          <p:cNvPr id="17" name="Slide Number Placeholder 16"/>
          <p:cNvSpPr>
            <a:spLocks noGrp="1"/>
          </p:cNvSpPr>
          <p:nvPr>
            <p:ph type="sldNum" sz="quarter" idx="15"/>
          </p:nvPr>
        </p:nvSpPr>
        <p:spPr/>
        <p:txBody>
          <a:bodyPr/>
          <a:lstStyle/>
          <a:p>
            <a:fld id="{1C3A0878-15BF-46CA-A796-9F1729AA0E08}" type="slidenum">
              <a:rPr lang="en-CA" smtClean="0"/>
              <a:pPr/>
              <a:t>7</a:t>
            </a:fld>
            <a:endParaRPr lang="en-CA"/>
          </a:p>
        </p:txBody>
      </p:sp>
    </p:spTree>
    <p:extLst>
      <p:ext uri="{BB962C8B-B14F-4D97-AF65-F5344CB8AC3E}">
        <p14:creationId xmlns:p14="http://schemas.microsoft.com/office/powerpoint/2010/main" val="294252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t>Memory Management: Requiremtns</a:t>
            </a:r>
            <a:endParaRPr lang="en-US" dirty="0"/>
          </a:p>
        </p:txBody>
      </p:sp>
      <p:sp>
        <p:nvSpPr>
          <p:cNvPr id="3" name="Content Placeholder 2"/>
          <p:cNvSpPr>
            <a:spLocks noGrp="1"/>
          </p:cNvSpPr>
          <p:nvPr>
            <p:ph idx="1"/>
          </p:nvPr>
        </p:nvSpPr>
        <p:spPr/>
        <p:txBody>
          <a:bodyPr>
            <a:normAutofit/>
          </a:bodyPr>
          <a:lstStyle/>
          <a:p>
            <a:pPr marL="0" indent="0">
              <a:buNone/>
            </a:pPr>
            <a:r>
              <a:rPr lang="en-CA" sz="2800" b="1" i="1" dirty="0">
                <a:solidFill>
                  <a:schemeClr val="accent3">
                    <a:lumMod val="75000"/>
                  </a:schemeClr>
                </a:solidFill>
              </a:rPr>
              <a:t>Physical Organization</a:t>
            </a:r>
          </a:p>
          <a:p>
            <a:r>
              <a:rPr lang="en-CA" dirty="0"/>
              <a:t>What it is:</a:t>
            </a:r>
          </a:p>
          <a:p>
            <a:pPr lvl="1"/>
            <a:r>
              <a:rPr lang="en-CA" dirty="0"/>
              <a:t>Memory is organized into two levels: </a:t>
            </a:r>
            <a:r>
              <a:rPr lang="en-CA" b="1" dirty="0">
                <a:solidFill>
                  <a:schemeClr val="accent1"/>
                </a:solidFill>
              </a:rPr>
              <a:t>main</a:t>
            </a:r>
            <a:r>
              <a:rPr lang="en-CA" i="1" dirty="0">
                <a:solidFill>
                  <a:schemeClr val="accent1">
                    <a:lumMod val="75000"/>
                  </a:schemeClr>
                </a:solidFill>
              </a:rPr>
              <a:t> </a:t>
            </a:r>
            <a:r>
              <a:rPr lang="en-CA" dirty="0"/>
              <a:t>and</a:t>
            </a:r>
            <a:r>
              <a:rPr lang="en-CA" i="1" dirty="0">
                <a:solidFill>
                  <a:schemeClr val="accent1">
                    <a:lumMod val="75000"/>
                  </a:schemeClr>
                </a:solidFill>
              </a:rPr>
              <a:t> </a:t>
            </a:r>
            <a:r>
              <a:rPr lang="en-CA" b="1" dirty="0">
                <a:solidFill>
                  <a:schemeClr val="accent1"/>
                </a:solidFill>
              </a:rPr>
              <a:t>secondary memory</a:t>
            </a:r>
            <a:r>
              <a:rPr lang="en-CA" dirty="0"/>
              <a:t>.</a:t>
            </a:r>
          </a:p>
          <a:p>
            <a:pPr lvl="1"/>
            <a:r>
              <a:rPr lang="en-CA" dirty="0"/>
              <a:t>Main memory is relatively fast, expensive, and volatile.</a:t>
            </a:r>
          </a:p>
          <a:p>
            <a:pPr lvl="1"/>
            <a:r>
              <a:rPr lang="en-CA" dirty="0"/>
              <a:t>Secondary memory is relatively slow, cheaper, has larger capacity, and non-volatile.</a:t>
            </a:r>
          </a:p>
          <a:p>
            <a:r>
              <a:rPr lang="en-CA" dirty="0"/>
              <a:t>Why we need it:</a:t>
            </a:r>
          </a:p>
          <a:p>
            <a:pPr lvl="1"/>
            <a:r>
              <a:rPr lang="en-CA" dirty="0"/>
              <a:t>The memory available for a program plus its data may be insuﬃcient.</a:t>
            </a:r>
            <a:endParaRPr lang="en-US" dirty="0"/>
          </a:p>
        </p:txBody>
      </p:sp>
      <p:sp>
        <p:nvSpPr>
          <p:cNvPr id="11" name="Slide Number Placeholder 10"/>
          <p:cNvSpPr>
            <a:spLocks noGrp="1"/>
          </p:cNvSpPr>
          <p:nvPr>
            <p:ph type="sldNum" sz="quarter" idx="15"/>
          </p:nvPr>
        </p:nvSpPr>
        <p:spPr/>
        <p:txBody>
          <a:bodyPr/>
          <a:lstStyle/>
          <a:p>
            <a:fld id="{1C3A0878-15BF-46CA-A796-9F1729AA0E08}" type="slidenum">
              <a:rPr lang="en-CA" smtClean="0"/>
              <a:pPr/>
              <a:t>8</a:t>
            </a:fld>
            <a:endParaRPr lang="en-CA"/>
          </a:p>
        </p:txBody>
      </p:sp>
    </p:spTree>
    <p:extLst>
      <p:ext uri="{BB962C8B-B14F-4D97-AF65-F5344CB8AC3E}">
        <p14:creationId xmlns:p14="http://schemas.microsoft.com/office/powerpoint/2010/main" val="194614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Memory Partitioning Techniques</a:t>
            </a:r>
          </a:p>
        </p:txBody>
      </p:sp>
      <p:sp>
        <p:nvSpPr>
          <p:cNvPr id="3" name="Content Placeholder 2"/>
          <p:cNvSpPr>
            <a:spLocks noGrp="1"/>
          </p:cNvSpPr>
          <p:nvPr>
            <p:ph sz="quarter" idx="1"/>
          </p:nvPr>
        </p:nvSpPr>
        <p:spPr/>
        <p:txBody>
          <a:bodyPr>
            <a:normAutofit/>
          </a:bodyPr>
          <a:lstStyle/>
          <a:p>
            <a:r>
              <a:rPr lang="en-CA" dirty="0"/>
              <a:t>Without using virtual memory:</a:t>
            </a:r>
          </a:p>
          <a:p>
            <a:pPr lvl="1"/>
            <a:r>
              <a:rPr lang="en-CA" dirty="0"/>
              <a:t>Partitioning – Fixed or Dynamic</a:t>
            </a:r>
          </a:p>
          <a:p>
            <a:pPr lvl="1"/>
            <a:r>
              <a:rPr lang="en-CA" dirty="0"/>
              <a:t>Simple paging</a:t>
            </a:r>
          </a:p>
          <a:p>
            <a:pPr lvl="1"/>
            <a:r>
              <a:rPr lang="en-CA" dirty="0"/>
              <a:t>Simple segmentation</a:t>
            </a:r>
          </a:p>
          <a:p>
            <a:endParaRPr lang="en-CA" dirty="0"/>
          </a:p>
          <a:p>
            <a:r>
              <a:rPr lang="en-CA" dirty="0"/>
              <a:t>Using virtual memory:</a:t>
            </a:r>
          </a:p>
          <a:p>
            <a:pPr lvl="1"/>
            <a:r>
              <a:rPr lang="en-CA" dirty="0"/>
              <a:t>Paging</a:t>
            </a:r>
          </a:p>
          <a:p>
            <a:pPr lvl="1"/>
            <a:r>
              <a:rPr lang="en-CA" dirty="0"/>
              <a:t>Segmentation</a:t>
            </a:r>
          </a:p>
          <a:p>
            <a:pPr lvl="1"/>
            <a:r>
              <a:rPr lang="en-CA" dirty="0"/>
              <a:t>A combination of both</a:t>
            </a:r>
          </a:p>
        </p:txBody>
      </p:sp>
      <p:sp>
        <p:nvSpPr>
          <p:cNvPr id="5" name="Slide Number Placeholder 4"/>
          <p:cNvSpPr>
            <a:spLocks noGrp="1"/>
          </p:cNvSpPr>
          <p:nvPr>
            <p:ph type="sldNum" sz="quarter" idx="15"/>
          </p:nvPr>
        </p:nvSpPr>
        <p:spPr/>
        <p:txBody>
          <a:bodyPr/>
          <a:lstStyle/>
          <a:p>
            <a:fld id="{1C3A0878-15BF-46CA-A796-9F1729AA0E08}" type="slidenum">
              <a:rPr lang="en-CA" smtClean="0"/>
              <a:pPr/>
              <a:t>9</a:t>
            </a:fld>
            <a:endParaRPr lang="en-CA"/>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B8C9E97-2407-4945-A5A2-B6E406F82B2B}"/>
                  </a:ext>
                </a:extLst>
              </p14:cNvPr>
              <p14:cNvContentPartPr/>
              <p14:nvPr/>
            </p14:nvContentPartPr>
            <p14:xfrm>
              <a:off x="1423850" y="2044841"/>
              <a:ext cx="3104640" cy="76320"/>
            </p14:xfrm>
          </p:contentPart>
        </mc:Choice>
        <mc:Fallback>
          <p:pic>
            <p:nvPicPr>
              <p:cNvPr id="4" name="Ink 3">
                <a:extLst>
                  <a:ext uri="{FF2B5EF4-FFF2-40B4-BE49-F238E27FC236}">
                    <a16:creationId xmlns:a16="http://schemas.microsoft.com/office/drawing/2014/main" id="{1B8C9E97-2407-4945-A5A2-B6E406F82B2B}"/>
                  </a:ext>
                </a:extLst>
              </p:cNvPr>
              <p:cNvPicPr/>
              <p:nvPr/>
            </p:nvPicPr>
            <p:blipFill>
              <a:blip r:embed="rId3"/>
              <a:stretch>
                <a:fillRect/>
              </a:stretch>
            </p:blipFill>
            <p:spPr>
              <a:xfrm>
                <a:off x="1415210" y="2035841"/>
                <a:ext cx="31222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664EBFE-A945-9945-B1DC-22D3C1F7E92D}"/>
                  </a:ext>
                </a:extLst>
              </p14:cNvPr>
              <p14:cNvContentPartPr/>
              <p14:nvPr/>
            </p14:nvContentPartPr>
            <p14:xfrm>
              <a:off x="1017050" y="4107281"/>
              <a:ext cx="2708640" cy="32760"/>
            </p14:xfrm>
          </p:contentPart>
        </mc:Choice>
        <mc:Fallback>
          <p:pic>
            <p:nvPicPr>
              <p:cNvPr id="6" name="Ink 5">
                <a:extLst>
                  <a:ext uri="{FF2B5EF4-FFF2-40B4-BE49-F238E27FC236}">
                    <a16:creationId xmlns:a16="http://schemas.microsoft.com/office/drawing/2014/main" id="{3664EBFE-A945-9945-B1DC-22D3C1F7E92D}"/>
                  </a:ext>
                </a:extLst>
              </p:cNvPr>
              <p:cNvPicPr/>
              <p:nvPr/>
            </p:nvPicPr>
            <p:blipFill>
              <a:blip r:embed="rId5"/>
              <a:stretch>
                <a:fillRect/>
              </a:stretch>
            </p:blipFill>
            <p:spPr>
              <a:xfrm>
                <a:off x="1008050" y="4098641"/>
                <a:ext cx="27262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45BE9A7-CC86-2D4D-B171-BB3CD40CF595}"/>
                  </a:ext>
                </a:extLst>
              </p14:cNvPr>
              <p14:cNvContentPartPr/>
              <p14:nvPr/>
            </p14:nvContentPartPr>
            <p14:xfrm>
              <a:off x="1136210" y="2441201"/>
              <a:ext cx="2806200" cy="92520"/>
            </p14:xfrm>
          </p:contentPart>
        </mc:Choice>
        <mc:Fallback>
          <p:pic>
            <p:nvPicPr>
              <p:cNvPr id="7" name="Ink 6">
                <a:extLst>
                  <a:ext uri="{FF2B5EF4-FFF2-40B4-BE49-F238E27FC236}">
                    <a16:creationId xmlns:a16="http://schemas.microsoft.com/office/drawing/2014/main" id="{345BE9A7-CC86-2D4D-B171-BB3CD40CF595}"/>
                  </a:ext>
                </a:extLst>
              </p:cNvPr>
              <p:cNvPicPr/>
              <p:nvPr/>
            </p:nvPicPr>
            <p:blipFill>
              <a:blip r:embed="rId7"/>
              <a:stretch>
                <a:fillRect/>
              </a:stretch>
            </p:blipFill>
            <p:spPr>
              <a:xfrm>
                <a:off x="1127570" y="2432201"/>
                <a:ext cx="28238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52BCB6AB-E829-1B40-B8CF-295A86AD7AF5}"/>
                  </a:ext>
                </a:extLst>
              </p14:cNvPr>
              <p14:cNvContentPartPr/>
              <p14:nvPr/>
            </p14:nvContentPartPr>
            <p14:xfrm>
              <a:off x="1076450" y="2902361"/>
              <a:ext cx="2073600" cy="76680"/>
            </p14:xfrm>
          </p:contentPart>
        </mc:Choice>
        <mc:Fallback>
          <p:pic>
            <p:nvPicPr>
              <p:cNvPr id="8" name="Ink 7">
                <a:extLst>
                  <a:ext uri="{FF2B5EF4-FFF2-40B4-BE49-F238E27FC236}">
                    <a16:creationId xmlns:a16="http://schemas.microsoft.com/office/drawing/2014/main" id="{52BCB6AB-E829-1B40-B8CF-295A86AD7AF5}"/>
                  </a:ext>
                </a:extLst>
              </p:cNvPr>
              <p:cNvPicPr/>
              <p:nvPr/>
            </p:nvPicPr>
            <p:blipFill>
              <a:blip r:embed="rId9"/>
              <a:stretch>
                <a:fillRect/>
              </a:stretch>
            </p:blipFill>
            <p:spPr>
              <a:xfrm>
                <a:off x="1067810" y="2893361"/>
                <a:ext cx="20912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C482E71-B976-A64F-ABCD-8677EE6DDEC8}"/>
                  </a:ext>
                </a:extLst>
              </p14:cNvPr>
              <p14:cNvContentPartPr/>
              <p14:nvPr/>
            </p14:nvContentPartPr>
            <p14:xfrm>
              <a:off x="1087610" y="3271361"/>
              <a:ext cx="2002680" cy="46080"/>
            </p14:xfrm>
          </p:contentPart>
        </mc:Choice>
        <mc:Fallback>
          <p:pic>
            <p:nvPicPr>
              <p:cNvPr id="9" name="Ink 8">
                <a:extLst>
                  <a:ext uri="{FF2B5EF4-FFF2-40B4-BE49-F238E27FC236}">
                    <a16:creationId xmlns:a16="http://schemas.microsoft.com/office/drawing/2014/main" id="{3C482E71-B976-A64F-ABCD-8677EE6DDEC8}"/>
                  </a:ext>
                </a:extLst>
              </p:cNvPr>
              <p:cNvPicPr/>
              <p:nvPr/>
            </p:nvPicPr>
            <p:blipFill>
              <a:blip r:embed="rId11"/>
              <a:stretch>
                <a:fillRect/>
              </a:stretch>
            </p:blipFill>
            <p:spPr>
              <a:xfrm>
                <a:off x="1078610" y="3262361"/>
                <a:ext cx="20203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A20CFCFD-0EB8-F84B-8871-6F9401C57A86}"/>
                  </a:ext>
                </a:extLst>
              </p14:cNvPr>
              <p14:cNvContentPartPr/>
              <p14:nvPr/>
            </p14:nvContentPartPr>
            <p14:xfrm>
              <a:off x="1168970" y="4389521"/>
              <a:ext cx="868680" cy="114480"/>
            </p14:xfrm>
          </p:contentPart>
        </mc:Choice>
        <mc:Fallback>
          <p:pic>
            <p:nvPicPr>
              <p:cNvPr id="10" name="Ink 9">
                <a:extLst>
                  <a:ext uri="{FF2B5EF4-FFF2-40B4-BE49-F238E27FC236}">
                    <a16:creationId xmlns:a16="http://schemas.microsoft.com/office/drawing/2014/main" id="{A20CFCFD-0EB8-F84B-8871-6F9401C57A86}"/>
                  </a:ext>
                </a:extLst>
              </p:cNvPr>
              <p:cNvPicPr/>
              <p:nvPr/>
            </p:nvPicPr>
            <p:blipFill>
              <a:blip r:embed="rId13"/>
              <a:stretch>
                <a:fillRect/>
              </a:stretch>
            </p:blipFill>
            <p:spPr>
              <a:xfrm>
                <a:off x="1159970" y="4380881"/>
                <a:ext cx="8863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FE8038D8-E1B8-2F49-B3FF-420A012D5D58}"/>
                  </a:ext>
                </a:extLst>
              </p14:cNvPr>
              <p14:cNvContentPartPr/>
              <p14:nvPr/>
            </p14:nvContentPartPr>
            <p14:xfrm>
              <a:off x="1158170" y="4818281"/>
              <a:ext cx="1189080" cy="11160"/>
            </p14:xfrm>
          </p:contentPart>
        </mc:Choice>
        <mc:Fallback>
          <p:pic>
            <p:nvPicPr>
              <p:cNvPr id="11" name="Ink 10">
                <a:extLst>
                  <a:ext uri="{FF2B5EF4-FFF2-40B4-BE49-F238E27FC236}">
                    <a16:creationId xmlns:a16="http://schemas.microsoft.com/office/drawing/2014/main" id="{FE8038D8-E1B8-2F49-B3FF-420A012D5D58}"/>
                  </a:ext>
                </a:extLst>
              </p:cNvPr>
              <p:cNvPicPr/>
              <p:nvPr/>
            </p:nvPicPr>
            <p:blipFill>
              <a:blip r:embed="rId15"/>
              <a:stretch>
                <a:fillRect/>
              </a:stretch>
            </p:blipFill>
            <p:spPr>
              <a:xfrm>
                <a:off x="1149170" y="4809641"/>
                <a:ext cx="1206720" cy="28800"/>
              </a:xfrm>
              <a:prstGeom prst="rect">
                <a:avLst/>
              </a:prstGeom>
            </p:spPr>
          </p:pic>
        </mc:Fallback>
      </mc:AlternateContent>
    </p:spTree>
    <p:extLst>
      <p:ext uri="{BB962C8B-B14F-4D97-AF65-F5344CB8AC3E}">
        <p14:creationId xmlns:p14="http://schemas.microsoft.com/office/powerpoint/2010/main" val="3562937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4934</TotalTime>
  <Words>1896</Words>
  <Application>Microsoft Office PowerPoint</Application>
  <PresentationFormat>On-screen Show (4:3)</PresentationFormat>
  <Paragraphs>544</Paragraphs>
  <Slides>37</Slides>
  <Notes>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Oriel</vt:lpstr>
      <vt:lpstr>Comp 346</vt:lpstr>
      <vt:lpstr>Memory Management</vt:lpstr>
      <vt:lpstr>Requirements</vt:lpstr>
      <vt:lpstr>Memory Management: Requiremtns</vt:lpstr>
      <vt:lpstr>Memory Management: Requiremtns</vt:lpstr>
      <vt:lpstr>Memory Management: Requiremtns</vt:lpstr>
      <vt:lpstr>Memory Management: Requiremtns</vt:lpstr>
      <vt:lpstr>Memory Management: Requiremtns</vt:lpstr>
      <vt:lpstr>Memory Partitioning Techniques</vt:lpstr>
      <vt:lpstr>Fixed Partitioning</vt:lpstr>
      <vt:lpstr>Fixed Partitioning – Equal size</vt:lpstr>
      <vt:lpstr>Fixed Partitioning – Unequal Sizes</vt:lpstr>
      <vt:lpstr>Placement Algorithms with Partitions</vt:lpstr>
      <vt:lpstr>One Process Queue per Partition</vt:lpstr>
      <vt:lpstr>One Process Queue for All</vt:lpstr>
      <vt:lpstr>Dynamic Partitioning</vt:lpstr>
      <vt:lpstr>Example of Dynamic Partitioning</vt:lpstr>
      <vt:lpstr>Example of Dynamic Partitioning</vt:lpstr>
      <vt:lpstr>Example of Dynamic Partitioning</vt:lpstr>
      <vt:lpstr>Dynamic Partitioning Placement Algorithm</vt:lpstr>
      <vt:lpstr>Dynamic Partitioning Placement Algorithm</vt:lpstr>
      <vt:lpstr>Dynamic Partitioning Placement Algorithm</vt:lpstr>
      <vt:lpstr>Dynamic Partitioning Placement Algorithm</vt:lpstr>
      <vt:lpstr>Q1</vt:lpstr>
      <vt:lpstr>S1</vt:lpstr>
      <vt:lpstr>Relocation</vt:lpstr>
      <vt:lpstr>Addresses</vt:lpstr>
      <vt:lpstr>Hardware Support For  Relocation</vt:lpstr>
      <vt:lpstr>Paging</vt:lpstr>
      <vt:lpstr>Paging</vt:lpstr>
      <vt:lpstr>Paging</vt:lpstr>
      <vt:lpstr>Page Tables for Example</vt:lpstr>
      <vt:lpstr>Segmentation</vt:lpstr>
      <vt:lpstr>Addressing Segments</vt:lpstr>
      <vt:lpstr>Addressing Segments</vt:lpstr>
      <vt:lpstr>Q.2</vt:lpstr>
      <vt:lpstr>S.2</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352 – Fall 2011</dc:title>
  <dc:creator>Admin</dc:creator>
  <cp:lastModifiedBy>Vasu Ratanpara</cp:lastModifiedBy>
  <cp:revision>191</cp:revision>
  <dcterms:created xsi:type="dcterms:W3CDTF">2011-09-10T16:17:31Z</dcterms:created>
  <dcterms:modified xsi:type="dcterms:W3CDTF">2020-08-27T23:04:08Z</dcterms:modified>
</cp:coreProperties>
</file>