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3.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9" r:id="rId2"/>
    <p:sldId id="367" r:id="rId3"/>
    <p:sldId id="368" r:id="rId4"/>
    <p:sldId id="369" r:id="rId5"/>
    <p:sldId id="370" r:id="rId6"/>
    <p:sldId id="372" r:id="rId7"/>
    <p:sldId id="373" r:id="rId8"/>
    <p:sldId id="374"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2" r:id="rId23"/>
    <p:sldId id="393" r:id="rId24"/>
    <p:sldId id="394" r:id="rId25"/>
    <p:sldId id="395" r:id="rId26"/>
    <p:sldId id="396" r:id="rId27"/>
    <p:sldId id="397" r:id="rId28"/>
    <p:sldId id="398" r:id="rId29"/>
    <p:sldId id="399"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7628" autoAdjust="0"/>
  </p:normalViewPr>
  <p:slideViewPr>
    <p:cSldViewPr>
      <p:cViewPr varScale="1">
        <p:scale>
          <a:sx n="67" d="100"/>
          <a:sy n="67" d="100"/>
        </p:scale>
        <p:origin x="1384" y="4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57:25.090"/>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4:35.939"/>
    </inkml:context>
    <inkml:brush xml:id="br0">
      <inkml:brushProperty name="width" value="0.05" units="cm"/>
      <inkml:brushProperty name="height" value="0.05" units="cm"/>
      <inkml:brushProperty name="color" value="#5B2D90"/>
    </inkml:brush>
  </inkml:definitions>
  <inkml:trace contextRef="#ctx0" brushRef="#br0">1 61 24575,'83'3'0,"0"0"0,1 0 0,-8-1 0,3-1 0,2 1 0,-1-1 0,0 0 0,1-1 0,0-1 0,0 1 0,8 0 0,1 0 0,0 0 0,-3 0-541,13 1 0,-4-1 0,-1-1 0,-7 0 0,-2-2 1,0 1 540,-5-1 0,0-1 0,-2 0 0,-8 0 0,-2 0 0,-1-1 0,23-3 0,-1 1 0,-8 2 0,-2 0 255,-10 0 0,-4 0 0,-13 3 0,-6 1-255,14-4 0,-15 3 0,-22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5:51.200"/>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9:25.109"/>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9:29.783"/>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1:24.785"/>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4:58.225"/>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9:41.385"/>
    </inkml:context>
    <inkml:brush xml:id="br0">
      <inkml:brushProperty name="width" value="0.05" units="cm"/>
      <inkml:brushProperty name="height" value="0.05" units="cm"/>
      <inkml:brushProperty name="color" value="#5B2D90"/>
    </inkml:brush>
  </inkml:definitions>
  <inkml:trace contextRef="#ctx0" brushRef="#br0">3121 91 24575,'-62'0'0,"0"0"0,2 0 0,0 0 0,-1 0 0,-2 0 0,-14 0 0,-2 0 0,-3 0 0,-2 0-467,-13 0 0,-2 0 0,32 0 0,-1 0 0,-1 0 467,-3 0 0,0 0 0,0 0 0,0 0 0,0 0 0,0 0 0,1 0 0,1 0 0,0 0 0,2 0 0,0-1 0,1 1 0,-32-3 0,2 1 0,8-2 0,2-1 147,5-2 1,3-1-1,9 3 1,1 0-148,5 0 0,3 0 0,9 3 0,3 1 211,-31-4 0,13 3-211,16 2 0,10-5 0,15 0 0,11-7 0,9 10 0,6-4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29:46.662"/>
    </inkml:context>
    <inkml:brush xml:id="br0">
      <inkml:brushProperty name="width" value="0.05" units="cm"/>
      <inkml:brushProperty name="height" value="0.05" units="cm"/>
      <inkml:brushProperty name="color" value="#5B2D90"/>
    </inkml:brush>
  </inkml:definitions>
  <inkml:trace contextRef="#ctx0" brushRef="#br0">8262 46 24575,'-69'0'0,"0"0"0,4 0 0,0 0 0,-2 0 0,-2 0 0,-10 0 0,-3 0 0,-2 0 0,-3 0-487,-9 0 0,-4 0 0,31 0 1,-2 0-1,-1 0 487,-4 0 0,-2 0 0,1 0 0,-3 0 0,-1 0 0,0 0 0,-2 0 0,-1 0 0,0 0 0,-2 0 0,0 0 0,0 0-276,0 0 0,-1 0 1,-1 0-1,-8-2 0,-3 0 1,2-1 275,5 0 0,0-1 0,0 1 0,-4 0 0,-1 0 0,0 0 0,3 0 0,0-1 0,1 1 0,0 2 0,1 0 0,0 0 0,1-1 0,-1 1 0,-1-1 0,-6 1 0,-1 1 0,1-1 0,3 1 0,1 0 0,-1 0 0,-2 0 0,-2 0 0,2 0 0,2 0 0,0 0 0,1 0 0,3 0 0,0 0 0,0 0 0,3 0 0,0 0 0,1 0 0,2 0 0,1 0 0,1 0-20,4 0 0,2 0 1,0 0-1,3 0 1,2 0-1,0 0 20,1 0 0,2 0 0,1 0 0,-23 0 0,3 0-70,2 0 0,3 0 0,8 0 0,1 0 70,4 0 0,1 0 0,8 1 0,0 0 261,4 2 0,1-1 0,6-1 1,1 0-262,-40 4 0,15-4 931,14-1 0,6 0-931,5 0 0,10 0 613,-1 0 1,8 0-614,3 0 0,5 0 0,-1 0 0,8 7 0,-4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0:46.440"/>
    </inkml:context>
    <inkml:brush xml:id="br0">
      <inkml:brushProperty name="width" value="0.05" units="cm"/>
      <inkml:brushProperty name="height" value="0.05" units="cm"/>
      <inkml:brushProperty name="color" value="#5B2D90"/>
    </inkml:brush>
  </inkml:definitions>
  <inkml:trace contextRef="#ctx0" brushRef="#br0">3543 211 24575,'-55'0'0,"-1"0"0,6 0 0,0 0 0,0 0 0,-1 0 0,-3 0 0,-2 0 0,-11 0 0,-3 0 0,-12 0 0,-2 0 0,-7 0 0,-3 0-445,25 0 1,-1 1-1,-2-2 1,0 0 0,-1-2-1,-1 0 445,-4 0 0,-1 0 0,0-1 0,1 0 0,1 0 0,1-1 0,1 0 0,1 0 0,1 0 0,4 1 0,1 1 0,1 0 56,-30-3 0,3 2 1,10 2-1,2 0-56,3 0 0,3-1 0,10 0 0,3 0 194,1 1 0,3-1 0,-38-9-194,11 2 0,21 2 0,10-2 0,13 1 0,7-1 0,8 2 672,2 3 1,8 1-673,2-6 128,0 7 1,-14-17 0,-11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0:55.954"/>
    </inkml:context>
    <inkml:brush xml:id="br0">
      <inkml:brushProperty name="width" value="0.05" units="cm"/>
      <inkml:brushProperty name="height" value="0.05" units="cm"/>
      <inkml:brushProperty name="color" value="#5B2D90"/>
    </inkml:brush>
  </inkml:definitions>
  <inkml:trace contextRef="#ctx0" brushRef="#br0">4192 76 24575,'-67'-8'0,"-25"1"0,36 7 0,-4 0 0,-17 0 0,-7 0 0,-11 0 0,-6 0 0,28 0 0,-3 1 0,-1 0-535,-7 0 1,-3 1-1,2 0 1,4-1 0,1 0-1,0 0 535,-5 2 0,-1 1 0,1-1 0,2-1 0,0-1 0,1 0 0,-1 0 0,1 1 0,0 0 0,4-1 0,0-1 0,2 0 0,1 0 0,1 0 0,1 0 0,6 0 0,0 0 0,0 0 77,-29 0 1,1 0 0,5 0-1,1 0-77,6 0 0,0 0 0,3 0 0,1 0 0,10 0 0,3 0 0,3 0 0,2 0 228,7 0 0,2 0 0,-33 0-228,14 0 0,11-5 0,10-10 0,6 2 0,14-17 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57:48.677"/>
    </inkml:context>
    <inkml:brush xml:id="br0">
      <inkml:brushProperty name="width" value="0.05" units="cm"/>
      <inkml:brushProperty name="height" value="0.05" units="cm"/>
      <inkml:brushProperty name="color" value="#5B2D90"/>
    </inkml:brush>
  </inkml:definitions>
  <inkml:trace contextRef="#ctx0" brushRef="#br0">326 16 24575,'-83'-4'0,"0"0"0,3 0 0,18 1 0,45 3 0,29 0 0,33 0 0,5 0 0,9 0 0,20 0 0,8 0 0,-20 0 0,4 0 0,2 0 0,10 0 0,3 0 0,1 0 0,4 0 0,2 0 0,1 0-380,-17 0 0,1 0 0,1 0 0,-1 0 0,19 0 0,-1 0 0,-1 0 380,-7 0 0,-1 0 0,-1 0 0,-6 0 0,-2 0 0,-1 0 0,-9 0 0,-1 0 0,-1 0 0,26 0 0,-2 0 75,-3 0 1,-3 0 0,-6 2 0,-2 1-76,-4-1 0,-3 1 0,-10 2 0,-3 0 0,-4-2 0,-3-1 0,31 3 0,-66-5 0,-68 0 0,2 0 0,-8 0 0,-19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2:15.032"/>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7:17.064"/>
    </inkml:context>
    <inkml:brush xml:id="br0">
      <inkml:brushProperty name="width" value="0.05" units="cm"/>
      <inkml:brushProperty name="height" value="0.05" units="cm"/>
      <inkml:brushProperty name="color" value="#5B2D90"/>
    </inkml:brush>
  </inkml:definitions>
  <inkml:trace contextRef="#ctx0" brushRef="#br0">589 31 24575,'-51'8'0,"38"-1"0,50-6 0,26-2 0,-4 1 0,1 0 0,10 0 0,1 0 0,5 0 0,0 0 0,0 0 0,-1 0 0,-1 0 0,0 0 0,-3 0 0,-2 0 0,-6 0 0,-2 0 0,-2 0 0,-2 0 0,37 0 0,-14 0 0,-16 0 0,-14 0 0,-16 0 0,-9 0 0,-101 0 0,28 0 0,-6 0 0,-40 0 0,-8 0 0,33 0 0,0 0 0,-1 0 0,0 0 0,0 0 0,-1 0 0,0 0 0,-1 0 0,1 0-112,3 0 1,1 0 0,1 0 0,-27 0 0,3 0 111,14 0 0,2 0 0,3 0 0,3 0 0,6 0 0,3 0 0,7 0 0,3 0 0,-21 0 0,16 0 0,31-7 0,13-3 0,7-3 0,3-3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7:24.013"/>
    </inkml:context>
    <inkml:brush xml:id="br0">
      <inkml:brushProperty name="width" value="0.05" units="cm"/>
      <inkml:brushProperty name="height" value="0.05" units="cm"/>
      <inkml:brushProperty name="color" value="#5B2D90"/>
    </inkml:brush>
  </inkml:definitions>
  <inkml:trace contextRef="#ctx0" brushRef="#br0">0 136 24575,'92'0'0,"-1"0"0,-7 0 0,-2 0 0,-3 0 0,-1 0 0,4 0 0,2 0 0,10 0 0,5 0-656,-24 0 0,2 0 1,2 0-1,4 0 1,2 0-1,3 0 656,-12 0 0,2 0 0,2 0 0,-2 0 0,22 0 0,0 0 0,0 0 0,-3 0 0,0 0 0,0 0 0,-2 0 0,0 0 0,-2 0 0,-5 0 0,-1 0 0,-1 0 0,-1 0 0,0 0 0,-2 0 0,-2 0 0,0 0 0,-1 0 0,-1 0 0,-1 0 0,1 0-39,-2 0 0,0 0 0,0 0 0,-3 0 1,-1-1-1,-1 0 39,1 0 0,-1-1 0,-1 0 0,27-1 0,-3-2 159,-6-2 0,-2-1 1,-9 1-1,-2 0-159,-5 3 0,-1-2 0,-7 0 0,-2-1 0,-5 2 0,-2 0 0,44-8 0,-13-3 0,-11 6 954,-19 0 0,-10 7-954,-10-2 0,-10 3 622,-4 2 1,-5 0-623,-1 0 94,0 0 0,-20 0 0,-5 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7:26.865"/>
    </inkml:context>
    <inkml:brush xml:id="br0">
      <inkml:brushProperty name="width" value="0.05" units="cm"/>
      <inkml:brushProperty name="height" value="0.05" units="cm"/>
      <inkml:brushProperty name="color" value="#5B2D90"/>
    </inkml:brush>
  </inkml:definitions>
  <inkml:trace contextRef="#ctx0" brushRef="#br0">112 31 24575,'-63'-17'0,"14"3"0,100 14 0,-11 0 0,10 0 0,2 0 0,-2 0 0,2 0 0,-2 0 0,9 0 0,6 0 0,6 0 0,-6 0 0,9 0 0,1 0 0,4 0 0,11 0 0,-3 0 0,9 0 0,-45 0 0,2 0 0,-1 0 0,1 0 0,5 0 0,0 0 0,-1 0 0,1 0 0,2 0 0,1 0 0,1 0 0,2 0 0,2 0 0,2 0 0,2 0 0,0 0 0,0 0 0,-1 0 0,-3 0 0,-1 0 0,0 0 0,-1 0 0,-1 0 0,0 0 0,-7 0 0,0 0 0,2 0 0,-1 0 0,-4 0 0,0 0 0,2 0 0,1 0 0,-4 0 0,-1 0 0,2 0 0,0 0 0,42 0 0,-44 0 0,-1 0 0,49 0 0,-4 0 0,-1 0 0,-9 0 0,-7 0 0,-8 0 0,-1 0 0,1 0 0,-10 0 0,-10 0 0,1 0 0,-6 0 0,0 0 0,-15 0 0,7 0 0,-12 0 0,2 0 0,-7 0 0,-3 0 0,3 0 0,-8 0 0,-2 0 0,0 0 0,5 0 0,-7 7 0,-1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7:27.693"/>
    </inkml:context>
    <inkml:brush xml:id="br0">
      <inkml:brushProperty name="width" value="0.05" units="cm"/>
      <inkml:brushProperty name="height" value="0.05" units="cm"/>
      <inkml:brushProperty name="color" value="#5B2D90"/>
    </inkml:brush>
  </inkml:definitions>
  <inkml:trace contextRef="#ctx0" brushRef="#br0">0 61 24575,'67'-17'0,"3"7"0,17 7 0,9 3 0,-39 0 0,2 0 0,3 0 0,1 0 0,5 0 0,2 0 0,-1 0 0,2 0 0,8 0 0,1 0 0,1 0 0,-1 0 0,3 0 0,0 0-170,-3 0 1,1 0 0,1 0 0,0 0 169,-2 0 0,1 0 0,0 0 0,0 0 0,0 0 0,-1 0 0,3 0 0,0 0 0,0 0 0,0 0 0,1 0 0,1 0 0,0 0 0,1 0 0,0 0 0,-1 0 0,-4 0 0,-2 0 0,0 0 0,-2 0 0,-1 0 0,-1 0 83,-2 0 1,-2 0-84,-6-1 0,-1 2 0,-1 1 0,0 1 0,-5-1 0,-1 1 0,-3-1 0,-1-1 0,45 1 0,-3-2 0,-9 0 0,1 0 0,-2 0 0,-10 0 0,-9 0 0,-9 0 0,-2 0 0,-6 0 255,1 0 0,-10-2-255,-5-3 0,-8 2 0,-2-7 0,-1 6 0,1-1 0,-3-1 0,-7 1 0,5 0 0,0 5 0,5 0 0,-5 0 0,14 20 0,-3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8:07.799"/>
    </inkml:context>
    <inkml:brush xml:id="br0">
      <inkml:brushProperty name="width" value="0.05" units="cm"/>
      <inkml:brushProperty name="height" value="0.05" units="cm"/>
      <inkml:brushProperty name="color" value="#5B2D90"/>
    </inkml:brush>
  </inkml:definitions>
  <inkml:trace contextRef="#ctx0" brushRef="#br0">136 197 24575,'94'-16'0,"-40"8"0,-1 2 0,38 6 0,-33 0 0,4-2 0,9 0 0,4-1 0,8 0 0,5-2 0,-20 0 0,3 0 0,1 0 0,0 2 0,1 0 0,1 1-330,4 0 0,1 0 0,0 1 0,3-2 1,-1 1-1,1 0 330,-1 0 0,-1 1 0,0-1 0,-1-2 0,0 0 0,-1 0 0,-2 1 0,-1 0 0,1-1 0,0 0 0,1-1 0,1 1 0,0-1 0,1-1 0,0 2 0,-1 0 0,0 1 0,2 1 0,7 0 0,1 1 0,-2-1 0,-5 0 0,-2 0 0,1-1 0,4 2 0,0-1 0,-1 0 0,-4 1 0,-2-1 0,0 0 0,-1 2 0,0 0 0,-2 0 0,-4 0 0,-1 0 0,-2 0-43,29 0 1,-1 0 0,-3 0 0,-1 0 42,-2 0 0,-2 0 0,-7 0 0,-3 0 0,-5 0 0,-3 0 0,-7 0 0,-2 0 0,-6 0 0,-2 0 0,38 0 0,-14 0 0,-9 0 0,-12 0 0,-8 0 0,-7 0 726,-7 0 0,-2 0-726,-11 0 696,-17 0-696,-18 0 0,-22 0 0,-23 0 0,-12 0 0,-24 0 0,37 0 0,-4 0 0,-9 0 0,-2 0 0,-3 0 0,-2 0-229,-10 0 1,-2 0 0,-2 0 0,0 0 228,25 0 0,-1 0 0,0 0 0,-4 0 0,1 0 0,-1 0 0,0 0 0,-1 0 0,0 0 0,-5 0 0,-1 0 0,-1 0-292,0 0 1,-1 0 0,-1 0-1,-5 0 1,0 0 0,-1 0 291,2 0 0,0 0 0,0 0 0,-2 0 0,-1 0 0,1 0 0,0 0 0,1 1 0,-1-2 0,-6 1 0,0 0 0,0-1 0,4-1 0,1 1 0,-1-1 0,1 0 0,0 0 0,-1-1 0,-1 0 0,-1-1 0,2 1 0,5 0 0,2 1 0,-1 0 0,-1 2 0,0 0 0,2 0 0,5 0 0,2 0 0,2 0-129,-25 0 1,4 0-1,1 0 1,4 0 128,11 0 0,4 0 0,6 0 0,4 0 0,14 0 0,4 0 0,-33 0 0,26 0 0,11 0 0,19 0 0,-3 0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8:39.194"/>
    </inkml:context>
    <inkml:brush xml:id="br0">
      <inkml:brushProperty name="width" value="0.05" units="cm"/>
      <inkml:brushProperty name="height" value="0.05" units="cm"/>
      <inkml:brushProperty name="color" value="#5B2D90"/>
    </inkml:brush>
  </inkml:definitions>
  <inkml:trace contextRef="#ctx0" brushRef="#br0">0 29 24575,'39'-17'0,"58"5"0,-7 13 0,11 3-294,-25 0 0,3 2 1,4-1-1,-11-1 1,4 1-1,1-1 1,-1 0-1,2 1 1,0 0-1,1-1 1,-1 0 293,2 0 0,1-1 0,-1 0 0,-1-1 0,0 0 0,-2 0 0,1 0 0,0-1-237,0-1 0,0 0 0,0 0 1,0 0-1,22 0 0,0 0 1,-1 0 236,1 0 0,-2 0 0,1 0 0,-3 0 0,0 0 0,0 0 0,0 0 0,0 0 0,-2 0 0,-7 0 0,-2 0 0,-2 0 28,-6 0 0,-2 0 0,-1 0 1,1 0-1,-1-1 0,-2 0-28,28-1 0,-4-1 0,-6 0 0,-2-2-11,-9-2 0,-2-1 1,-10 1-1,-2 0 11,-4 2 0,-1 0 0,-9 1 0,-2 2 704,32 2 1,-13 0-705,-7 0 0,-16 0 2157,-15 0-2157,0 0 0,-6 0 0,6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8:39.754"/>
    </inkml:context>
    <inkml:brush xml:id="br0">
      <inkml:brushProperty name="width" value="0.05" units="cm"/>
      <inkml:brushProperty name="height" value="0.05" units="cm"/>
      <inkml:brushProperty name="color" value="#5B2D90"/>
    </inkml:brush>
  </inkml:definitions>
  <inkml:trace contextRef="#ctx0" brushRef="#br0">1 16 24575,'62'-4'0,"0"0"0,7 0 0,-1 1 0,-8 3 0,1 0 0,10 0 0,2 0 0,4 0 0,2 0 0,2 3 0,2-1-268,2 1 0,1-1 0,-3 3 0,-1 0 268,2-2 0,-2-1 0,-2 3 0,-1 1 0,-3-4 0,-1 1 0,0-1 0,-1 1 0,-1-3 0,0 0 0,-2 0 0,-1 0 87,-4-1 1,-2 2 0,-3-1 0,-1 1-88,-4 2 0,-1-1 0,-2 0 0,1 0 59,-1 3 0,-1 0 1,47 0-60,-3 5 0,-11 0 0,-5 5 0,-18 2 0,-11 3 0,-18 3 0,-8 7 0,-13 0 0,-14 1 0,-11-1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8:40.700"/>
    </inkml:context>
    <inkml:brush xml:id="br0">
      <inkml:brushProperty name="width" value="0.05" units="cm"/>
      <inkml:brushProperty name="height" value="0.05" units="cm"/>
      <inkml:brushProperty name="color" value="#5B2D90"/>
    </inkml:brush>
  </inkml:definitions>
  <inkml:trace contextRef="#ctx0" brushRef="#br0">1 32 24575,'68'-8'0,"1"-1"0,4 1 0,1 3 0,10 4 0,3 2 0,-16-1 0,2 0 0,3 0-700,10 0 1,3 0 0,2 0 0,7 0 0,3 0 0,0 0 699,-23 0 0,2 0 0,-1 0 0,0 0 0,1 0 0,0 0 0,-1 0 0,1 0 0,-1 0 0,1 0 0,-1 0 0,-1 0 0,21 0 0,-1 0 0,-2 0 0,-4 0 0,-2 0 0,0 0 0,-4 0 0,0 0 0,-2 0-31,-4 0 0,-2 0 1,0 0-1,-1 0 1,-1 0-1,-1 0 31,-4 0 0,0 0 0,-2 0 0,29 0 0,-3 0 193,-11 0 0,-2 0 0,-7 0 0,-1 0-193,-8 0 0,-2 0 0,-3 0 0,-3 0 0,-7 0 0,-1 0 0,47 0 0,-7 0 0,1 0 0,-1 5 0,1 0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8:41.432"/>
    </inkml:context>
    <inkml:brush xml:id="br0">
      <inkml:brushProperty name="width" value="0.05" units="cm"/>
      <inkml:brushProperty name="height" value="0.05" units="cm"/>
      <inkml:brushProperty name="color" value="#5B2D90"/>
    </inkml:brush>
  </inkml:definitions>
  <inkml:trace contextRef="#ctx0" brushRef="#br0">1 1 24575,'68'8'0,"1"0"0,0 1 0,31 2 0,-6-2 0,-32-8 0,-3-2 0,8 1 0,3 0 0,7 0 0,2 0 0,11 0 0,3 0-398,-27 0 1,1 0 0,1 0 0,2 0 0,2 0 0,0 0 397,0 0 0,0-1 0,0 2 0,3 0 0,0 1 0,1 0 0,4-1 0,0 1 0,1 0 0,7 0 0,0 0 0,1-1-282,1-1 1,0 0-1,1 0 1,3 1-1,1 1 1,0 0 281,-3 0 0,0-1 0,0 1 0,1 0 0,0 0 0,1-1 0,0-1 0,0 0 0,-1 0 0,-4 0 0,0 1 0,-1 0 0,5 0 0,-1 1 0,0 0 0,-5-2 0,-2 1 0,1-1 0,-2 2 0,0 0 0,-1-1 0,-1 0 0,-1 0 0,-1 1 45,-8-1 0,-2 1 0,-1 0 1,29-1-1,-2 1-45,-4 3 0,-3 0 0,-10-3 0,-4-1 0,-6 2 0,-2-1 0,-6 0 0,-1-2 0,-9 0 0,-2 0 0,35 0 530,-14 0 1,-11 0-531,-4 0 0,-18 0 1947,-2 0-1947,-13 0 0,6 7 0,-4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57:48.992"/>
    </inkml:context>
    <inkml:brush xml:id="br0">
      <inkml:brushProperty name="width" value="0.05" units="cm"/>
      <inkml:brushProperty name="height" value="0.05" units="cm"/>
      <inkml:brushProperty name="color" value="#5B2D90"/>
    </inkml:brush>
  </inkml:definitions>
  <inkml:trace contextRef="#ctx0" brushRef="#br0">1 0 24575,'80'0'0,"1"0"0,13 0 0,3 0 0,-32 0 0,2 0 0,2 0 0,10 0 0,4 0 0,2 0-583,-11 0 0,1 0 0,2 0 0,-1 0 0,0 0 0,1 0 0,-1 0 0,1 0 583,3 0 0,0 0 0,-1 0 0,-1 0 0,17 0 0,-2 0 0,-1 0 0,-4 0 0,0 0 0,-3 0 0,-8 0 0,-2 0 0,-1 0 148,-2 0 1,-2 0-1,-1 0 1,26 0 0,-4 0-149,-13 0 0,-5 0 0,-8 0 0,-4 0 451,34 0 1,-26 0-452,-24 0 0,-13 0 0,-24 7 0,-1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38:42.768"/>
    </inkml:context>
    <inkml:brush xml:id="br0">
      <inkml:brushProperty name="width" value="0.05" units="cm"/>
      <inkml:brushProperty name="height" value="0.05" units="cm"/>
      <inkml:brushProperty name="color" value="#5B2D90"/>
    </inkml:brush>
  </inkml:definitions>
  <inkml:trace contextRef="#ctx0" brushRef="#br0">1086 1189 24575,'-76'51'0,"1"-21"0,-14-20 0,-6-10 0,-4-8 0,46 1 0,0-2 0,0-3 0,-1-4 0,-4-3 0,0-2 0,8-1 0,3-1 0,-33-28 0,18-4 0,17-10 0,20-6 0,15-9 0,6-6 0,4-9 0,29 10 0,16-1 0,-9 45 0,5 3 0,8 0 0,2 1 0,4 1 0,1 2 0,4-3 0,1 3 0,-3 7 0,1 2 0,-4-1 0,0 2 0,2 8 0,-1 2 0,39-11 0,4 13 0,-14 7 0,3 8 0,-3 13 0,-11 15 0,-14 25 0,-5 7 0,-15 3 0,-6 11 0,-19-2 0,-7 10 0,-3 1 0,-15-2 0,-15 1 0,-27-15 0,14-35 0,-4-4 0,-6-1 0,-3-3 0,0-6 0,-3-2 0,-9-1 0,-2-4 0,0-8 0,0-2 0,-4 0 0,0-1 0,1-2 0,1-2 0,0-4 0,1-2 0,2-3 0,3-5 0,6-5 0,4-6 0,6-6 0,5-6 0,-17-42 0,16-6 0,21-3 0,15-1 0,32 0 0,0 44 0,11 1 0,19 1 0,14 0 0,4 1 0,-2 8 0,0 0 0,0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2.512"/>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2.652"/>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1.687"/>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2.785"/>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2.961"/>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3.128"/>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3.318"/>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3.510"/>
    </inkml:context>
    <inkml:brush xml:id="br0">
      <inkml:brushProperty name="width" value="0.05" units="cm"/>
      <inkml:brushProperty name="height" value="0.05" units="cm"/>
      <inkml:brushProperty name="color" value="#5B2D90"/>
    </inkml:brush>
  </inkml:definitions>
  <inkml:trace contextRef="#ctx0" brushRef="#br0">1 0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3.685"/>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0:57:50.120"/>
    </inkml:context>
    <inkml:brush xml:id="br0">
      <inkml:brushProperty name="width" value="0.05" units="cm"/>
      <inkml:brushProperty name="height" value="0.05" units="cm"/>
      <inkml:brushProperty name="color" value="#5B2D90"/>
    </inkml:brush>
  </inkml:definitions>
  <inkml:trace contextRef="#ctx0" brushRef="#br0">0 33 24575,'73'-9'0,"0"1"0,11 0 0,3 2 0,-3 5 0,3 2 0,-16 2 0,3 2 0,3-1-866,10 1 1,2-1 0,2 2 865,2 2 0,1 1 0,2-1 0,-18-2 0,3-1 0,0-1 0,-1 1 0,-2 1 0,-1 0 0,1 0 0,-1 0-253,22 1 1,0 0 0,1-1-1,-24-2 1,2-1 0,-2 0-1,0 0 253,19 4 0,-1 0 0,-1-1 0,-4 0 0,0 0 0,-1-1 0,-5 0 0,0 0 0,-3 0 0,-5 0 0,-2-1 0,-1 1 118,-4-2 0,-1 1 0,-1-1 0,24 1 0,-3-2-118,-14-1 0,-5-2 0,-11 1 0,-3 0 0,26 0 0,-25 0 0,-25 0 0,-40 0 0,-3 7 0,-31 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13.851"/>
    </inkml:context>
    <inkml:brush xml:id="br0">
      <inkml:brushProperty name="width" value="0.05" units="cm"/>
      <inkml:brushProperty name="height" value="0.05" units="cm"/>
      <inkml:brushProperty name="color" value="#5B2D90"/>
    </inkml:brush>
  </inkml:definitions>
  <inkml:trace contextRef="#ctx0" brushRef="#br0">1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4:04.983"/>
    </inkml:context>
    <inkml:brush xml:id="br0">
      <inkml:brushProperty name="width" value="0.05" units="cm"/>
      <inkml:brushProperty name="height" value="0.05" units="cm"/>
      <inkml:brushProperty name="color" value="#5B2D90"/>
    </inkml:brush>
  </inkml:definitions>
  <inkml:trace contextRef="#ctx0" brushRef="#br0">1 167 24575,'88'-6'0,"1"0"0,0 1 0,1 0 0,1 0 0,-4 1 0,-17 4 0,-3 0 0,2 0 0,6 0 0,2 0 0,2 0-695,7 0 1,1 0 0,3 0 0,-13 0 0,2 0 0,1 0 0,1 0 694,4 0 0,2 0 0,0 0 0,0 0 0,3 0 0,-1 0 0,2 0 0,0 0-250,5 0 1,1 0 0,1 0 0,-2 0 0,-7 0-1,-1 0 1,-1 0 0,2 0 249,5 1 0,0-1 0,1 0 0,-1-1 0,-5 0 0,0 0 0,-1-1 0,1 0 0,1-1 0,0 1 0,1-1 0,0 1 0,2 0 0,0 0 0,1 1 0,-1-1 0,3 1 0,0-1 0,0 1 0,-2 0 0,-5 0 0,-2 1 0,0 0 0,0-1 0,3 1 0,0 1 0,-1-1 0,-1-1 0,-7 0 0,-1 0 0,0-1 0,-1 0-32,1-1 1,-1 1 0,0-1 0,0 1 0,-3 0 0,-1 0 0,0 0 0,0 1 31,24-1 0,0 0 0,0 1 0,-2 0 0,0 0 0,0 1 0,-1 0 0,0 1 0,-1-2 0,-3 0 0,0-1 0,-2 0-127,-4 1 0,-2-1 1,-2 0-1,-7-1 0,-2-2 1,0 1 126,-5 1 0,-1 0 0,-1-1 0,27-1 0,-2-1 412,-4 1 1,-3 0-1,-8-2 1,-3 2-413,-9 2 0,-2 1 0,-6-1 0,-2 1 1322,37 2 1,-14 0-1323,-27 0 0,-6 0 0,-14 0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46.659"/>
    </inkml:context>
    <inkml:brush xml:id="br0">
      <inkml:brushProperty name="width" value="0.05" units="cm"/>
      <inkml:brushProperty name="height" value="0.05" units="cm"/>
      <inkml:brushProperty name="color" value="#5B2D90"/>
    </inkml:brush>
  </inkml:definitions>
  <inkml:trace contextRef="#ctx0" brushRef="#br0">2686 32 24575,'-82'-17'0,"-5"4"0,37 12 0,-1 2 0,-5-1 0,-2 0 0,-8 0 0,-2 0 0,-2 0 0,-1 0 0,-4 0 0,0 0 0,-2 0 0,0 0 0,-5 0 0,-1 0 0,0 0 0,-1 0-222,3-1 1,1 2-1,-1 1 1,0 1 221,2-1 0,2 1 0,2 0 0,2-1 0,5-2 0,1 0 0,3 0 0,2 0 97,6 0 0,1 0 0,-42 5-97,17 0 0,13 0 73,12-5 1,9 0-74,16 0 0,14 7 0,69 1 0,31 7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2:47.692"/>
    </inkml:context>
    <inkml:brush xml:id="br0">
      <inkml:brushProperty name="width" value="0.05" units="cm"/>
      <inkml:brushProperty name="height" value="0.05" units="cm"/>
      <inkml:brushProperty name="color" value="#5B2D90"/>
    </inkml:brush>
  </inkml:definitions>
  <inkml:trace contextRef="#ctx0" brushRef="#br0">3031 106 24575,'-99'0'0,"40"0"0,-1 0 0,-2 0 0,-2 0 0,-12 0 0,-4 0 0,-9 0 0,-3 0 0,26 0 0,-1 0 0,-2 0-490,-5 0 0,-2 0 0,0 0 1,-5-1-1,0-1 0,0 0 490,-3 0 0,0 1 0,0-1 0,3-2 0,0 0 0,1 0 0,3 1 0,1 0 0,2-1 0,-27-2 0,3-1 146,6-1 0,3 1 0,13 2 0,3 1-146,6 1 0,3 1 0,12 1 0,4-1 562,-27-3-562,19 3 0,19-11 0,7 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3:01.206"/>
    </inkml:context>
    <inkml:brush xml:id="br0">
      <inkml:brushProperty name="width" value="0.05" units="cm"/>
      <inkml:brushProperty name="height" value="0.05" units="cm"/>
      <inkml:brushProperty name="color" value="#5B2D90"/>
    </inkml:brush>
  </inkml:definitions>
  <inkml:trace contextRef="#ctx0" brushRef="#br0">1613 46 24575,'-57'4'0,"-1"0"0,3-1 0,1-1 0,1-1 0,0 0 0,4-1 0,-2 0 0,-10 0 0,-2 0 0,3 0 0,-1 0 0,-3 0 0,-1 0 0,2 0 0,1 0 0,-1 0 0,2 0 0,6-3 0,1-1 0,3 0 0,1-2 0,-30-7 0,10-2 0,14 6 0,11 4 0,17 4 0,8 1 0,6 0 0,-8 0 0,7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43:02.031"/>
    </inkml:context>
    <inkml:brush xml:id="br0">
      <inkml:brushProperty name="width" value="0.05" units="cm"/>
      <inkml:brushProperty name="height" value="0.05" units="cm"/>
      <inkml:brushProperty name="color" value="#5B2D90"/>
    </inkml:brush>
  </inkml:definitions>
  <inkml:trace contextRef="#ctx0" brushRef="#br0">1402 1 24575,'-51'4'0,"-1"0"0,-39 1 0,11-3 0,-6-2 0,-6 0 0,40 0 0,-1 0 0,-2 0 0,1 0 0,1 0 0,0 0 0,2 0 0,0 0 0,-39 0 0,8 0 0,6 0 0,14 0 0,12 0 0,10 0 0,5 0 0,9 0 0,6 0 0,-3-7 0,-1-1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00:39.055"/>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03:11.037"/>
    </inkml:context>
    <inkml:brush xml:id="br0">
      <inkml:brushProperty name="width" value="0.05" units="cm"/>
      <inkml:brushProperty name="height" value="0.05" units="cm"/>
      <inkml:brushProperty name="color" value="#5B2D90"/>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05:33.303"/>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1:07.683"/>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30T21:11:07.866"/>
    </inkml:context>
    <inkml:brush xml:id="br0">
      <inkml:brushProperty name="width" value="0.05" units="cm"/>
      <inkml:brushProperty name="height" value="0.05" units="cm"/>
      <inkml:brushProperty name="color" value="#5B2D90"/>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F8E0AA0-61C8-4450-907B-4A47552B3443}" type="datetimeFigureOut">
              <a:rPr lang="en-CA" smtClean="0"/>
              <a:pPr/>
              <a:t>2020-06-30</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0DF9A10-3E00-4DCC-BF16-7F3D204A1D0D}" type="slidenum">
              <a:rPr lang="en-CA" smtClean="0"/>
              <a:pPr/>
              <a:t>‹#›</a:t>
            </a:fld>
            <a:endParaRPr lang="en-CA"/>
          </a:p>
        </p:txBody>
      </p:sp>
    </p:spTree>
    <p:extLst>
      <p:ext uri="{BB962C8B-B14F-4D97-AF65-F5344CB8AC3E}">
        <p14:creationId xmlns:p14="http://schemas.microsoft.com/office/powerpoint/2010/main" val="323193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83306" algn="l"/>
                <a:tab pos="966612" algn="l"/>
                <a:tab pos="1449918" algn="l"/>
                <a:tab pos="1933224" algn="l"/>
                <a:tab pos="2416531" algn="l"/>
                <a:tab pos="2899837" algn="l"/>
              </a:tabLst>
              <a:defRPr sz="2500">
                <a:solidFill>
                  <a:schemeClr val="bg1"/>
                </a:solidFill>
                <a:latin typeface="Times New Roman" charset="0"/>
                <a:ea typeface="ＭＳ Ｐゴシック" charset="0"/>
                <a:cs typeface="DejaVu Sans" charset="0"/>
              </a:defRPr>
            </a:lvl1pPr>
            <a:lvl2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2pPr>
            <a:lvl3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3pPr>
            <a:lvl4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4pPr>
            <a:lvl5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5pPr>
            <a:lvl6pPr marL="2658184"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6pPr>
            <a:lvl7pPr marL="3141490"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7pPr>
            <a:lvl8pPr marL="3624796"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8pPr>
            <a:lvl9pPr marL="4108102"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9pPr>
          </a:lstStyle>
          <a:p>
            <a:fld id="{EBD3EEE6-2C80-B348-A6A5-9AAA466F5922}" type="slidenum">
              <a:rPr lang="en-US" sz="1300">
                <a:solidFill>
                  <a:srgbClr val="000000"/>
                </a:solidFill>
              </a:rPr>
              <a:pPr/>
              <a:t>4</a:t>
            </a:fld>
            <a:endParaRPr lang="en-US" sz="1300">
              <a:solidFill>
                <a:srgbClr val="000000"/>
              </a:solidFill>
            </a:endParaRPr>
          </a:p>
        </p:txBody>
      </p:sp>
    </p:spTree>
    <p:extLst>
      <p:ext uri="{BB962C8B-B14F-4D97-AF65-F5344CB8AC3E}">
        <p14:creationId xmlns:p14="http://schemas.microsoft.com/office/powerpoint/2010/main" val="393090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83306" algn="l"/>
                <a:tab pos="966612" algn="l"/>
                <a:tab pos="1449918" algn="l"/>
                <a:tab pos="1933224" algn="l"/>
                <a:tab pos="2416531" algn="l"/>
                <a:tab pos="2899837" algn="l"/>
              </a:tabLst>
              <a:defRPr sz="2500">
                <a:solidFill>
                  <a:schemeClr val="bg1"/>
                </a:solidFill>
                <a:latin typeface="Times New Roman" charset="0"/>
                <a:ea typeface="ＭＳ Ｐゴシック" charset="0"/>
                <a:cs typeface="DejaVu Sans" charset="0"/>
              </a:defRPr>
            </a:lvl1pPr>
            <a:lvl2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2pPr>
            <a:lvl3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3pPr>
            <a:lvl4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4pPr>
            <a:lvl5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5pPr>
            <a:lvl6pPr marL="2658184"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6pPr>
            <a:lvl7pPr marL="3141490"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7pPr>
            <a:lvl8pPr marL="3624796"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8pPr>
            <a:lvl9pPr marL="4108102"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9pPr>
          </a:lstStyle>
          <a:p>
            <a:fld id="{8A4276D3-9811-DC4C-9FDF-072DCFC9011C}" type="slidenum">
              <a:rPr lang="en-US" sz="1300">
                <a:solidFill>
                  <a:srgbClr val="000000"/>
                </a:solidFill>
              </a:rPr>
              <a:pPr/>
              <a:t>9</a:t>
            </a:fld>
            <a:endParaRPr lang="en-US" sz="1300">
              <a:solidFill>
                <a:srgbClr val="000000"/>
              </a:solidFill>
            </a:endParaRPr>
          </a:p>
        </p:txBody>
      </p:sp>
    </p:spTree>
    <p:extLst>
      <p:ext uri="{BB962C8B-B14F-4D97-AF65-F5344CB8AC3E}">
        <p14:creationId xmlns:p14="http://schemas.microsoft.com/office/powerpoint/2010/main" val="3089002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83306" algn="l"/>
                <a:tab pos="966612" algn="l"/>
                <a:tab pos="1449918" algn="l"/>
                <a:tab pos="1933224" algn="l"/>
                <a:tab pos="2416531" algn="l"/>
                <a:tab pos="2899837" algn="l"/>
              </a:tabLst>
              <a:defRPr sz="2500">
                <a:solidFill>
                  <a:schemeClr val="bg1"/>
                </a:solidFill>
                <a:latin typeface="Times New Roman" charset="0"/>
                <a:ea typeface="ＭＳ Ｐゴシック" charset="0"/>
                <a:cs typeface="DejaVu Sans" charset="0"/>
              </a:defRPr>
            </a:lvl1pPr>
            <a:lvl2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2pPr>
            <a:lvl3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3pPr>
            <a:lvl4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4pPr>
            <a:lvl5pPr>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5pPr>
            <a:lvl6pPr marL="2658184"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6pPr>
            <a:lvl7pPr marL="3141490"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7pPr>
            <a:lvl8pPr marL="3624796"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8pPr>
            <a:lvl9pPr marL="4108102" indent="-241653" eaLnBrk="0" fontAlgn="base" hangingPunct="0">
              <a:spcBef>
                <a:spcPct val="0"/>
              </a:spcBef>
              <a:spcAft>
                <a:spcPct val="0"/>
              </a:spcAft>
              <a:tabLst>
                <a:tab pos="483306" algn="l"/>
                <a:tab pos="966612" algn="l"/>
                <a:tab pos="1449918" algn="l"/>
                <a:tab pos="1933224" algn="l"/>
                <a:tab pos="2416531" algn="l"/>
                <a:tab pos="2899837" algn="l"/>
              </a:tabLst>
              <a:defRPr sz="2500">
                <a:solidFill>
                  <a:schemeClr val="bg1"/>
                </a:solidFill>
                <a:latin typeface="Times New Roman" charset="0"/>
                <a:ea typeface="DejaVu Sans" charset="0"/>
                <a:cs typeface="DejaVu Sans" charset="0"/>
              </a:defRPr>
            </a:lvl9pPr>
          </a:lstStyle>
          <a:p>
            <a:fld id="{2D31B16D-BFA2-E44A-A2DD-7257D9B68C51}" type="slidenum">
              <a:rPr lang="en-US" sz="1300">
                <a:solidFill>
                  <a:srgbClr val="000000"/>
                </a:solidFill>
              </a:rPr>
              <a:pPr/>
              <a:t>24</a:t>
            </a:fld>
            <a:endParaRPr lang="en-US" sz="1300">
              <a:solidFill>
                <a:srgbClr val="000000"/>
              </a:solidFill>
            </a:endParaRPr>
          </a:p>
        </p:txBody>
      </p:sp>
      <p:sp>
        <p:nvSpPr>
          <p:cNvPr id="52227" name="Rectangle 2"/>
          <p:cNvSpPr>
            <a:spLocks noGrp="1" noRot="1" noChangeAspect="1" noChangeArrowheads="1" noTextEdit="1"/>
          </p:cNvSpPr>
          <p:nvPr>
            <p:ph type="sldImg"/>
          </p:nvPr>
        </p:nvSpPr>
        <p:spPr>
          <a:xfrm>
            <a:off x="1292225" y="731838"/>
            <a:ext cx="4873625" cy="3654425"/>
          </a:xfrm>
          <a:noFill/>
          <a:ln w="12700" cap="flat">
            <a:solidFill>
              <a:schemeClr val="tx1"/>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3"/>
          <p:cNvSpPr>
            <a:spLocks noGrp="1" noChangeArrowheads="1"/>
          </p:cNvSpPr>
          <p:nvPr>
            <p:ph type="body" idx="1"/>
          </p:nvPr>
        </p:nvSpPr>
        <p:spPr>
          <a:xfrm>
            <a:off x="993987" y="4628912"/>
            <a:ext cx="5471159" cy="438721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lIns="97281" tIns="47786" rIns="97281" bIns="47786"/>
          <a:lstStyle/>
          <a:p>
            <a:pPr defTabSz="983394">
              <a:spcBef>
                <a:spcPct val="0"/>
              </a:spcBef>
            </a:pPr>
            <a:endParaRPr lang="en-US" sz="2500">
              <a:latin typeface="Times New Roman" charset="0"/>
            </a:endParaRPr>
          </a:p>
        </p:txBody>
      </p:sp>
    </p:spTree>
    <p:extLst>
      <p:ext uri="{BB962C8B-B14F-4D97-AF65-F5344CB8AC3E}">
        <p14:creationId xmlns:p14="http://schemas.microsoft.com/office/powerpoint/2010/main" val="184508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0D7FA4A-2FBD-4B2E-A4AF-6DF5EAC3EA4D}" type="datetime1">
              <a:rPr lang="en-CA" smtClean="0"/>
              <a:pPr/>
              <a:t>2020-06-30</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CA"/>
              <a:t>Tutorial 2</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3A0878-15BF-46CA-A796-9F1729AA0E08}"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A976A83-0AA9-4269-A6F3-1D4005D90B05}" type="datetime1">
              <a:rPr lang="en-CA" smtClean="0"/>
              <a:pPr/>
              <a:t>2020-06-30</a:t>
            </a:fld>
            <a:endParaRPr lang="en-CA"/>
          </a:p>
        </p:txBody>
      </p:sp>
      <p:sp>
        <p:nvSpPr>
          <p:cNvPr id="5" name="Footer Placeholder 4"/>
          <p:cNvSpPr>
            <a:spLocks noGrp="1"/>
          </p:cNvSpPr>
          <p:nvPr>
            <p:ph type="ftr" sz="quarter" idx="11"/>
          </p:nvPr>
        </p:nvSpPr>
        <p:spPr/>
        <p:txBody>
          <a:bodyPr/>
          <a:lstStyle/>
          <a:p>
            <a:r>
              <a:rPr lang="en-CA"/>
              <a:t>Tutorial 2</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3D8FD8-8DAA-4049-A401-0E9F90379FCF}" type="datetime1">
              <a:rPr lang="en-CA" smtClean="0"/>
              <a:pPr/>
              <a:t>2020-06-30</a:t>
            </a:fld>
            <a:endParaRPr lang="en-CA"/>
          </a:p>
        </p:txBody>
      </p:sp>
      <p:sp>
        <p:nvSpPr>
          <p:cNvPr id="5" name="Footer Placeholder 4"/>
          <p:cNvSpPr>
            <a:spLocks noGrp="1"/>
          </p:cNvSpPr>
          <p:nvPr>
            <p:ph type="ftr" sz="quarter" idx="11"/>
          </p:nvPr>
        </p:nvSpPr>
        <p:spPr/>
        <p:txBody>
          <a:bodyPr/>
          <a:lstStyle/>
          <a:p>
            <a:r>
              <a:rPr lang="en-CA"/>
              <a:t>Tutorial 2</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68AD89F-0424-4E53-8860-896E7BA83201}" type="datetime1">
              <a:rPr lang="en-CA" smtClean="0"/>
              <a:pPr/>
              <a:t>2020-06-30</a:t>
            </a:fld>
            <a:endParaRPr lang="en-CA" dirty="0"/>
          </a:p>
        </p:txBody>
      </p:sp>
      <p:sp>
        <p:nvSpPr>
          <p:cNvPr id="9" name="Slide Number Placeholder 8"/>
          <p:cNvSpPr>
            <a:spLocks noGrp="1"/>
          </p:cNvSpPr>
          <p:nvPr>
            <p:ph type="sldNum" sz="quarter" idx="15"/>
          </p:nvPr>
        </p:nvSpPr>
        <p:spPr/>
        <p:txBody>
          <a:bodyPr rtlCol="0"/>
          <a:lstStyle/>
          <a:p>
            <a:fld id="{1C3A0878-15BF-46CA-A796-9F1729AA0E08}" type="slidenum">
              <a:rPr lang="en-CA" smtClean="0"/>
              <a:pPr/>
              <a:t>‹#›</a:t>
            </a:fld>
            <a:endParaRPr lang="en-CA"/>
          </a:p>
        </p:txBody>
      </p:sp>
      <p:sp>
        <p:nvSpPr>
          <p:cNvPr id="10" name="Footer Placeholder 9"/>
          <p:cNvSpPr>
            <a:spLocks noGrp="1"/>
          </p:cNvSpPr>
          <p:nvPr>
            <p:ph type="ftr" sz="quarter" idx="16"/>
          </p:nvPr>
        </p:nvSpPr>
        <p:spPr/>
        <p:txBody>
          <a:bodyPr rtlCol="0"/>
          <a:lstStyle/>
          <a:p>
            <a:r>
              <a:rPr lang="en-CA"/>
              <a:t>Tutorial 2</a:t>
            </a:r>
            <a:endParaRPr lang="en-CA" dirty="0"/>
          </a:p>
        </p:txBody>
      </p:sp>
      <p:pic>
        <p:nvPicPr>
          <p:cNvPr id="11" name="Picture 28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5949280"/>
            <a:ext cx="1835696" cy="8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13DFEFD-358C-4B7D-87D5-230ED4062EAE}" type="datetime1">
              <a:rPr lang="en-CA" smtClean="0"/>
              <a:pPr/>
              <a:t>2020-06-30</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CA"/>
              <a:t>Tutorial 2</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3A0878-15BF-46CA-A796-9F1729AA0E08}"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0571DF6-C2B4-43B5-87E1-65582E238E55}" type="datetime1">
              <a:rPr lang="en-CA" smtClean="0"/>
              <a:pPr/>
              <a:t>2020-06-30</a:t>
            </a:fld>
            <a:endParaRPr lang="en-CA"/>
          </a:p>
        </p:txBody>
      </p:sp>
      <p:sp>
        <p:nvSpPr>
          <p:cNvPr id="6" name="Footer Placeholder 5"/>
          <p:cNvSpPr>
            <a:spLocks noGrp="1"/>
          </p:cNvSpPr>
          <p:nvPr>
            <p:ph type="ftr" sz="quarter" idx="11"/>
          </p:nvPr>
        </p:nvSpPr>
        <p:spPr/>
        <p:txBody>
          <a:bodyPr/>
          <a:lstStyle/>
          <a:p>
            <a:r>
              <a:rPr lang="en-CA"/>
              <a:t>Tutorial 2</a:t>
            </a:r>
          </a:p>
        </p:txBody>
      </p:sp>
      <p:sp>
        <p:nvSpPr>
          <p:cNvPr id="7" name="Slide Number Placeholder 6"/>
          <p:cNvSpPr>
            <a:spLocks noGrp="1"/>
          </p:cNvSpPr>
          <p:nvPr>
            <p:ph type="sldNum" sz="quarter" idx="12"/>
          </p:nvPr>
        </p:nvSpPr>
        <p:spPr/>
        <p:txBody>
          <a:bodyPr/>
          <a:lstStyle/>
          <a:p>
            <a:fld id="{1C3A0878-15BF-46CA-A796-9F1729AA0E08}" type="slidenum">
              <a:rPr lang="en-CA" smtClean="0"/>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AB39EB6-95A0-4A6A-AFE6-7F198A261D1C}" type="datetime1">
              <a:rPr lang="en-CA" smtClean="0"/>
              <a:pPr/>
              <a:t>2020-06-30</a:t>
            </a:fld>
            <a:endParaRPr lang="en-CA"/>
          </a:p>
        </p:txBody>
      </p:sp>
      <p:sp>
        <p:nvSpPr>
          <p:cNvPr id="8" name="Footer Placeholder 7"/>
          <p:cNvSpPr>
            <a:spLocks noGrp="1"/>
          </p:cNvSpPr>
          <p:nvPr>
            <p:ph type="ftr" sz="quarter" idx="11"/>
          </p:nvPr>
        </p:nvSpPr>
        <p:spPr/>
        <p:txBody>
          <a:bodyPr/>
          <a:lstStyle/>
          <a:p>
            <a:r>
              <a:rPr lang="en-CA"/>
              <a:t>Tutorial 2</a:t>
            </a:r>
          </a:p>
        </p:txBody>
      </p:sp>
      <p:sp>
        <p:nvSpPr>
          <p:cNvPr id="9" name="Slide Number Placeholder 8"/>
          <p:cNvSpPr>
            <a:spLocks noGrp="1"/>
          </p:cNvSpPr>
          <p:nvPr>
            <p:ph type="sldNum" sz="quarter" idx="12"/>
          </p:nvPr>
        </p:nvSpPr>
        <p:spPr/>
        <p:txBody>
          <a:bodyPr/>
          <a:lstStyle/>
          <a:p>
            <a:fld id="{1C3A0878-15BF-46CA-A796-9F1729AA0E08}" type="slidenum">
              <a:rPr lang="en-CA" smtClean="0"/>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49AF5F9-F187-422F-B3CD-22E373E895B9}" type="datetime1">
              <a:rPr lang="en-CA" smtClean="0"/>
              <a:pPr/>
              <a:t>2020-06-30</a:t>
            </a:fld>
            <a:endParaRPr lang="en-CA"/>
          </a:p>
        </p:txBody>
      </p:sp>
      <p:sp>
        <p:nvSpPr>
          <p:cNvPr id="7" name="Slide Number Placeholder 6"/>
          <p:cNvSpPr>
            <a:spLocks noGrp="1"/>
          </p:cNvSpPr>
          <p:nvPr>
            <p:ph type="sldNum" sz="quarter" idx="11"/>
          </p:nvPr>
        </p:nvSpPr>
        <p:spPr/>
        <p:txBody>
          <a:bodyPr rtlCol="0"/>
          <a:lstStyle/>
          <a:p>
            <a:fld id="{1C3A0878-15BF-46CA-A796-9F1729AA0E08}" type="slidenum">
              <a:rPr lang="en-CA" smtClean="0"/>
              <a:pPr/>
              <a:t>‹#›</a:t>
            </a:fld>
            <a:endParaRPr lang="en-CA"/>
          </a:p>
        </p:txBody>
      </p:sp>
      <p:sp>
        <p:nvSpPr>
          <p:cNvPr id="8" name="Footer Placeholder 7"/>
          <p:cNvSpPr>
            <a:spLocks noGrp="1"/>
          </p:cNvSpPr>
          <p:nvPr>
            <p:ph type="ftr" sz="quarter" idx="12"/>
          </p:nvPr>
        </p:nvSpPr>
        <p:spPr/>
        <p:txBody>
          <a:bodyPr rtlCol="0"/>
          <a:lstStyle/>
          <a:p>
            <a:r>
              <a:rPr lang="en-CA"/>
              <a:t>Tutorial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26891-E94C-46A2-AD78-3BA37DD8EAE3}" type="datetime1">
              <a:rPr lang="en-CA" smtClean="0"/>
              <a:pPr/>
              <a:t>2020-06-30</a:t>
            </a:fld>
            <a:endParaRPr lang="en-CA"/>
          </a:p>
        </p:txBody>
      </p:sp>
      <p:sp>
        <p:nvSpPr>
          <p:cNvPr id="3" name="Footer Placeholder 2"/>
          <p:cNvSpPr>
            <a:spLocks noGrp="1"/>
          </p:cNvSpPr>
          <p:nvPr>
            <p:ph type="ftr" sz="quarter" idx="11"/>
          </p:nvPr>
        </p:nvSpPr>
        <p:spPr/>
        <p:txBody>
          <a:bodyPr/>
          <a:lstStyle/>
          <a:p>
            <a:r>
              <a:rPr lang="en-CA"/>
              <a:t>Tutorial 2</a:t>
            </a:r>
          </a:p>
        </p:txBody>
      </p:sp>
      <p:sp>
        <p:nvSpPr>
          <p:cNvPr id="4" name="Slide Number Placeholder 3"/>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91E60D5-5FE4-46EA-9996-B627E31418C6}" type="datetime1">
              <a:rPr lang="en-CA" smtClean="0"/>
              <a:pPr/>
              <a:t>2020-06-30</a:t>
            </a:fld>
            <a:endParaRPr lang="en-CA"/>
          </a:p>
        </p:txBody>
      </p:sp>
      <p:sp>
        <p:nvSpPr>
          <p:cNvPr id="22" name="Slide Number Placeholder 21"/>
          <p:cNvSpPr>
            <a:spLocks noGrp="1"/>
          </p:cNvSpPr>
          <p:nvPr>
            <p:ph type="sldNum" sz="quarter" idx="15"/>
          </p:nvPr>
        </p:nvSpPr>
        <p:spPr/>
        <p:txBody>
          <a:bodyPr rtlCol="0"/>
          <a:lstStyle/>
          <a:p>
            <a:fld id="{1C3A0878-15BF-46CA-A796-9F1729AA0E08}" type="slidenum">
              <a:rPr lang="en-CA" smtClean="0"/>
              <a:pPr/>
              <a:t>‹#›</a:t>
            </a:fld>
            <a:endParaRPr lang="en-CA"/>
          </a:p>
        </p:txBody>
      </p:sp>
      <p:sp>
        <p:nvSpPr>
          <p:cNvPr id="23" name="Footer Placeholder 22"/>
          <p:cNvSpPr>
            <a:spLocks noGrp="1"/>
          </p:cNvSpPr>
          <p:nvPr>
            <p:ph type="ftr" sz="quarter" idx="16"/>
          </p:nvPr>
        </p:nvSpPr>
        <p:spPr/>
        <p:txBody>
          <a:bodyPr rtlCol="0"/>
          <a:lstStyle/>
          <a:p>
            <a:r>
              <a:rPr lang="en-CA"/>
              <a:t>Tutorial 2</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773A81B-626C-40C3-A013-8AEDE65AC377}" type="datetime1">
              <a:rPr lang="en-CA" smtClean="0"/>
              <a:pPr/>
              <a:t>2020-06-30</a:t>
            </a:fld>
            <a:endParaRPr lang="en-CA"/>
          </a:p>
        </p:txBody>
      </p:sp>
      <p:sp>
        <p:nvSpPr>
          <p:cNvPr id="18" name="Slide Number Placeholder 17"/>
          <p:cNvSpPr>
            <a:spLocks noGrp="1"/>
          </p:cNvSpPr>
          <p:nvPr>
            <p:ph type="sldNum" sz="quarter" idx="11"/>
          </p:nvPr>
        </p:nvSpPr>
        <p:spPr/>
        <p:txBody>
          <a:bodyPr rtlCol="0"/>
          <a:lstStyle/>
          <a:p>
            <a:fld id="{1C3A0878-15BF-46CA-A796-9F1729AA0E08}" type="slidenum">
              <a:rPr lang="en-CA" smtClean="0"/>
              <a:pPr/>
              <a:t>‹#›</a:t>
            </a:fld>
            <a:endParaRPr lang="en-CA"/>
          </a:p>
        </p:txBody>
      </p:sp>
      <p:sp>
        <p:nvSpPr>
          <p:cNvPr id="21" name="Footer Placeholder 20"/>
          <p:cNvSpPr>
            <a:spLocks noGrp="1"/>
          </p:cNvSpPr>
          <p:nvPr>
            <p:ph type="ftr" sz="quarter" idx="12"/>
          </p:nvPr>
        </p:nvSpPr>
        <p:spPr/>
        <p:txBody>
          <a:bodyPr rtlCol="0"/>
          <a:lstStyle/>
          <a:p>
            <a:r>
              <a:rPr lang="en-CA"/>
              <a:t>Tutorial 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4CD17BA-5E5C-49EB-A9FB-EBED1530864C}" type="datetime1">
              <a:rPr lang="en-CA" smtClean="0"/>
              <a:pPr/>
              <a:t>2020-06-30</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CA"/>
              <a:t>Tutorial 2</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3A0878-15BF-46CA-A796-9F1729AA0E0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customXml" Target="../ink/ink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customXml" Target="../ink/ink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6.png"/><Relationship Id="rId4" Type="http://schemas.openxmlformats.org/officeDocument/2006/relationships/customXml" Target="../ink/ink17.xml"/><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customXml" Target="../ink/ink20.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26.xml"/><Relationship Id="rId18" Type="http://schemas.openxmlformats.org/officeDocument/2006/relationships/image" Target="../media/image28.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25.png"/><Relationship Id="rId17" Type="http://schemas.openxmlformats.org/officeDocument/2006/relationships/customXml" Target="../ink/ink28.xml"/><Relationship Id="rId2" Type="http://schemas.openxmlformats.org/officeDocument/2006/relationships/notesSlide" Target="../notesSlides/notesSlide3.xml"/><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25.xml"/><Relationship Id="rId5" Type="http://schemas.openxmlformats.org/officeDocument/2006/relationships/customXml" Target="../ink/ink22.xml"/><Relationship Id="rId15" Type="http://schemas.openxmlformats.org/officeDocument/2006/relationships/customXml" Target="../ink/ink27.xml"/><Relationship Id="rId10" Type="http://schemas.openxmlformats.org/officeDocument/2006/relationships/image" Target="../media/image24.png"/><Relationship Id="rId19" Type="http://schemas.openxmlformats.org/officeDocument/2006/relationships/customXml" Target="../ink/ink29.xml"/><Relationship Id="rId4" Type="http://schemas.openxmlformats.org/officeDocument/2006/relationships/image" Target="../media/image21.png"/><Relationship Id="rId9" Type="http://schemas.openxmlformats.org/officeDocument/2006/relationships/customXml" Target="../ink/ink24.xml"/><Relationship Id="rId14" Type="http://schemas.openxmlformats.org/officeDocument/2006/relationships/image" Target="../media/image26.png"/><Relationship Id="rId22"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customXml" Target="../ink/ink38.xml"/><Relationship Id="rId3" Type="http://schemas.openxmlformats.org/officeDocument/2006/relationships/oleObject" Target="../embeddings/oleObject9.bin"/><Relationship Id="rId7" Type="http://schemas.openxmlformats.org/officeDocument/2006/relationships/customXml" Target="../ink/ink32.xml"/><Relationship Id="rId12" Type="http://schemas.openxmlformats.org/officeDocument/2006/relationships/customXml" Target="../ink/ink3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png"/><Relationship Id="rId11" Type="http://schemas.openxmlformats.org/officeDocument/2006/relationships/customXml" Target="../ink/ink36.xml"/><Relationship Id="rId5" Type="http://schemas.openxmlformats.org/officeDocument/2006/relationships/customXml" Target="../ink/ink31.xml"/><Relationship Id="rId15" Type="http://schemas.openxmlformats.org/officeDocument/2006/relationships/customXml" Target="../ink/ink40.xml"/><Relationship Id="rId10" Type="http://schemas.openxmlformats.org/officeDocument/2006/relationships/customXml" Target="../ink/ink35.xml"/><Relationship Id="rId4" Type="http://schemas.openxmlformats.org/officeDocument/2006/relationships/image" Target="../media/image31.png"/><Relationship Id="rId9" Type="http://schemas.openxmlformats.org/officeDocument/2006/relationships/customXml" Target="../ink/ink34.xml"/><Relationship Id="rId14" Type="http://schemas.openxmlformats.org/officeDocument/2006/relationships/customXml" Target="../ink/ink39.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customXml" Target="../ink/ink41.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35.png"/><Relationship Id="rId4" Type="http://schemas.openxmlformats.org/officeDocument/2006/relationships/customXml" Target="../ink/ink43.xml"/><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customXml" Target="../ink/ink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customXml" Target="../ink/ink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67744" y="4869160"/>
            <a:ext cx="6172200" cy="648072"/>
          </a:xfrm>
        </p:spPr>
        <p:txBody>
          <a:bodyPr>
            <a:normAutofit fontScale="90000"/>
          </a:bodyPr>
          <a:lstStyle/>
          <a:p>
            <a:pPr eaLnBrk="1" hangingPunct="1"/>
            <a:br>
              <a:rPr lang="en-US" b="1" dirty="0"/>
            </a:br>
            <a:r>
              <a:rPr lang="en-US" b="1" dirty="0"/>
              <a:t> Memory Management</a:t>
            </a:r>
            <a:br>
              <a:rPr lang="en-US" b="1" dirty="0"/>
            </a:br>
            <a:r>
              <a:rPr lang="en-US" b="1" dirty="0"/>
              <a:t>(Virtual Memory)</a:t>
            </a:r>
            <a:endParaRPr lang="x-none" b="1" dirty="0"/>
          </a:p>
        </p:txBody>
      </p:sp>
      <p:sp>
        <p:nvSpPr>
          <p:cNvPr id="4" name="Title 1"/>
          <p:cNvSpPr txBox="1">
            <a:spLocks/>
          </p:cNvSpPr>
          <p:nvPr/>
        </p:nvSpPr>
        <p:spPr>
          <a:xfrm>
            <a:off x="2123728" y="1484784"/>
            <a:ext cx="6172200" cy="18943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3000" b="1" i="0" u="none" strike="noStrike" kern="1200" cap="small" spc="0" normalizeH="0" baseline="0" noProof="0" dirty="0">
                <a:ln>
                  <a:noFill/>
                </a:ln>
                <a:solidFill>
                  <a:schemeClr val="tx2"/>
                </a:solidFill>
                <a:effectLst/>
                <a:uLnTx/>
                <a:uFillTx/>
                <a:latin typeface="+mj-lt"/>
                <a:ea typeface="+mj-ea"/>
                <a:cs typeface="+mj-cs"/>
              </a:rPr>
              <a:t>Comp 346</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CA" sz="3000"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Subtitle 2"/>
          <p:cNvSpPr>
            <a:spLocks noGrp="1"/>
          </p:cNvSpPr>
          <p:nvPr>
            <p:ph type="subTitle" idx="1"/>
          </p:nvPr>
        </p:nvSpPr>
        <p:spPr>
          <a:xfrm>
            <a:off x="2267744" y="6191599"/>
            <a:ext cx="6172200" cy="1080120"/>
          </a:xfrm>
        </p:spPr>
        <p:txBody>
          <a:bodyPr/>
          <a:lstStyle/>
          <a:p>
            <a:endParaRPr lang="en-CA" dirty="0"/>
          </a:p>
          <a:p>
            <a:endParaRPr lang="en-CA" dirty="0"/>
          </a:p>
          <a:p>
            <a:endParaRPr lang="en-CA" dirty="0"/>
          </a:p>
        </p:txBody>
      </p:sp>
      <p:sp>
        <p:nvSpPr>
          <p:cNvPr id="5" name="Slide Number Placeholder 4"/>
          <p:cNvSpPr>
            <a:spLocks noGrp="1"/>
          </p:cNvSpPr>
          <p:nvPr>
            <p:ph type="sldNum" sz="quarter" idx="12"/>
          </p:nvPr>
        </p:nvSpPr>
        <p:spPr/>
        <p:txBody>
          <a:bodyPr/>
          <a:lstStyle/>
          <a:p>
            <a:fld id="{1C3A0878-15BF-46CA-A796-9F1729AA0E08}" type="slidenum">
              <a:rPr lang="en-CA" smtClean="0"/>
              <a:pPr/>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xfrm>
            <a:off x="457200" y="276225"/>
            <a:ext cx="8216900" cy="1095375"/>
          </a:xfrm>
        </p:spPr>
        <p:txBody>
          <a:bodyPr/>
          <a:lstStyle/>
          <a:p>
            <a:r>
              <a:rPr lang="en-US">
                <a:latin typeface="Calibri" charset="0"/>
                <a:cs typeface="DejaVu Sans" charset="0"/>
              </a:rPr>
              <a:t>Multilevel Page Tables</a:t>
            </a:r>
          </a:p>
        </p:txBody>
      </p:sp>
      <p:sp>
        <p:nvSpPr>
          <p:cNvPr id="34819" name="Rectangle 6"/>
          <p:cNvSpPr>
            <a:spLocks noGrp="1" noChangeArrowheads="1"/>
          </p:cNvSpPr>
          <p:nvPr>
            <p:ph type="body" idx="1"/>
          </p:nvPr>
        </p:nvSpPr>
        <p:spPr>
          <a:xfrm>
            <a:off x="228600" y="1371600"/>
            <a:ext cx="8686800" cy="5562600"/>
          </a:xfrm>
        </p:spPr>
        <p:txBody>
          <a:bodyPr/>
          <a:lstStyle/>
          <a:p>
            <a:pPr>
              <a:lnSpc>
                <a:spcPct val="90000"/>
              </a:lnSpc>
            </a:pPr>
            <a:r>
              <a:rPr lang="en-US">
                <a:latin typeface="Constantia" charset="0"/>
                <a:cs typeface="DejaVu Sans" charset="0"/>
              </a:rPr>
              <a:t>Since a page table will generally require several pages to be stored. One solution is to organize page tables into a multilevel hierarchy</a:t>
            </a:r>
          </a:p>
          <a:p>
            <a:pPr lvl="1">
              <a:lnSpc>
                <a:spcPct val="90000"/>
              </a:lnSpc>
            </a:pPr>
            <a:r>
              <a:rPr lang="en-US">
                <a:latin typeface="Constantia" charset="0"/>
                <a:ea typeface="DejaVu Sans" charset="0"/>
                <a:cs typeface="DejaVu Sans" charset="0"/>
              </a:rPr>
              <a:t>when 2 levels are used (ex: 386, Pentium), the page number is split into two numbers p1 and p2</a:t>
            </a:r>
          </a:p>
          <a:p>
            <a:pPr lvl="1">
              <a:lnSpc>
                <a:spcPct val="90000"/>
              </a:lnSpc>
            </a:pPr>
            <a:r>
              <a:rPr lang="en-US">
                <a:latin typeface="Constantia" charset="0"/>
                <a:ea typeface="DejaVu Sans" charset="0"/>
                <a:cs typeface="DejaVu Sans" charset="0"/>
              </a:rPr>
              <a:t>First level: root page table (outer page table or page directory)</a:t>
            </a:r>
          </a:p>
          <a:p>
            <a:pPr lvl="1">
              <a:lnSpc>
                <a:spcPct val="90000"/>
              </a:lnSpc>
            </a:pPr>
            <a:r>
              <a:rPr lang="en-US">
                <a:latin typeface="Constantia" charset="0"/>
                <a:ea typeface="DejaVu Sans" charset="0"/>
                <a:cs typeface="DejaVu Sans" charset="0"/>
              </a:rPr>
              <a:t>Second level:  process page table (user page table)</a:t>
            </a:r>
          </a:p>
          <a:p>
            <a:pPr lvl="1">
              <a:lnSpc>
                <a:spcPct val="90000"/>
              </a:lnSpc>
            </a:pPr>
            <a:r>
              <a:rPr lang="en-US">
                <a:latin typeface="Constantia" charset="0"/>
                <a:ea typeface="DejaVu Sans" charset="0"/>
                <a:cs typeface="DejaVu Sans" charset="0"/>
              </a:rPr>
              <a:t>The root page table entries point to pages of the process page table</a:t>
            </a:r>
          </a:p>
          <a:p>
            <a:pPr lvl="1">
              <a:lnSpc>
                <a:spcPct val="90000"/>
              </a:lnSpc>
            </a:pPr>
            <a:r>
              <a:rPr lang="en-US">
                <a:latin typeface="Constantia" charset="0"/>
                <a:ea typeface="DejaVu Sans" charset="0"/>
                <a:cs typeface="DejaVu Sans" charset="0"/>
              </a:rPr>
              <a:t>p1 indexes the outer page table and p2 indexes the resulting page in the process page table</a:t>
            </a:r>
          </a:p>
          <a:p>
            <a:pPr lvl="1">
              <a:lnSpc>
                <a:spcPct val="90000"/>
              </a:lnSpc>
            </a:pPr>
            <a:r>
              <a:rPr lang="en-US">
                <a:latin typeface="Constantia" charset="0"/>
                <a:ea typeface="DejaVu Sans" charset="0"/>
                <a:cs typeface="DejaVu Sans" charset="0"/>
              </a:rPr>
              <a:t>Page directory is always kept in main memory, but part of the process page table may be swapped out.</a:t>
            </a:r>
          </a:p>
        </p:txBody>
      </p:sp>
      <p:sp>
        <p:nvSpPr>
          <p:cNvPr id="4" name="TextBox 3"/>
          <p:cNvSpPr txBox="1"/>
          <p:nvPr/>
        </p:nvSpPr>
        <p:spPr>
          <a:xfrm>
            <a:off x="8172400" y="5795972"/>
            <a:ext cx="441146" cy="369332"/>
          </a:xfrm>
          <a:prstGeom prst="rect">
            <a:avLst/>
          </a:prstGeom>
          <a:noFill/>
        </p:spPr>
        <p:txBody>
          <a:bodyPr wrap="none" rtlCol="0">
            <a:spAutoFit/>
          </a:bodyPr>
          <a:lstStyle/>
          <a:p>
            <a:r>
              <a:rPr lang="en-US" dirty="0">
                <a:solidFill>
                  <a:schemeClr val="bg1"/>
                </a:solidFill>
              </a:rPr>
              <a:t>10</a:t>
            </a:r>
          </a:p>
        </p:txBody>
      </p:sp>
    </p:spTree>
    <p:extLst>
      <p:ext uri="{BB962C8B-B14F-4D97-AF65-F5344CB8AC3E}">
        <p14:creationId xmlns:p14="http://schemas.microsoft.com/office/powerpoint/2010/main" val="12936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304800"/>
            <a:ext cx="8216900" cy="1557338"/>
          </a:xfrm>
        </p:spPr>
        <p:txBody>
          <a:bodyPr/>
          <a:lstStyle/>
          <a:p>
            <a:r>
              <a:rPr lang="en-US">
                <a:latin typeface="Calibri" charset="0"/>
                <a:cs typeface="DejaVu Sans" charset="0"/>
              </a:rPr>
              <a:t>Two-level Page Tables</a:t>
            </a:r>
          </a:p>
        </p:txBody>
      </p:sp>
      <p:pic>
        <p:nvPicPr>
          <p:cNvPr id="35843" name="Picture 4" descr="D:\TransMac\Illustrator Files\8-VirtualMemory\8_4.jpg"/>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899592" y="1295401"/>
            <a:ext cx="6912768" cy="434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Box 3"/>
          <p:cNvSpPr txBox="1"/>
          <p:nvPr/>
        </p:nvSpPr>
        <p:spPr>
          <a:xfrm>
            <a:off x="8206308" y="5795972"/>
            <a:ext cx="441146" cy="369332"/>
          </a:xfrm>
          <a:prstGeom prst="rect">
            <a:avLst/>
          </a:prstGeom>
          <a:noFill/>
        </p:spPr>
        <p:txBody>
          <a:bodyPr wrap="none" rtlCol="0">
            <a:spAutoFit/>
          </a:bodyPr>
          <a:lstStyle/>
          <a:p>
            <a:r>
              <a:rPr lang="en-US" dirty="0">
                <a:solidFill>
                  <a:schemeClr val="bg1"/>
                </a:solidFill>
              </a:rPr>
              <a:t>11</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D377CDB2-DD01-7644-990C-C7678119EEE0}"/>
                  </a:ext>
                </a:extLst>
              </p14:cNvPr>
              <p14:cNvContentPartPr/>
              <p14:nvPr/>
            </p14:nvContentPartPr>
            <p14:xfrm>
              <a:off x="2118650" y="3006401"/>
              <a:ext cx="360" cy="360"/>
            </p14:xfrm>
          </p:contentPart>
        </mc:Choice>
        <mc:Fallback>
          <p:pic>
            <p:nvPicPr>
              <p:cNvPr id="10" name="Ink 9">
                <a:extLst>
                  <a:ext uri="{FF2B5EF4-FFF2-40B4-BE49-F238E27FC236}">
                    <a16:creationId xmlns:a16="http://schemas.microsoft.com/office/drawing/2014/main" id="{D377CDB2-DD01-7644-990C-C7678119EEE0}"/>
                  </a:ext>
                </a:extLst>
              </p:cNvPr>
              <p:cNvPicPr/>
              <p:nvPr/>
            </p:nvPicPr>
            <p:blipFill>
              <a:blip r:embed="rId4"/>
              <a:stretch>
                <a:fillRect/>
              </a:stretch>
            </p:blipFill>
            <p:spPr>
              <a:xfrm>
                <a:off x="2110010" y="299776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62F0486A-0E4E-C947-9445-1D3FE4969ECC}"/>
                  </a:ext>
                </a:extLst>
              </p14:cNvPr>
              <p14:cNvContentPartPr/>
              <p14:nvPr/>
            </p14:nvContentPartPr>
            <p14:xfrm>
              <a:off x="2476850" y="4189721"/>
              <a:ext cx="360" cy="360"/>
            </p14:xfrm>
          </p:contentPart>
        </mc:Choice>
        <mc:Fallback>
          <p:pic>
            <p:nvPicPr>
              <p:cNvPr id="16" name="Ink 15">
                <a:extLst>
                  <a:ext uri="{FF2B5EF4-FFF2-40B4-BE49-F238E27FC236}">
                    <a16:creationId xmlns:a16="http://schemas.microsoft.com/office/drawing/2014/main" id="{62F0486A-0E4E-C947-9445-1D3FE4969ECC}"/>
                  </a:ext>
                </a:extLst>
              </p:cNvPr>
              <p:cNvPicPr/>
              <p:nvPr/>
            </p:nvPicPr>
            <p:blipFill>
              <a:blip r:embed="rId4"/>
              <a:stretch>
                <a:fillRect/>
              </a:stretch>
            </p:blipFill>
            <p:spPr>
              <a:xfrm>
                <a:off x="2468210" y="4181081"/>
                <a:ext cx="18000" cy="18000"/>
              </a:xfrm>
              <a:prstGeom prst="rect">
                <a:avLst/>
              </a:prstGeom>
            </p:spPr>
          </p:pic>
        </mc:Fallback>
      </mc:AlternateContent>
    </p:spTree>
    <p:extLst>
      <p:ext uri="{BB962C8B-B14F-4D97-AF65-F5344CB8AC3E}">
        <p14:creationId xmlns:p14="http://schemas.microsoft.com/office/powerpoint/2010/main" val="99575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r>
              <a:rPr lang="en-US">
                <a:latin typeface="Calibri" charset="0"/>
                <a:cs typeface="DejaVu Sans" charset="0"/>
              </a:rPr>
              <a:t>Two-level Page Tables</a:t>
            </a:r>
          </a:p>
        </p:txBody>
      </p:sp>
      <p:graphicFrame>
        <p:nvGraphicFramePr>
          <p:cNvPr id="36867" name="Object 1028"/>
          <p:cNvGraphicFramePr>
            <a:graphicFrameLocks noGrp="1" noChangeAspect="1"/>
          </p:cNvGraphicFramePr>
          <p:nvPr>
            <p:ph type="body" idx="1"/>
            <p:extLst>
              <p:ext uri="{D42A27DB-BD31-4B8C-83A1-F6EECF244321}">
                <p14:modId xmlns:p14="http://schemas.microsoft.com/office/powerpoint/2010/main" val="3477515656"/>
              </p:ext>
            </p:extLst>
          </p:nvPr>
        </p:nvGraphicFramePr>
        <p:xfrm>
          <a:off x="228600" y="2120900"/>
          <a:ext cx="7655768" cy="3178711"/>
        </p:xfrm>
        <a:graphic>
          <a:graphicData uri="http://schemas.openxmlformats.org/presentationml/2006/ole">
            <mc:AlternateContent xmlns:mc="http://schemas.openxmlformats.org/markup-compatibility/2006">
              <mc:Choice xmlns:v="urn:schemas-microsoft-com:vml" Requires="v">
                <p:oleObj spid="_x0000_s3073" name="Artwork" r:id="rId3" imgW="6838095" imgH="2838846" progId="">
                  <p:embed/>
                </p:oleObj>
              </mc:Choice>
              <mc:Fallback>
                <p:oleObj name="Artwork" r:id="rId3" imgW="6838095" imgH="2838846" progId="">
                  <p:embed/>
                  <p:pic>
                    <p:nvPicPr>
                      <p:cNvPr id="36867" name="Object 10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20900"/>
                        <a:ext cx="7655768" cy="31787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Text Box 1029"/>
          <p:cNvSpPr txBox="1">
            <a:spLocks noChangeArrowheads="1"/>
          </p:cNvSpPr>
          <p:nvPr/>
        </p:nvSpPr>
        <p:spPr bwMode="auto">
          <a:xfrm>
            <a:off x="6804248" y="5373216"/>
            <a:ext cx="1001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page of </a:t>
            </a:r>
          </a:p>
          <a:p>
            <a:r>
              <a:rPr lang="en-US" sz="2000" dirty="0"/>
              <a:t>process</a:t>
            </a:r>
          </a:p>
        </p:txBody>
      </p:sp>
      <p:sp>
        <p:nvSpPr>
          <p:cNvPr id="5" name="TextBox 4"/>
          <p:cNvSpPr txBox="1"/>
          <p:nvPr/>
        </p:nvSpPr>
        <p:spPr>
          <a:xfrm>
            <a:off x="8219008" y="5795972"/>
            <a:ext cx="441146" cy="369332"/>
          </a:xfrm>
          <a:prstGeom prst="rect">
            <a:avLst/>
          </a:prstGeom>
          <a:noFill/>
        </p:spPr>
        <p:txBody>
          <a:bodyPr wrap="none" rtlCol="0">
            <a:spAutoFit/>
          </a:bodyPr>
          <a:lstStyle/>
          <a:p>
            <a:r>
              <a:rPr lang="en-US" dirty="0">
                <a:solidFill>
                  <a:schemeClr val="bg1"/>
                </a:solidFill>
              </a:rPr>
              <a:t>12</a:t>
            </a:r>
          </a:p>
        </p:txBody>
      </p:sp>
    </p:spTree>
    <p:extLst>
      <p:ext uri="{BB962C8B-B14F-4D97-AF65-F5344CB8AC3E}">
        <p14:creationId xmlns:p14="http://schemas.microsoft.com/office/powerpoint/2010/main" val="402228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
          <p:cNvSpPr>
            <a:spLocks noGrp="1" noChangeArrowheads="1"/>
          </p:cNvSpPr>
          <p:nvPr>
            <p:ph type="body" idx="1"/>
          </p:nvPr>
        </p:nvSpPr>
        <p:spPr>
          <a:xfrm>
            <a:off x="179512" y="1196752"/>
            <a:ext cx="8686800" cy="4038600"/>
          </a:xfrm>
        </p:spPr>
        <p:txBody>
          <a:bodyPr>
            <a:normAutofit lnSpcReduction="10000"/>
          </a:bodyPr>
          <a:lstStyle/>
          <a:p>
            <a:r>
              <a:rPr lang="en-US" sz="2400" dirty="0">
                <a:latin typeface="Constantia" charset="0"/>
                <a:cs typeface="DejaVu Sans" charset="0"/>
              </a:rPr>
              <a:t>Typically, each process has its own segment table</a:t>
            </a:r>
          </a:p>
          <a:p>
            <a:r>
              <a:rPr lang="en-US" sz="2400" dirty="0">
                <a:latin typeface="Constantia" charset="0"/>
                <a:cs typeface="DejaVu Sans" charset="0"/>
              </a:rPr>
              <a:t>Similarly to paging, each segment table entry contains a present bit and a modified bit</a:t>
            </a:r>
          </a:p>
          <a:p>
            <a:r>
              <a:rPr lang="en-US" sz="2400" dirty="0">
                <a:latin typeface="Constantia" charset="0"/>
                <a:cs typeface="DejaVu Sans" charset="0"/>
              </a:rPr>
              <a:t>If the segment is in main memory, the entry contains the starting (base) address and the length of that segment</a:t>
            </a:r>
          </a:p>
          <a:p>
            <a:r>
              <a:rPr lang="en-US" sz="2400" dirty="0">
                <a:latin typeface="Constantia" charset="0"/>
                <a:cs typeface="DejaVu Sans" charset="0"/>
              </a:rPr>
              <a:t>Other control bits may be present if protection and sharing is managed at the segment level</a:t>
            </a:r>
          </a:p>
          <a:p>
            <a:r>
              <a:rPr lang="en-US" sz="2400" dirty="0">
                <a:latin typeface="Constantia" charset="0"/>
                <a:cs typeface="DejaVu Sans" charset="0"/>
              </a:rPr>
              <a:t>Logical to physical address translation is similar to paging except that the offset is added to the starting address (instead of being appended)</a:t>
            </a:r>
          </a:p>
        </p:txBody>
      </p:sp>
      <p:sp>
        <p:nvSpPr>
          <p:cNvPr id="37891" name="Rectangle 4"/>
          <p:cNvSpPr>
            <a:spLocks noChangeArrowheads="1"/>
          </p:cNvSpPr>
          <p:nvPr/>
        </p:nvSpPr>
        <p:spPr bwMode="auto">
          <a:xfrm>
            <a:off x="838200" y="2819400"/>
            <a:ext cx="8153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a:p>
        </p:txBody>
      </p:sp>
      <p:graphicFrame>
        <p:nvGraphicFramePr>
          <p:cNvPr id="37892" name="Object 5"/>
          <p:cNvGraphicFramePr>
            <a:graphicFrameLocks noChangeAspect="1"/>
          </p:cNvGraphicFramePr>
          <p:nvPr/>
        </p:nvGraphicFramePr>
        <p:xfrm>
          <a:off x="2057400" y="5257800"/>
          <a:ext cx="4657725" cy="1524000"/>
        </p:xfrm>
        <a:graphic>
          <a:graphicData uri="http://schemas.openxmlformats.org/presentationml/2006/ole">
            <mc:AlternateContent xmlns:mc="http://schemas.openxmlformats.org/markup-compatibility/2006">
              <mc:Choice xmlns:v="urn:schemas-microsoft-com:vml" Requires="v">
                <p:oleObj spid="_x0000_s4097" name="Artwork" r:id="rId3" imgW="4657143" imgH="1295238" progId="">
                  <p:embed/>
                </p:oleObj>
              </mc:Choice>
              <mc:Fallback>
                <p:oleObj name="Artwork" r:id="rId3" imgW="4657143" imgH="1295238" progId="">
                  <p:embed/>
                  <p:pic>
                    <p:nvPicPr>
                      <p:cNvPr id="3789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257800"/>
                        <a:ext cx="46577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37893" name="Rectangle 11"/>
          <p:cNvSpPr>
            <a:spLocks noGrp="1" noChangeArrowheads="1"/>
          </p:cNvSpPr>
          <p:nvPr>
            <p:ph type="title"/>
          </p:nvPr>
        </p:nvSpPr>
        <p:spPr>
          <a:xfrm>
            <a:off x="457200" y="276225"/>
            <a:ext cx="8216900" cy="942975"/>
          </a:xfrm>
        </p:spPr>
        <p:txBody>
          <a:bodyPr/>
          <a:lstStyle/>
          <a:p>
            <a:r>
              <a:rPr lang="en-US">
                <a:latin typeface="Calibri" charset="0"/>
                <a:cs typeface="DejaVu Sans" charset="0"/>
              </a:rPr>
              <a:t>Segmentation</a:t>
            </a:r>
          </a:p>
        </p:txBody>
      </p:sp>
      <p:sp>
        <p:nvSpPr>
          <p:cNvPr id="6" name="TextBox 5"/>
          <p:cNvSpPr txBox="1"/>
          <p:nvPr/>
        </p:nvSpPr>
        <p:spPr>
          <a:xfrm>
            <a:off x="8219008" y="5795972"/>
            <a:ext cx="441146" cy="369332"/>
          </a:xfrm>
          <a:prstGeom prst="rect">
            <a:avLst/>
          </a:prstGeom>
          <a:noFill/>
        </p:spPr>
        <p:txBody>
          <a:bodyPr wrap="none" rtlCol="0">
            <a:spAutoFit/>
          </a:bodyPr>
          <a:lstStyle/>
          <a:p>
            <a:r>
              <a:rPr lang="en-US" dirty="0">
                <a:solidFill>
                  <a:schemeClr val="bg1"/>
                </a:solidFill>
              </a:rPr>
              <a:t>13</a:t>
            </a:r>
          </a:p>
        </p:txBody>
      </p:sp>
      <mc:AlternateContent xmlns:mc="http://schemas.openxmlformats.org/markup-compatibility/2006">
        <mc:Choice xmlns:p14="http://schemas.microsoft.com/office/powerpoint/2010/main" Requires="p14">
          <p:contentPart p14:bwMode="auto" r:id="rId5">
            <p14:nvContentPartPr>
              <p14:cNvPr id="31" name="Ink 30">
                <a:extLst>
                  <a:ext uri="{FF2B5EF4-FFF2-40B4-BE49-F238E27FC236}">
                    <a16:creationId xmlns:a16="http://schemas.microsoft.com/office/drawing/2014/main" id="{C689F63B-9D00-3B41-90FB-C3A5AFF54B9A}"/>
                  </a:ext>
                </a:extLst>
              </p14:cNvPr>
              <p14:cNvContentPartPr/>
              <p14:nvPr/>
            </p14:nvContentPartPr>
            <p14:xfrm>
              <a:off x="3459290" y="161681"/>
              <a:ext cx="360" cy="360"/>
            </p14:xfrm>
          </p:contentPart>
        </mc:Choice>
        <mc:Fallback>
          <p:pic>
            <p:nvPicPr>
              <p:cNvPr id="31" name="Ink 30">
                <a:extLst>
                  <a:ext uri="{FF2B5EF4-FFF2-40B4-BE49-F238E27FC236}">
                    <a16:creationId xmlns:a16="http://schemas.microsoft.com/office/drawing/2014/main" id="{C689F63B-9D00-3B41-90FB-C3A5AFF54B9A}"/>
                  </a:ext>
                </a:extLst>
              </p:cNvPr>
              <p:cNvPicPr/>
              <p:nvPr/>
            </p:nvPicPr>
            <p:blipFill>
              <a:blip r:embed="rId6"/>
              <a:stretch>
                <a:fillRect/>
              </a:stretch>
            </p:blipFill>
            <p:spPr>
              <a:xfrm>
                <a:off x="3450290" y="153041"/>
                <a:ext cx="18000" cy="18000"/>
              </a:xfrm>
              <a:prstGeom prst="rect">
                <a:avLst/>
              </a:prstGeom>
            </p:spPr>
          </p:pic>
        </mc:Fallback>
      </mc:AlternateContent>
    </p:spTree>
    <p:extLst>
      <p:ext uri="{BB962C8B-B14F-4D97-AF65-F5344CB8AC3E}">
        <p14:creationId xmlns:p14="http://schemas.microsoft.com/office/powerpoint/2010/main" val="38594305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a:latin typeface="Calibri" charset="0"/>
                <a:cs typeface="DejaVu Sans" charset="0"/>
              </a:rPr>
              <a:t>Address Translation in a Segmentation System</a:t>
            </a:r>
          </a:p>
        </p:txBody>
      </p:sp>
      <p:graphicFrame>
        <p:nvGraphicFramePr>
          <p:cNvPr id="38915" name="Object 1027"/>
          <p:cNvGraphicFramePr>
            <a:graphicFrameLocks noChangeAspect="1"/>
          </p:cNvGraphicFramePr>
          <p:nvPr>
            <p:extLst>
              <p:ext uri="{D42A27DB-BD31-4B8C-83A1-F6EECF244321}">
                <p14:modId xmlns:p14="http://schemas.microsoft.com/office/powerpoint/2010/main" val="2253865361"/>
              </p:ext>
            </p:extLst>
          </p:nvPr>
        </p:nvGraphicFramePr>
        <p:xfrm>
          <a:off x="611560" y="1772816"/>
          <a:ext cx="7418784" cy="4008105"/>
        </p:xfrm>
        <a:graphic>
          <a:graphicData uri="http://schemas.openxmlformats.org/presentationml/2006/ole">
            <mc:AlternateContent xmlns:mc="http://schemas.openxmlformats.org/markup-compatibility/2006">
              <mc:Choice xmlns:v="urn:schemas-microsoft-com:vml" Requires="v">
                <p:oleObj spid="_x0000_s5121" name="Artwork" r:id="rId3" imgW="9085714" imgH="5504762" progId="">
                  <p:embed/>
                </p:oleObj>
              </mc:Choice>
              <mc:Fallback>
                <p:oleObj name="Artwork" r:id="rId3" imgW="9085714" imgH="5504762" progId="">
                  <p:embed/>
                  <p:pic>
                    <p:nvPicPr>
                      <p:cNvPr id="38915"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72816"/>
                        <a:ext cx="7418784" cy="4008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6" name="Text Box 1030"/>
          <p:cNvSpPr txBox="1">
            <a:spLocks noChangeArrowheads="1"/>
          </p:cNvSpPr>
          <p:nvPr/>
        </p:nvSpPr>
        <p:spPr bwMode="auto">
          <a:xfrm>
            <a:off x="5724128" y="1916832"/>
            <a:ext cx="170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Physical address</a:t>
            </a:r>
          </a:p>
        </p:txBody>
      </p:sp>
      <p:sp>
        <p:nvSpPr>
          <p:cNvPr id="2" name="TextBox 1"/>
          <p:cNvSpPr txBox="1"/>
          <p:nvPr/>
        </p:nvSpPr>
        <p:spPr>
          <a:xfrm>
            <a:off x="8382000" y="5977467"/>
            <a:ext cx="184666" cy="369332"/>
          </a:xfrm>
          <a:prstGeom prst="rect">
            <a:avLst/>
          </a:prstGeom>
          <a:noFill/>
        </p:spPr>
        <p:txBody>
          <a:bodyPr wrap="none" rtlCol="0">
            <a:spAutoFit/>
          </a:bodyPr>
          <a:lstStyle/>
          <a:p>
            <a:endParaRPr lang="en-US" dirty="0"/>
          </a:p>
        </p:txBody>
      </p:sp>
      <p:sp>
        <p:nvSpPr>
          <p:cNvPr id="6" name="TextBox 5"/>
          <p:cNvSpPr txBox="1"/>
          <p:nvPr/>
        </p:nvSpPr>
        <p:spPr>
          <a:xfrm>
            <a:off x="8244408" y="5795972"/>
            <a:ext cx="441146" cy="369332"/>
          </a:xfrm>
          <a:prstGeom prst="rect">
            <a:avLst/>
          </a:prstGeom>
          <a:noFill/>
        </p:spPr>
        <p:txBody>
          <a:bodyPr wrap="none" rtlCol="0">
            <a:spAutoFit/>
          </a:bodyPr>
          <a:lstStyle/>
          <a:p>
            <a:r>
              <a:rPr lang="en-US" dirty="0">
                <a:solidFill>
                  <a:schemeClr val="bg1"/>
                </a:solidFill>
              </a:rPr>
              <a:t>14</a:t>
            </a:r>
          </a:p>
        </p:txBody>
      </p:sp>
    </p:spTree>
    <p:extLst>
      <p:ext uri="{BB962C8B-B14F-4D97-AF65-F5344CB8AC3E}">
        <p14:creationId xmlns:p14="http://schemas.microsoft.com/office/powerpoint/2010/main" val="17763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8"/>
          <p:cNvSpPr>
            <a:spLocks noGrp="1" noChangeArrowheads="1"/>
          </p:cNvSpPr>
          <p:nvPr>
            <p:ph type="title"/>
          </p:nvPr>
        </p:nvSpPr>
        <p:spPr>
          <a:xfrm>
            <a:off x="457200" y="9525"/>
            <a:ext cx="8216900" cy="1209675"/>
          </a:xfrm>
        </p:spPr>
        <p:txBody>
          <a:bodyPr/>
          <a:lstStyle/>
          <a:p>
            <a:r>
              <a:rPr lang="en-US" sz="4000">
                <a:latin typeface="Calibri" charset="0"/>
                <a:cs typeface="DejaVu Sans" charset="0"/>
              </a:rPr>
              <a:t>Combined Segmentation and Paging</a:t>
            </a:r>
          </a:p>
        </p:txBody>
      </p:sp>
      <p:sp>
        <p:nvSpPr>
          <p:cNvPr id="39939" name="Rectangle 1029"/>
          <p:cNvSpPr>
            <a:spLocks noGrp="1" noChangeArrowheads="1"/>
          </p:cNvSpPr>
          <p:nvPr>
            <p:ph type="body" idx="1"/>
          </p:nvPr>
        </p:nvSpPr>
        <p:spPr>
          <a:xfrm>
            <a:off x="222250" y="1447800"/>
            <a:ext cx="8686800" cy="5562600"/>
          </a:xfrm>
        </p:spPr>
        <p:txBody>
          <a:bodyPr/>
          <a:lstStyle/>
          <a:p>
            <a:pPr>
              <a:lnSpc>
                <a:spcPct val="90000"/>
              </a:lnSpc>
            </a:pPr>
            <a:r>
              <a:rPr lang="en-US">
                <a:latin typeface="Constantia" charset="0"/>
                <a:cs typeface="DejaVu Sans" charset="0"/>
              </a:rPr>
              <a:t>To combine their advantages some processors and OS page the segments </a:t>
            </a:r>
          </a:p>
          <a:p>
            <a:pPr>
              <a:lnSpc>
                <a:spcPct val="90000"/>
              </a:lnSpc>
            </a:pPr>
            <a:r>
              <a:rPr lang="en-US">
                <a:latin typeface="Constantia" charset="0"/>
                <a:cs typeface="DejaVu Sans" charset="0"/>
              </a:rPr>
              <a:t>Several combinations exists. Here is a simple one </a:t>
            </a:r>
          </a:p>
          <a:p>
            <a:pPr>
              <a:lnSpc>
                <a:spcPct val="90000"/>
              </a:lnSpc>
            </a:pPr>
            <a:r>
              <a:rPr lang="en-US">
                <a:latin typeface="Constantia" charset="0"/>
                <a:cs typeface="DejaVu Sans" charset="0"/>
              </a:rPr>
              <a:t>Each process has: </a:t>
            </a:r>
          </a:p>
          <a:p>
            <a:pPr lvl="1">
              <a:lnSpc>
                <a:spcPct val="90000"/>
              </a:lnSpc>
            </a:pPr>
            <a:r>
              <a:rPr lang="en-US">
                <a:latin typeface="Constantia" charset="0"/>
                <a:ea typeface="DejaVu Sans" charset="0"/>
                <a:cs typeface="DejaVu Sans" charset="0"/>
              </a:rPr>
              <a:t>one segment table </a:t>
            </a:r>
          </a:p>
          <a:p>
            <a:pPr lvl="1">
              <a:lnSpc>
                <a:spcPct val="90000"/>
              </a:lnSpc>
            </a:pPr>
            <a:r>
              <a:rPr lang="en-US">
                <a:latin typeface="Constantia" charset="0"/>
                <a:ea typeface="DejaVu Sans" charset="0"/>
                <a:cs typeface="DejaVu Sans" charset="0"/>
              </a:rPr>
              <a:t>several page tables: one page table per segment</a:t>
            </a:r>
          </a:p>
          <a:p>
            <a:pPr>
              <a:lnSpc>
                <a:spcPct val="90000"/>
              </a:lnSpc>
            </a:pPr>
            <a:r>
              <a:rPr lang="en-US">
                <a:latin typeface="Constantia" charset="0"/>
                <a:cs typeface="DejaVu Sans" charset="0"/>
              </a:rPr>
              <a:t>The virtual address consists of: </a:t>
            </a:r>
          </a:p>
          <a:p>
            <a:pPr lvl="1">
              <a:lnSpc>
                <a:spcPct val="90000"/>
              </a:lnSpc>
            </a:pPr>
            <a:r>
              <a:rPr lang="en-US">
                <a:latin typeface="Constantia" charset="0"/>
                <a:ea typeface="DejaVu Sans" charset="0"/>
                <a:cs typeface="DejaVu Sans" charset="0"/>
              </a:rPr>
              <a:t>a segment number: used to index the segment table whose entry gives the starting address of the page table for that segment</a:t>
            </a:r>
          </a:p>
          <a:p>
            <a:pPr lvl="1">
              <a:lnSpc>
                <a:spcPct val="90000"/>
              </a:lnSpc>
            </a:pPr>
            <a:r>
              <a:rPr lang="en-US">
                <a:latin typeface="Constantia" charset="0"/>
                <a:ea typeface="DejaVu Sans" charset="0"/>
                <a:cs typeface="DejaVu Sans" charset="0"/>
              </a:rPr>
              <a:t>a page number: used to index that page table to obtain the corresponding frame number</a:t>
            </a:r>
          </a:p>
          <a:p>
            <a:pPr lvl="1">
              <a:lnSpc>
                <a:spcPct val="90000"/>
              </a:lnSpc>
            </a:pPr>
            <a:r>
              <a:rPr lang="en-US">
                <a:latin typeface="Constantia" charset="0"/>
                <a:ea typeface="DejaVu Sans" charset="0"/>
                <a:cs typeface="DejaVu Sans" charset="0"/>
              </a:rPr>
              <a:t>an offset: used to locate the word within the frame</a:t>
            </a:r>
          </a:p>
        </p:txBody>
      </p:sp>
      <p:sp>
        <p:nvSpPr>
          <p:cNvPr id="4" name="TextBox 3"/>
          <p:cNvSpPr txBox="1"/>
          <p:nvPr/>
        </p:nvSpPr>
        <p:spPr>
          <a:xfrm>
            <a:off x="8219008" y="5795972"/>
            <a:ext cx="441146" cy="369332"/>
          </a:xfrm>
          <a:prstGeom prst="rect">
            <a:avLst/>
          </a:prstGeom>
          <a:noFill/>
        </p:spPr>
        <p:txBody>
          <a:bodyPr wrap="none" rtlCol="0">
            <a:spAutoFit/>
          </a:bodyPr>
          <a:lstStyle/>
          <a:p>
            <a:r>
              <a:rPr lang="en-US" dirty="0">
                <a:solidFill>
                  <a:schemeClr val="bg1"/>
                </a:solidFill>
              </a:rPr>
              <a:t>15</a:t>
            </a:r>
          </a:p>
        </p:txBody>
      </p:sp>
      <mc:AlternateContent xmlns:mc="http://schemas.openxmlformats.org/markup-compatibility/2006">
        <mc:Choice xmlns:p14="http://schemas.microsoft.com/office/powerpoint/2010/main" Requires="p14">
          <p:contentPart p14:bwMode="auto" r:id="rId2">
            <p14:nvContentPartPr>
              <p14:cNvPr id="31" name="Ink 30">
                <a:extLst>
                  <a:ext uri="{FF2B5EF4-FFF2-40B4-BE49-F238E27FC236}">
                    <a16:creationId xmlns:a16="http://schemas.microsoft.com/office/drawing/2014/main" id="{687588FD-0EC4-C242-82D4-58B06AB59B44}"/>
                  </a:ext>
                </a:extLst>
              </p14:cNvPr>
              <p14:cNvContentPartPr/>
              <p14:nvPr/>
            </p14:nvContentPartPr>
            <p14:xfrm>
              <a:off x="2297930" y="5117081"/>
              <a:ext cx="360" cy="360"/>
            </p14:xfrm>
          </p:contentPart>
        </mc:Choice>
        <mc:Fallback>
          <p:pic>
            <p:nvPicPr>
              <p:cNvPr id="31" name="Ink 30">
                <a:extLst>
                  <a:ext uri="{FF2B5EF4-FFF2-40B4-BE49-F238E27FC236}">
                    <a16:creationId xmlns:a16="http://schemas.microsoft.com/office/drawing/2014/main" id="{687588FD-0EC4-C242-82D4-58B06AB59B44}"/>
                  </a:ext>
                </a:extLst>
              </p:cNvPr>
              <p:cNvPicPr/>
              <p:nvPr/>
            </p:nvPicPr>
            <p:blipFill>
              <a:blip r:embed="rId3"/>
              <a:stretch>
                <a:fillRect/>
              </a:stretch>
            </p:blipFill>
            <p:spPr>
              <a:xfrm>
                <a:off x="2288930" y="5108441"/>
                <a:ext cx="18000" cy="18000"/>
              </a:xfrm>
              <a:prstGeom prst="rect">
                <a:avLst/>
              </a:prstGeom>
            </p:spPr>
          </p:pic>
        </mc:Fallback>
      </mc:AlternateContent>
    </p:spTree>
    <p:extLst>
      <p:ext uri="{BB962C8B-B14F-4D97-AF65-F5344CB8AC3E}">
        <p14:creationId xmlns:p14="http://schemas.microsoft.com/office/powerpoint/2010/main" val="263786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3"/>
          <p:cNvGraphicFramePr>
            <a:graphicFrameLocks noChangeAspect="1"/>
          </p:cNvGraphicFramePr>
          <p:nvPr>
            <p:extLst>
              <p:ext uri="{D42A27DB-BD31-4B8C-83A1-F6EECF244321}">
                <p14:modId xmlns:p14="http://schemas.microsoft.com/office/powerpoint/2010/main" val="3997888208"/>
              </p:ext>
            </p:extLst>
          </p:nvPr>
        </p:nvGraphicFramePr>
        <p:xfrm>
          <a:off x="827584" y="1676401"/>
          <a:ext cx="6912768" cy="4162616"/>
        </p:xfrm>
        <a:graphic>
          <a:graphicData uri="http://schemas.openxmlformats.org/presentationml/2006/ole">
            <mc:AlternateContent xmlns:mc="http://schemas.openxmlformats.org/markup-compatibility/2006">
              <mc:Choice xmlns:v="urn:schemas-microsoft-com:vml" Requires="v">
                <p:oleObj spid="_x0000_s6145" name="Artwork" r:id="rId3" imgW="9142857" imgH="5504762" progId="">
                  <p:embed/>
                </p:oleObj>
              </mc:Choice>
              <mc:Fallback>
                <p:oleObj name="Artwork" r:id="rId3" imgW="9142857" imgH="5504762" progId="">
                  <p:embed/>
                  <p:pic>
                    <p:nvPicPr>
                      <p:cNvPr id="4096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676401"/>
                        <a:ext cx="6912768" cy="4162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3" name="Rectangle 4"/>
          <p:cNvSpPr>
            <a:spLocks noGrp="1" noChangeArrowheads="1"/>
          </p:cNvSpPr>
          <p:nvPr>
            <p:ph type="title"/>
          </p:nvPr>
        </p:nvSpPr>
        <p:spPr>
          <a:xfrm>
            <a:off x="228600" y="762000"/>
            <a:ext cx="8610600" cy="838200"/>
          </a:xfrm>
        </p:spPr>
        <p:txBody>
          <a:bodyPr>
            <a:normAutofit fontScale="90000"/>
          </a:bodyPr>
          <a:lstStyle/>
          <a:p>
            <a:r>
              <a:rPr lang="en-US" sz="3500">
                <a:latin typeface="Calibri" charset="0"/>
                <a:cs typeface="DejaVu Sans" charset="0"/>
              </a:rPr>
              <a:t>Address Translation in a combined Segmentation/Paging System</a:t>
            </a:r>
          </a:p>
        </p:txBody>
      </p:sp>
      <p:sp>
        <p:nvSpPr>
          <p:cNvPr id="4" name="TextBox 3"/>
          <p:cNvSpPr txBox="1"/>
          <p:nvPr/>
        </p:nvSpPr>
        <p:spPr>
          <a:xfrm>
            <a:off x="8219008" y="5795972"/>
            <a:ext cx="441146" cy="369332"/>
          </a:xfrm>
          <a:prstGeom prst="rect">
            <a:avLst/>
          </a:prstGeom>
          <a:noFill/>
        </p:spPr>
        <p:txBody>
          <a:bodyPr wrap="none" rtlCol="0">
            <a:spAutoFit/>
          </a:bodyPr>
          <a:lstStyle/>
          <a:p>
            <a:r>
              <a:rPr lang="en-US" dirty="0">
                <a:solidFill>
                  <a:schemeClr val="bg1"/>
                </a:solidFill>
              </a:rPr>
              <a:t>16</a:t>
            </a:r>
          </a:p>
        </p:txBody>
      </p:sp>
    </p:spTree>
    <p:extLst>
      <p:ext uri="{BB962C8B-B14F-4D97-AF65-F5344CB8AC3E}">
        <p14:creationId xmlns:p14="http://schemas.microsoft.com/office/powerpoint/2010/main" val="342933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457200" y="1295400"/>
            <a:ext cx="754380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000">
              <a:solidFill>
                <a:srgbClr val="000000"/>
              </a:solidFill>
              <a:latin typeface="Calibri" charset="0"/>
            </a:endParaRPr>
          </a:p>
          <a:p>
            <a:r>
              <a:rPr lang="en-US" sz="4000">
                <a:latin typeface="Calibri" charset="0"/>
              </a:rPr>
              <a:t>Static Paging Algorithms </a:t>
            </a:r>
          </a:p>
          <a:p>
            <a:r>
              <a:rPr lang="en-US">
                <a:latin typeface="Wingdings 2" charset="0"/>
              </a:rPr>
              <a:t></a:t>
            </a:r>
            <a:r>
              <a:rPr lang="en-US">
                <a:latin typeface="Constantia" charset="0"/>
              </a:rPr>
              <a:t>When process starts, it is allocated a </a:t>
            </a:r>
            <a:r>
              <a:rPr lang="en-US" i="1">
                <a:latin typeface="Constantia" charset="0"/>
              </a:rPr>
              <a:t>fixed </a:t>
            </a:r>
            <a:r>
              <a:rPr lang="en-US">
                <a:latin typeface="Constantia" charset="0"/>
              </a:rPr>
              <a:t>number of frames in RAM. </a:t>
            </a:r>
          </a:p>
          <a:p>
            <a:r>
              <a:rPr lang="en-US">
                <a:latin typeface="Wingdings 2" charset="0"/>
              </a:rPr>
              <a:t></a:t>
            </a:r>
            <a:r>
              <a:rPr lang="en-US">
                <a:latin typeface="Constantia" charset="0"/>
              </a:rPr>
              <a:t>Paging Policies: defines how pages will be loaded/unloaded into frames allocated to the process. </a:t>
            </a:r>
          </a:p>
          <a:p>
            <a:r>
              <a:rPr lang="en-US" sz="900">
                <a:latin typeface="Constantia" charset="0"/>
              </a:rPr>
              <a:t> </a:t>
            </a:r>
            <a:endParaRPr lang="en-US"/>
          </a:p>
        </p:txBody>
      </p:sp>
      <p:sp>
        <p:nvSpPr>
          <p:cNvPr id="3" name="TextBox 2"/>
          <p:cNvSpPr txBox="1"/>
          <p:nvPr/>
        </p:nvSpPr>
        <p:spPr>
          <a:xfrm>
            <a:off x="8244408" y="5795972"/>
            <a:ext cx="441146" cy="369332"/>
          </a:xfrm>
          <a:prstGeom prst="rect">
            <a:avLst/>
          </a:prstGeom>
          <a:noFill/>
        </p:spPr>
        <p:txBody>
          <a:bodyPr wrap="none" rtlCol="0">
            <a:spAutoFit/>
          </a:bodyPr>
          <a:lstStyle/>
          <a:p>
            <a:r>
              <a:rPr lang="en-US">
                <a:solidFill>
                  <a:schemeClr val="bg1"/>
                </a:solidFill>
              </a:rPr>
              <a:t>17</a:t>
            </a:r>
            <a:endParaRPr lang="en-US" dirty="0">
              <a:solidFill>
                <a:schemeClr val="bg1"/>
              </a:solidFill>
            </a:endParaRPr>
          </a:p>
        </p:txBody>
      </p:sp>
    </p:spTree>
    <p:extLst>
      <p:ext uri="{BB962C8B-B14F-4D97-AF65-F5344CB8AC3E}">
        <p14:creationId xmlns:p14="http://schemas.microsoft.com/office/powerpoint/2010/main" val="933032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885825"/>
            <a:ext cx="7924800" cy="2439129"/>
          </a:xfrm>
          <a:prstGeom prst="rect">
            <a:avLst/>
          </a:prstGeom>
        </p:spPr>
        <p:txBody>
          <a:bodyPr>
            <a:spAutoFit/>
          </a:bodyPr>
          <a:lstStyle/>
          <a:p>
            <a:pPr>
              <a:defRPr/>
            </a:pPr>
            <a:endParaRPr lang="en-US" sz="1050" dirty="0">
              <a:solidFill>
                <a:srgbClr val="000000"/>
              </a:solidFill>
              <a:latin typeface="Calibri" panose="020F0502020204030204" pitchFamily="34" charset="0"/>
              <a:ea typeface="DejaVu Sans" charset="0"/>
            </a:endParaRPr>
          </a:p>
          <a:p>
            <a:pPr>
              <a:defRPr/>
            </a:pPr>
            <a:r>
              <a:rPr lang="en-US" sz="4400" dirty="0">
                <a:latin typeface="Calibri" panose="020F0502020204030204" pitchFamily="34" charset="0"/>
                <a:ea typeface="DejaVu Sans" charset="0"/>
              </a:rPr>
              <a:t>Basic Paging Policies </a:t>
            </a:r>
          </a:p>
          <a:p>
            <a:pPr>
              <a:defRPr/>
            </a:pPr>
            <a:endParaRPr lang="en-US" sz="4400" dirty="0">
              <a:latin typeface="Calibri" panose="020F0502020204030204" pitchFamily="34" charset="0"/>
              <a:ea typeface="DejaVu Sans" charset="0"/>
            </a:endParaRPr>
          </a:p>
          <a:p>
            <a:pPr>
              <a:defRPr/>
            </a:pPr>
            <a:r>
              <a:rPr lang="en-US" b="1" dirty="0">
                <a:latin typeface="Constantia" panose="02030602050306030303" pitchFamily="18" charset="0"/>
                <a:ea typeface="DejaVu Sans" charset="0"/>
              </a:rPr>
              <a:t>1.Fetch Policy</a:t>
            </a:r>
            <a:r>
              <a:rPr lang="en-US" dirty="0">
                <a:latin typeface="Constantia" panose="02030602050306030303" pitchFamily="18" charset="0"/>
                <a:ea typeface="DejaVu Sans" charset="0"/>
              </a:rPr>
              <a:t>: determines </a:t>
            </a:r>
            <a:r>
              <a:rPr lang="en-US" b="1" i="1" dirty="0">
                <a:latin typeface="Constantia" panose="02030602050306030303" pitchFamily="18" charset="0"/>
                <a:ea typeface="DejaVu Sans" charset="0"/>
              </a:rPr>
              <a:t>when </a:t>
            </a:r>
            <a:r>
              <a:rPr lang="en-US" b="1" dirty="0">
                <a:latin typeface="Constantia" panose="02030602050306030303" pitchFamily="18" charset="0"/>
                <a:ea typeface="DejaVu Sans" charset="0"/>
              </a:rPr>
              <a:t>a page </a:t>
            </a:r>
            <a:r>
              <a:rPr lang="en-US" dirty="0">
                <a:latin typeface="Constantia" panose="02030602050306030303" pitchFamily="18" charset="0"/>
                <a:ea typeface="DejaVu Sans" charset="0"/>
              </a:rPr>
              <a:t>should </a:t>
            </a:r>
            <a:r>
              <a:rPr lang="en-US" b="1" dirty="0">
                <a:latin typeface="Constantia" panose="02030602050306030303" pitchFamily="18" charset="0"/>
                <a:ea typeface="DejaVu Sans" charset="0"/>
              </a:rPr>
              <a:t>be </a:t>
            </a:r>
            <a:r>
              <a:rPr lang="en-US" b="1" i="1" dirty="0">
                <a:latin typeface="Constantia" panose="02030602050306030303" pitchFamily="18" charset="0"/>
                <a:ea typeface="DejaVu Sans" charset="0"/>
              </a:rPr>
              <a:t>loaded </a:t>
            </a:r>
            <a:r>
              <a:rPr lang="en-US" dirty="0">
                <a:latin typeface="Constantia" panose="02030602050306030303" pitchFamily="18" charset="0"/>
                <a:ea typeface="DejaVu Sans" charset="0"/>
              </a:rPr>
              <a:t>into RAM. </a:t>
            </a:r>
          </a:p>
          <a:p>
            <a:pPr>
              <a:defRPr/>
            </a:pPr>
            <a:r>
              <a:rPr lang="en-US" b="1" dirty="0">
                <a:latin typeface="Constantia" panose="02030602050306030303" pitchFamily="18" charset="0"/>
                <a:ea typeface="DejaVu Sans" charset="0"/>
              </a:rPr>
              <a:t>2.Replacement Policy</a:t>
            </a:r>
            <a:r>
              <a:rPr lang="en-US" dirty="0">
                <a:latin typeface="Constantia" panose="02030602050306030303" pitchFamily="18" charset="0"/>
                <a:ea typeface="DejaVu Sans" charset="0"/>
              </a:rPr>
              <a:t>: if all frames are full, determines </a:t>
            </a:r>
            <a:r>
              <a:rPr lang="en-US" b="1" i="1" dirty="0">
                <a:latin typeface="Constantia" panose="02030602050306030303" pitchFamily="18" charset="0"/>
                <a:ea typeface="DejaVu Sans" charset="0"/>
              </a:rPr>
              <a:t>which page </a:t>
            </a:r>
            <a:r>
              <a:rPr lang="en-US" dirty="0">
                <a:latin typeface="Constantia" panose="02030602050306030303" pitchFamily="18" charset="0"/>
                <a:ea typeface="DejaVu Sans" charset="0"/>
              </a:rPr>
              <a:t>should be </a:t>
            </a:r>
            <a:r>
              <a:rPr lang="en-US" i="1" dirty="0">
                <a:latin typeface="Constantia" panose="02030602050306030303" pitchFamily="18" charset="0"/>
                <a:ea typeface="DejaVu Sans" charset="0"/>
              </a:rPr>
              <a:t>replaced</a:t>
            </a:r>
            <a:r>
              <a:rPr lang="en-US" i="1">
                <a:latin typeface="Constantia" panose="02030602050306030303" pitchFamily="18" charset="0"/>
                <a:ea typeface="DejaVu Sans" charset="0"/>
              </a:rPr>
              <a:t>. </a:t>
            </a:r>
            <a:endParaRPr lang="en-US" dirty="0">
              <a:latin typeface="Constantia" panose="02030602050306030303" pitchFamily="18" charset="0"/>
              <a:ea typeface="DejaVu Sans" charset="0"/>
            </a:endParaRPr>
          </a:p>
        </p:txBody>
      </p:sp>
      <p:sp>
        <p:nvSpPr>
          <p:cNvPr id="3" name="TextBox 2"/>
          <p:cNvSpPr txBox="1"/>
          <p:nvPr/>
        </p:nvSpPr>
        <p:spPr>
          <a:xfrm>
            <a:off x="8244408" y="5795972"/>
            <a:ext cx="441146" cy="369332"/>
          </a:xfrm>
          <a:prstGeom prst="rect">
            <a:avLst/>
          </a:prstGeom>
          <a:noFill/>
        </p:spPr>
        <p:txBody>
          <a:bodyPr wrap="none" rtlCol="0">
            <a:spAutoFit/>
          </a:bodyPr>
          <a:lstStyle/>
          <a:p>
            <a:r>
              <a:rPr lang="en-US" dirty="0">
                <a:solidFill>
                  <a:schemeClr val="bg1"/>
                </a:solidFill>
              </a:rPr>
              <a:t>18</a:t>
            </a:r>
          </a:p>
        </p:txBody>
      </p:sp>
    </p:spTree>
    <p:extLst>
      <p:ext uri="{BB962C8B-B14F-4D97-AF65-F5344CB8AC3E}">
        <p14:creationId xmlns:p14="http://schemas.microsoft.com/office/powerpoint/2010/main" val="3814208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331913"/>
            <a:ext cx="7391400" cy="2778125"/>
          </a:xfrm>
          <a:prstGeom prst="rect">
            <a:avLst/>
          </a:prstGeom>
        </p:spPr>
        <p:txBody>
          <a:bodyPr>
            <a:spAutoFit/>
          </a:bodyPr>
          <a:lstStyle/>
          <a:p>
            <a:endParaRPr lang="en-US" sz="1000">
              <a:solidFill>
                <a:srgbClr val="000000"/>
              </a:solidFill>
              <a:latin typeface="Calibri" charset="0"/>
            </a:endParaRPr>
          </a:p>
          <a:p>
            <a:r>
              <a:rPr lang="en-US" sz="4400">
                <a:latin typeface="Calibri" charset="0"/>
              </a:rPr>
              <a:t>Demand Paging </a:t>
            </a:r>
          </a:p>
          <a:p>
            <a:r>
              <a:rPr lang="en-US">
                <a:latin typeface="Wingdings 2" charset="0"/>
              </a:rPr>
              <a:t></a:t>
            </a:r>
            <a:r>
              <a:rPr lang="en-US">
                <a:latin typeface="Constantia" charset="0"/>
              </a:rPr>
              <a:t>Since the page reference stream is not known </a:t>
            </a:r>
            <a:r>
              <a:rPr lang="en-US" i="1">
                <a:latin typeface="Constantia" charset="0"/>
              </a:rPr>
              <a:t>ahead of time</a:t>
            </a:r>
            <a:r>
              <a:rPr lang="en-US">
                <a:latin typeface="Constantia" charset="0"/>
              </a:rPr>
              <a:t>, we can’t “pre-fetch” pages. </a:t>
            </a:r>
          </a:p>
          <a:p>
            <a:r>
              <a:rPr lang="en-US">
                <a:latin typeface="Wingdings 2" charset="0"/>
              </a:rPr>
              <a:t></a:t>
            </a:r>
            <a:r>
              <a:rPr lang="en-US">
                <a:latin typeface="Constantia" charset="0"/>
              </a:rPr>
              <a:t>We know which page to load </a:t>
            </a:r>
            <a:r>
              <a:rPr lang="en-US" i="1">
                <a:latin typeface="Constantia" charset="0"/>
              </a:rPr>
              <a:t>during run-time </a:t>
            </a:r>
            <a:r>
              <a:rPr lang="en-US">
                <a:latin typeface="Constantia" charset="0"/>
              </a:rPr>
              <a:t>so we load them on “</a:t>
            </a:r>
            <a:r>
              <a:rPr lang="en-US" b="1">
                <a:latin typeface="Constantia" charset="0"/>
              </a:rPr>
              <a:t>demand</a:t>
            </a:r>
            <a:r>
              <a:rPr lang="en-US">
                <a:latin typeface="Constantia" charset="0"/>
              </a:rPr>
              <a:t>”. </a:t>
            </a:r>
          </a:p>
          <a:p>
            <a:r>
              <a:rPr lang="en-US">
                <a:latin typeface="Wingdings 2" charset="0"/>
              </a:rPr>
              <a:t></a:t>
            </a:r>
            <a:r>
              <a:rPr lang="en-US">
                <a:latin typeface="Constantia" charset="0"/>
              </a:rPr>
              <a:t>Result: concentrate on </a:t>
            </a:r>
            <a:r>
              <a:rPr lang="en-US" b="1">
                <a:latin typeface="Constantia" charset="0"/>
              </a:rPr>
              <a:t>replacement </a:t>
            </a:r>
            <a:r>
              <a:rPr lang="en-US">
                <a:latin typeface="Constantia" charset="0"/>
              </a:rPr>
              <a:t>policies. </a:t>
            </a:r>
          </a:p>
        </p:txBody>
      </p:sp>
      <p:sp>
        <p:nvSpPr>
          <p:cNvPr id="3" name="TextBox 2"/>
          <p:cNvSpPr txBox="1"/>
          <p:nvPr/>
        </p:nvSpPr>
        <p:spPr>
          <a:xfrm>
            <a:off x="8244408" y="5795972"/>
            <a:ext cx="441146" cy="369332"/>
          </a:xfrm>
          <a:prstGeom prst="rect">
            <a:avLst/>
          </a:prstGeom>
          <a:noFill/>
        </p:spPr>
        <p:txBody>
          <a:bodyPr wrap="none" rtlCol="0">
            <a:spAutoFit/>
          </a:bodyPr>
          <a:lstStyle/>
          <a:p>
            <a:r>
              <a:rPr lang="en-US" dirty="0">
                <a:solidFill>
                  <a:schemeClr val="bg1"/>
                </a:solidFill>
              </a:rPr>
              <a:t>19</a:t>
            </a:r>
          </a:p>
        </p:txBody>
      </p:sp>
    </p:spTree>
    <p:extLst>
      <p:ext uri="{BB962C8B-B14F-4D97-AF65-F5344CB8AC3E}">
        <p14:creationId xmlns:p14="http://schemas.microsoft.com/office/powerpoint/2010/main" val="241676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79425" y="0"/>
            <a:ext cx="8216900" cy="1557338"/>
          </a:xfrm>
        </p:spPr>
        <p:txBody>
          <a:bodyPr/>
          <a:lstStyle/>
          <a:p>
            <a:r>
              <a:rPr lang="en-US">
                <a:latin typeface="Calibri" charset="0"/>
                <a:cs typeface="DejaVu Sans" charset="0"/>
              </a:rPr>
              <a:t>Virtual Memory</a:t>
            </a:r>
          </a:p>
        </p:txBody>
      </p:sp>
      <p:sp>
        <p:nvSpPr>
          <p:cNvPr id="19459" name="Rectangle 5"/>
          <p:cNvSpPr>
            <a:spLocks noGrp="1" noChangeArrowheads="1"/>
          </p:cNvSpPr>
          <p:nvPr>
            <p:ph idx="1"/>
          </p:nvPr>
        </p:nvSpPr>
        <p:spPr>
          <a:xfrm>
            <a:off x="539552" y="1711335"/>
            <a:ext cx="8064500" cy="4084637"/>
          </a:xfrm>
        </p:spPr>
        <p:txBody>
          <a:bodyPr>
            <a:normAutofit lnSpcReduction="10000"/>
          </a:bodyPr>
          <a:lstStyle/>
          <a:p>
            <a:pPr>
              <a:lnSpc>
                <a:spcPct val="90000"/>
              </a:lnSpc>
            </a:pPr>
            <a:r>
              <a:rPr lang="en-US">
                <a:latin typeface="Constantia" charset="0"/>
                <a:cs typeface="DejaVu Sans" charset="0"/>
              </a:rPr>
              <a:t>A process may be broken up into pieces (pages or segments) that do not need to be located contiguously in main memory </a:t>
            </a:r>
          </a:p>
          <a:p>
            <a:pPr>
              <a:lnSpc>
                <a:spcPct val="90000"/>
              </a:lnSpc>
            </a:pPr>
            <a:r>
              <a:rPr lang="en-US">
                <a:latin typeface="Constantia" charset="0"/>
                <a:cs typeface="DejaVu Sans" charset="0"/>
              </a:rPr>
              <a:t>Memory references are dynamically translated into physical addresses at run time</a:t>
            </a:r>
          </a:p>
          <a:p>
            <a:pPr lvl="1">
              <a:lnSpc>
                <a:spcPct val="90000"/>
              </a:lnSpc>
            </a:pPr>
            <a:r>
              <a:rPr lang="en-US">
                <a:latin typeface="Constantia" charset="0"/>
                <a:ea typeface="DejaVu Sans" charset="0"/>
                <a:cs typeface="DejaVu Sans" charset="0"/>
              </a:rPr>
              <a:t>a process may be swapped in and out of main  memory such that it occupies different regions</a:t>
            </a:r>
          </a:p>
          <a:p>
            <a:pPr>
              <a:lnSpc>
                <a:spcPct val="90000"/>
              </a:lnSpc>
            </a:pPr>
            <a:r>
              <a:rPr lang="en-US">
                <a:latin typeface="Constantia" charset="0"/>
                <a:cs typeface="DejaVu Sans" charset="0"/>
              </a:rPr>
              <a:t>These characteristics lead to a breakthrough: </a:t>
            </a:r>
            <a:r>
              <a:rPr lang="en-US" i="1">
                <a:latin typeface="Constantia" charset="0"/>
                <a:cs typeface="DejaVu Sans" charset="0"/>
              </a:rPr>
              <a:t>it is not necessary for all pages/segments of  a process to be in main memory during execution</a:t>
            </a:r>
          </a:p>
          <a:p>
            <a:pPr lvl="1">
              <a:lnSpc>
                <a:spcPct val="90000"/>
              </a:lnSpc>
            </a:pPr>
            <a:r>
              <a:rPr lang="en-US">
                <a:latin typeface="Constantia" charset="0"/>
                <a:ea typeface="DejaVu Sans" charset="0"/>
                <a:cs typeface="DejaVu Sans" charset="0"/>
              </a:rPr>
              <a:t>Execution can proceed as long as the instruction and data needed next are in main memory</a:t>
            </a:r>
          </a:p>
        </p:txBody>
      </p:sp>
      <p:sp>
        <p:nvSpPr>
          <p:cNvPr id="5" name="TextBox 4"/>
          <p:cNvSpPr txBox="1"/>
          <p:nvPr/>
        </p:nvSpPr>
        <p:spPr>
          <a:xfrm>
            <a:off x="8291404" y="5795972"/>
            <a:ext cx="313044" cy="369332"/>
          </a:xfrm>
          <a:prstGeom prst="rect">
            <a:avLst/>
          </a:prstGeom>
          <a:noFill/>
        </p:spPr>
        <p:txBody>
          <a:bodyPr wrap="none" rtlCol="0">
            <a:spAutoFit/>
          </a:bodyPr>
          <a:lstStyle/>
          <a:p>
            <a:r>
              <a:rPr lang="en-US" dirty="0">
                <a:solidFill>
                  <a:schemeClr val="bg1"/>
                </a:solidFill>
              </a:rPr>
              <a:t>2</a:t>
            </a:r>
          </a:p>
        </p:txBody>
      </p:sp>
      <mc:AlternateContent xmlns:mc="http://schemas.openxmlformats.org/markup-compatibility/2006">
        <mc:Choice xmlns:p14="http://schemas.microsoft.com/office/powerpoint/2010/main" Requires="p14">
          <p:contentPart p14:bwMode="auto" r:id="rId2">
            <p14:nvContentPartPr>
              <p14:cNvPr id="19467" name="Ink 19466">
                <a:extLst>
                  <a:ext uri="{FF2B5EF4-FFF2-40B4-BE49-F238E27FC236}">
                    <a16:creationId xmlns:a16="http://schemas.microsoft.com/office/drawing/2014/main" id="{6DBC054F-632A-074D-AC4C-9CCA2728DA5B}"/>
                  </a:ext>
                </a:extLst>
              </p14:cNvPr>
              <p14:cNvContentPartPr/>
              <p14:nvPr/>
            </p14:nvContentPartPr>
            <p14:xfrm>
              <a:off x="8208050" y="1043321"/>
              <a:ext cx="360" cy="360"/>
            </p14:xfrm>
          </p:contentPart>
        </mc:Choice>
        <mc:Fallback>
          <p:pic>
            <p:nvPicPr>
              <p:cNvPr id="19467" name="Ink 19466">
                <a:extLst>
                  <a:ext uri="{FF2B5EF4-FFF2-40B4-BE49-F238E27FC236}">
                    <a16:creationId xmlns:a16="http://schemas.microsoft.com/office/drawing/2014/main" id="{6DBC054F-632A-074D-AC4C-9CCA2728DA5B}"/>
                  </a:ext>
                </a:extLst>
              </p:cNvPr>
              <p:cNvPicPr/>
              <p:nvPr/>
            </p:nvPicPr>
            <p:blipFill>
              <a:blip r:embed="rId3"/>
              <a:stretch>
                <a:fillRect/>
              </a:stretch>
            </p:blipFill>
            <p:spPr>
              <a:xfrm>
                <a:off x="8199410" y="1034321"/>
                <a:ext cx="18000" cy="18000"/>
              </a:xfrm>
              <a:prstGeom prst="rect">
                <a:avLst/>
              </a:prstGeom>
            </p:spPr>
          </p:pic>
        </mc:Fallback>
      </mc:AlternateContent>
      <p:grpSp>
        <p:nvGrpSpPr>
          <p:cNvPr id="19472" name="Group 19471">
            <a:extLst>
              <a:ext uri="{FF2B5EF4-FFF2-40B4-BE49-F238E27FC236}">
                <a16:creationId xmlns:a16="http://schemas.microsoft.com/office/drawing/2014/main" id="{F87F0ACE-756F-974B-89D0-E8CC2791ED69}"/>
              </a:ext>
            </a:extLst>
          </p:cNvPr>
          <p:cNvGrpSpPr/>
          <p:nvPr/>
        </p:nvGrpSpPr>
        <p:grpSpPr>
          <a:xfrm>
            <a:off x="919130" y="4487081"/>
            <a:ext cx="1240200" cy="22320"/>
            <a:chOff x="919130" y="4487081"/>
            <a:chExt cx="1240200" cy="22320"/>
          </a:xfrm>
        </p:grpSpPr>
        <mc:AlternateContent xmlns:mc="http://schemas.openxmlformats.org/markup-compatibility/2006">
          <mc:Choice xmlns:p14="http://schemas.microsoft.com/office/powerpoint/2010/main" Requires="p14">
            <p:contentPart p14:bwMode="auto" r:id="rId4">
              <p14:nvContentPartPr>
                <p14:cNvPr id="19470" name="Ink 19469">
                  <a:extLst>
                    <a:ext uri="{FF2B5EF4-FFF2-40B4-BE49-F238E27FC236}">
                      <a16:creationId xmlns:a16="http://schemas.microsoft.com/office/drawing/2014/main" id="{C6B230B5-FD64-6843-8E7B-7B04BCACE35E}"/>
                    </a:ext>
                  </a:extLst>
                </p14:cNvPr>
                <p14:cNvContentPartPr/>
                <p14:nvPr/>
              </p14:nvContentPartPr>
              <p14:xfrm>
                <a:off x="959450" y="4487081"/>
                <a:ext cx="1199880" cy="11160"/>
              </p14:xfrm>
            </p:contentPart>
          </mc:Choice>
          <mc:Fallback>
            <p:pic>
              <p:nvPicPr>
                <p:cNvPr id="19470" name="Ink 19469">
                  <a:extLst>
                    <a:ext uri="{FF2B5EF4-FFF2-40B4-BE49-F238E27FC236}">
                      <a16:creationId xmlns:a16="http://schemas.microsoft.com/office/drawing/2014/main" id="{C6B230B5-FD64-6843-8E7B-7B04BCACE35E}"/>
                    </a:ext>
                  </a:extLst>
                </p:cNvPr>
                <p:cNvPicPr/>
                <p:nvPr/>
              </p:nvPicPr>
              <p:blipFill>
                <a:blip r:embed="rId5"/>
                <a:stretch>
                  <a:fillRect/>
                </a:stretch>
              </p:blipFill>
              <p:spPr>
                <a:xfrm>
                  <a:off x="950810" y="4478441"/>
                  <a:ext cx="1217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471" name="Ink 19470">
                  <a:extLst>
                    <a:ext uri="{FF2B5EF4-FFF2-40B4-BE49-F238E27FC236}">
                      <a16:creationId xmlns:a16="http://schemas.microsoft.com/office/drawing/2014/main" id="{181EEA40-B02A-FC4D-9D6B-C9C9324014F8}"/>
                    </a:ext>
                  </a:extLst>
                </p14:cNvPr>
                <p14:cNvContentPartPr/>
                <p14:nvPr/>
              </p14:nvContentPartPr>
              <p14:xfrm>
                <a:off x="919130" y="4503641"/>
                <a:ext cx="1232280" cy="5760"/>
              </p14:xfrm>
            </p:contentPart>
          </mc:Choice>
          <mc:Fallback>
            <p:pic>
              <p:nvPicPr>
                <p:cNvPr id="19471" name="Ink 19470">
                  <a:extLst>
                    <a:ext uri="{FF2B5EF4-FFF2-40B4-BE49-F238E27FC236}">
                      <a16:creationId xmlns:a16="http://schemas.microsoft.com/office/drawing/2014/main" id="{181EEA40-B02A-FC4D-9D6B-C9C9324014F8}"/>
                    </a:ext>
                  </a:extLst>
                </p:cNvPr>
                <p:cNvPicPr/>
                <p:nvPr/>
              </p:nvPicPr>
              <p:blipFill>
                <a:blip r:embed="rId7"/>
                <a:stretch>
                  <a:fillRect/>
                </a:stretch>
              </p:blipFill>
              <p:spPr>
                <a:xfrm>
                  <a:off x="910490" y="4494641"/>
                  <a:ext cx="1249920" cy="2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9473" name="Ink 19472">
                <a:extLst>
                  <a:ext uri="{FF2B5EF4-FFF2-40B4-BE49-F238E27FC236}">
                    <a16:creationId xmlns:a16="http://schemas.microsoft.com/office/drawing/2014/main" id="{00124D03-CFA7-624E-9D73-AB3CB7E72B95}"/>
                  </a:ext>
                </a:extLst>
              </p14:cNvPr>
              <p14:cNvContentPartPr/>
              <p14:nvPr/>
            </p14:nvContentPartPr>
            <p14:xfrm>
              <a:off x="6585530" y="4155521"/>
              <a:ext cx="1549440" cy="82440"/>
            </p14:xfrm>
          </p:contentPart>
        </mc:Choice>
        <mc:Fallback>
          <p:pic>
            <p:nvPicPr>
              <p:cNvPr id="19473" name="Ink 19472">
                <a:extLst>
                  <a:ext uri="{FF2B5EF4-FFF2-40B4-BE49-F238E27FC236}">
                    <a16:creationId xmlns:a16="http://schemas.microsoft.com/office/drawing/2014/main" id="{00124D03-CFA7-624E-9D73-AB3CB7E72B95}"/>
                  </a:ext>
                </a:extLst>
              </p:cNvPr>
              <p:cNvPicPr/>
              <p:nvPr/>
            </p:nvPicPr>
            <p:blipFill>
              <a:blip r:embed="rId9"/>
              <a:stretch>
                <a:fillRect/>
              </a:stretch>
            </p:blipFill>
            <p:spPr>
              <a:xfrm>
                <a:off x="6576530" y="4146881"/>
                <a:ext cx="1567080" cy="100080"/>
              </a:xfrm>
              <a:prstGeom prst="rect">
                <a:avLst/>
              </a:prstGeom>
            </p:spPr>
          </p:pic>
        </mc:Fallback>
      </mc:AlternateContent>
    </p:spTree>
    <p:extLst>
      <p:ext uri="{BB962C8B-B14F-4D97-AF65-F5344CB8AC3E}">
        <p14:creationId xmlns:p14="http://schemas.microsoft.com/office/powerpoint/2010/main" val="330016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atin typeface="Calibri" charset="0"/>
                <a:cs typeface="DejaVu Sans" charset="0"/>
              </a:rPr>
              <a:t>Replacement Algorithms</a:t>
            </a:r>
          </a:p>
        </p:txBody>
      </p:sp>
      <p:sp>
        <p:nvSpPr>
          <p:cNvPr id="45059" name="Rectangle 3"/>
          <p:cNvSpPr>
            <a:spLocks noGrp="1" noChangeArrowheads="1"/>
          </p:cNvSpPr>
          <p:nvPr>
            <p:ph type="body" idx="1"/>
          </p:nvPr>
        </p:nvSpPr>
        <p:spPr/>
        <p:txBody>
          <a:bodyPr/>
          <a:lstStyle/>
          <a:p>
            <a:r>
              <a:rPr lang="en-US">
                <a:latin typeface="Constantia" charset="0"/>
                <a:cs typeface="DejaVu Sans" charset="0"/>
              </a:rPr>
              <a:t>Optimal policy</a:t>
            </a:r>
          </a:p>
          <a:p>
            <a:pPr lvl="1"/>
            <a:r>
              <a:rPr lang="en-US">
                <a:latin typeface="Constantia" charset="0"/>
                <a:ea typeface="DejaVu Sans" charset="0"/>
                <a:cs typeface="DejaVu Sans" charset="0"/>
              </a:rPr>
              <a:t>selects for replacement the page for which the time to the next reference is the longest</a:t>
            </a:r>
          </a:p>
          <a:p>
            <a:pPr lvl="1"/>
            <a:r>
              <a:rPr lang="en-US">
                <a:latin typeface="Constantia" charset="0"/>
                <a:ea typeface="DejaVu Sans" charset="0"/>
                <a:cs typeface="DejaVu Sans" charset="0"/>
              </a:rPr>
              <a:t>produces the fewest number of page faults</a:t>
            </a:r>
          </a:p>
          <a:p>
            <a:pPr lvl="1"/>
            <a:r>
              <a:rPr lang="en-US">
                <a:latin typeface="Constantia" charset="0"/>
                <a:ea typeface="DejaVu Sans" charset="0"/>
                <a:cs typeface="DejaVu Sans" charset="0"/>
              </a:rPr>
              <a:t>impossible to implement (need to know the future) but serves as a standard to compare with the other algorithms we shall study </a:t>
            </a:r>
          </a:p>
          <a:p>
            <a:r>
              <a:rPr lang="en-US">
                <a:latin typeface="Constantia" charset="0"/>
                <a:cs typeface="DejaVu Sans" charset="0"/>
              </a:rPr>
              <a:t>Least recently used (LRU)</a:t>
            </a:r>
          </a:p>
          <a:p>
            <a:r>
              <a:rPr lang="en-US">
                <a:latin typeface="Constantia" charset="0"/>
                <a:cs typeface="DejaVu Sans" charset="0"/>
              </a:rPr>
              <a:t>First-in, first-out (FIFO)</a:t>
            </a:r>
          </a:p>
          <a:p>
            <a:r>
              <a:rPr lang="en-US">
                <a:latin typeface="Constantia" charset="0"/>
                <a:cs typeface="DejaVu Sans" charset="0"/>
              </a:rPr>
              <a:t>Clock</a:t>
            </a:r>
          </a:p>
        </p:txBody>
      </p:sp>
      <p:sp>
        <p:nvSpPr>
          <p:cNvPr id="4" name="TextBox 3"/>
          <p:cNvSpPr txBox="1"/>
          <p:nvPr/>
        </p:nvSpPr>
        <p:spPr>
          <a:xfrm>
            <a:off x="8244408" y="5795972"/>
            <a:ext cx="441146" cy="369332"/>
          </a:xfrm>
          <a:prstGeom prst="rect">
            <a:avLst/>
          </a:prstGeom>
          <a:noFill/>
        </p:spPr>
        <p:txBody>
          <a:bodyPr wrap="none" rtlCol="0">
            <a:spAutoFit/>
          </a:bodyPr>
          <a:lstStyle/>
          <a:p>
            <a:r>
              <a:rPr lang="en-US" dirty="0">
                <a:solidFill>
                  <a:schemeClr val="bg1"/>
                </a:solidFill>
              </a:rPr>
              <a:t>20</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223FB84-A7AC-C543-A75B-EBED47CB5B38}"/>
                  </a:ext>
                </a:extLst>
              </p14:cNvPr>
              <p14:cNvContentPartPr/>
              <p14:nvPr/>
            </p14:nvContentPartPr>
            <p14:xfrm>
              <a:off x="1054850" y="1968881"/>
              <a:ext cx="1123920" cy="33120"/>
            </p14:xfrm>
          </p:contentPart>
        </mc:Choice>
        <mc:Fallback>
          <p:pic>
            <p:nvPicPr>
              <p:cNvPr id="2" name="Ink 1">
                <a:extLst>
                  <a:ext uri="{FF2B5EF4-FFF2-40B4-BE49-F238E27FC236}">
                    <a16:creationId xmlns:a16="http://schemas.microsoft.com/office/drawing/2014/main" id="{4223FB84-A7AC-C543-A75B-EBED47CB5B38}"/>
                  </a:ext>
                </a:extLst>
              </p:cNvPr>
              <p:cNvPicPr/>
              <p:nvPr/>
            </p:nvPicPr>
            <p:blipFill>
              <a:blip r:embed="rId3"/>
              <a:stretch>
                <a:fillRect/>
              </a:stretch>
            </p:blipFill>
            <p:spPr>
              <a:xfrm>
                <a:off x="1046210" y="1960241"/>
                <a:ext cx="11415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FB89074-E863-A94F-9BB1-95DB33540092}"/>
                  </a:ext>
                </a:extLst>
              </p14:cNvPr>
              <p14:cNvContentPartPr/>
              <p14:nvPr/>
            </p14:nvContentPartPr>
            <p14:xfrm>
              <a:off x="1380650" y="2728841"/>
              <a:ext cx="2974680" cy="16920"/>
            </p14:xfrm>
          </p:contentPart>
        </mc:Choice>
        <mc:Fallback>
          <p:pic>
            <p:nvPicPr>
              <p:cNvPr id="3" name="Ink 2">
                <a:extLst>
                  <a:ext uri="{FF2B5EF4-FFF2-40B4-BE49-F238E27FC236}">
                    <a16:creationId xmlns:a16="http://schemas.microsoft.com/office/drawing/2014/main" id="{DFB89074-E863-A94F-9BB1-95DB33540092}"/>
                  </a:ext>
                </a:extLst>
              </p:cNvPr>
              <p:cNvPicPr/>
              <p:nvPr/>
            </p:nvPicPr>
            <p:blipFill>
              <a:blip r:embed="rId5"/>
              <a:stretch>
                <a:fillRect/>
              </a:stretch>
            </p:blipFill>
            <p:spPr>
              <a:xfrm>
                <a:off x="1371650" y="2719841"/>
                <a:ext cx="29923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711D23B-BB68-AF4C-B358-4A3055921B50}"/>
                  </a:ext>
                </a:extLst>
              </p14:cNvPr>
              <p14:cNvContentPartPr/>
              <p14:nvPr/>
            </p14:nvContentPartPr>
            <p14:xfrm>
              <a:off x="4664210" y="3065441"/>
              <a:ext cx="1275840" cy="76680"/>
            </p14:xfrm>
          </p:contentPart>
        </mc:Choice>
        <mc:Fallback>
          <p:pic>
            <p:nvPicPr>
              <p:cNvPr id="5" name="Ink 4">
                <a:extLst>
                  <a:ext uri="{FF2B5EF4-FFF2-40B4-BE49-F238E27FC236}">
                    <a16:creationId xmlns:a16="http://schemas.microsoft.com/office/drawing/2014/main" id="{5711D23B-BB68-AF4C-B358-4A3055921B50}"/>
                  </a:ext>
                </a:extLst>
              </p:cNvPr>
              <p:cNvPicPr/>
              <p:nvPr/>
            </p:nvPicPr>
            <p:blipFill>
              <a:blip r:embed="rId7"/>
              <a:stretch>
                <a:fillRect/>
              </a:stretch>
            </p:blipFill>
            <p:spPr>
              <a:xfrm>
                <a:off x="4655210" y="3056441"/>
                <a:ext cx="12934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DF62E38-4DDD-3F4F-881A-17BD2BB37518}"/>
                  </a:ext>
                </a:extLst>
              </p14:cNvPr>
              <p14:cNvContentPartPr/>
              <p14:nvPr/>
            </p14:nvContentPartPr>
            <p14:xfrm>
              <a:off x="2357330" y="3477641"/>
              <a:ext cx="1509120" cy="33120"/>
            </p14:xfrm>
          </p:contentPart>
        </mc:Choice>
        <mc:Fallback>
          <p:pic>
            <p:nvPicPr>
              <p:cNvPr id="6" name="Ink 5">
                <a:extLst>
                  <a:ext uri="{FF2B5EF4-FFF2-40B4-BE49-F238E27FC236}">
                    <a16:creationId xmlns:a16="http://schemas.microsoft.com/office/drawing/2014/main" id="{EDF62E38-4DDD-3F4F-881A-17BD2BB37518}"/>
                  </a:ext>
                </a:extLst>
              </p:cNvPr>
              <p:cNvPicPr/>
              <p:nvPr/>
            </p:nvPicPr>
            <p:blipFill>
              <a:blip r:embed="rId9"/>
              <a:stretch>
                <a:fillRect/>
              </a:stretch>
            </p:blipFill>
            <p:spPr>
              <a:xfrm>
                <a:off x="2348690" y="3469001"/>
                <a:ext cx="1526760" cy="50760"/>
              </a:xfrm>
              <a:prstGeom prst="rect">
                <a:avLst/>
              </a:prstGeom>
            </p:spPr>
          </p:pic>
        </mc:Fallback>
      </mc:AlternateContent>
    </p:spTree>
    <p:extLst>
      <p:ext uri="{BB962C8B-B14F-4D97-AF65-F5344CB8AC3E}">
        <p14:creationId xmlns:p14="http://schemas.microsoft.com/office/powerpoint/2010/main" val="31813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extLst>
              <p:ext uri="{D42A27DB-BD31-4B8C-83A1-F6EECF244321}">
                <p14:modId xmlns:p14="http://schemas.microsoft.com/office/powerpoint/2010/main" val="650327635"/>
              </p:ext>
            </p:extLst>
          </p:nvPr>
        </p:nvGraphicFramePr>
        <p:xfrm>
          <a:off x="467544" y="3573016"/>
          <a:ext cx="7694657" cy="2341907"/>
        </p:xfrm>
        <a:graphic>
          <a:graphicData uri="http://schemas.openxmlformats.org/presentationml/2006/ole">
            <mc:AlternateContent xmlns:mc="http://schemas.openxmlformats.org/markup-compatibility/2006">
              <mc:Choice xmlns:v="urn:schemas-microsoft-com:vml" Requires="v">
                <p:oleObj spid="_x0000_s7169" name="Artwork" r:id="rId3" imgW="8476190" imgH="3591426" progId="">
                  <p:embed/>
                </p:oleObj>
              </mc:Choice>
              <mc:Fallback>
                <p:oleObj name="Artwork" r:id="rId3" imgW="8476190" imgH="3591426" progId="">
                  <p:embed/>
                  <p:pic>
                    <p:nvPicPr>
                      <p:cNvPr id="46082" name="Object 2"/>
                      <p:cNvPicPr>
                        <a:picLocks noChangeAspect="1" noChangeArrowheads="1"/>
                      </p:cNvPicPr>
                      <p:nvPr/>
                    </p:nvPicPr>
                    <p:blipFill>
                      <a:blip r:embed="rId4">
                        <a:extLst>
                          <a:ext uri="{28A0092B-C50C-407E-A947-70E740481C1C}">
                            <a14:useLocalDpi xmlns:a14="http://schemas.microsoft.com/office/drawing/2010/main" val="0"/>
                          </a:ext>
                        </a:extLst>
                      </a:blip>
                      <a:srcRect l="-699" t="13585" b="4906"/>
                      <a:stretch>
                        <a:fillRect/>
                      </a:stretch>
                    </p:blipFill>
                    <p:spPr bwMode="auto">
                      <a:xfrm>
                        <a:off x="467544" y="3573016"/>
                        <a:ext cx="7694657" cy="2341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3" name="Rectangle 3"/>
          <p:cNvSpPr>
            <a:spLocks noGrp="1" noChangeArrowheads="1"/>
          </p:cNvSpPr>
          <p:nvPr>
            <p:ph type="title"/>
          </p:nvPr>
        </p:nvSpPr>
        <p:spPr>
          <a:xfrm>
            <a:off x="457200" y="276225"/>
            <a:ext cx="8216900" cy="1095375"/>
          </a:xfrm>
        </p:spPr>
        <p:txBody>
          <a:bodyPr/>
          <a:lstStyle/>
          <a:p>
            <a:r>
              <a:rPr lang="en-US">
                <a:latin typeface="Calibri" charset="0"/>
                <a:cs typeface="DejaVu Sans" charset="0"/>
              </a:rPr>
              <a:t> LRU Policy</a:t>
            </a:r>
          </a:p>
        </p:txBody>
      </p:sp>
      <p:sp>
        <p:nvSpPr>
          <p:cNvPr id="46084" name="Rectangle 4"/>
          <p:cNvSpPr>
            <a:spLocks noGrp="1" noChangeArrowheads="1"/>
          </p:cNvSpPr>
          <p:nvPr>
            <p:ph type="body" idx="1"/>
          </p:nvPr>
        </p:nvSpPr>
        <p:spPr>
          <a:xfrm>
            <a:off x="452438" y="1371600"/>
            <a:ext cx="8686800" cy="5562600"/>
          </a:xfrm>
        </p:spPr>
        <p:txBody>
          <a:bodyPr>
            <a:normAutofit/>
          </a:bodyPr>
          <a:lstStyle/>
          <a:p>
            <a:r>
              <a:rPr lang="en-US" sz="1900" dirty="0">
                <a:latin typeface="Constantia" charset="0"/>
                <a:cs typeface="DejaVu Sans" charset="0"/>
              </a:rPr>
              <a:t>Replaces the page that has not been referenced for the longest time</a:t>
            </a:r>
          </a:p>
          <a:p>
            <a:pPr lvl="1"/>
            <a:r>
              <a:rPr lang="en-US" sz="1900" dirty="0">
                <a:latin typeface="Constantia" charset="0"/>
                <a:ea typeface="DejaVu Sans" charset="0"/>
                <a:cs typeface="DejaVu Sans" charset="0"/>
              </a:rPr>
              <a:t>by the principle of locality, this page is least likely to be referenced in the near future</a:t>
            </a:r>
          </a:p>
          <a:p>
            <a:pPr lvl="1"/>
            <a:r>
              <a:rPr lang="en-US" sz="1900" dirty="0">
                <a:latin typeface="Constantia" charset="0"/>
                <a:ea typeface="DejaVu Sans" charset="0"/>
                <a:cs typeface="DejaVu Sans" charset="0"/>
              </a:rPr>
              <a:t>performs nearly as well as the optimal policy</a:t>
            </a:r>
          </a:p>
          <a:p>
            <a:r>
              <a:rPr lang="en-US" sz="1900" dirty="0">
                <a:latin typeface="Constantia" charset="0"/>
                <a:cs typeface="DejaVu Sans" charset="0"/>
              </a:rPr>
              <a:t>Example: A process of 5 pages with an OS that fixes the </a:t>
            </a:r>
            <a:r>
              <a:rPr lang="en-US" sz="1900" dirty="0">
                <a:solidFill>
                  <a:schemeClr val="accent2"/>
                </a:solidFill>
                <a:latin typeface="Constantia" charset="0"/>
                <a:cs typeface="DejaVu Sans" charset="0"/>
              </a:rPr>
              <a:t>resident set size</a:t>
            </a:r>
            <a:r>
              <a:rPr lang="en-US" sz="1900" dirty="0">
                <a:latin typeface="Constantia" charset="0"/>
                <a:cs typeface="DejaVu Sans" charset="0"/>
              </a:rPr>
              <a:t> to 3</a:t>
            </a:r>
          </a:p>
        </p:txBody>
      </p:sp>
      <p:sp>
        <p:nvSpPr>
          <p:cNvPr id="5" name="TextBox 4"/>
          <p:cNvSpPr txBox="1"/>
          <p:nvPr/>
        </p:nvSpPr>
        <p:spPr>
          <a:xfrm>
            <a:off x="8244408" y="5795972"/>
            <a:ext cx="441422" cy="369332"/>
          </a:xfrm>
          <a:prstGeom prst="rect">
            <a:avLst/>
          </a:prstGeom>
          <a:noFill/>
        </p:spPr>
        <p:txBody>
          <a:bodyPr wrap="none" rtlCol="0">
            <a:spAutoFit/>
          </a:bodyPr>
          <a:lstStyle/>
          <a:p>
            <a:r>
              <a:rPr lang="en-US" dirty="0">
                <a:solidFill>
                  <a:schemeClr val="bg1"/>
                </a:solidFill>
              </a:rPr>
              <a:t>21</a:t>
            </a:r>
          </a:p>
        </p:txBody>
      </p:sp>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46C8E859-557C-6945-B0DE-EE426795BD04}"/>
                  </a:ext>
                </a:extLst>
              </p14:cNvPr>
              <p14:cNvContentPartPr/>
              <p14:nvPr/>
            </p14:nvContentPartPr>
            <p14:xfrm>
              <a:off x="2026490" y="4042481"/>
              <a:ext cx="360" cy="360"/>
            </p14:xfrm>
          </p:contentPart>
        </mc:Choice>
        <mc:Fallback>
          <p:pic>
            <p:nvPicPr>
              <p:cNvPr id="10" name="Ink 9">
                <a:extLst>
                  <a:ext uri="{FF2B5EF4-FFF2-40B4-BE49-F238E27FC236}">
                    <a16:creationId xmlns:a16="http://schemas.microsoft.com/office/drawing/2014/main" id="{46C8E859-557C-6945-B0DE-EE426795BD04}"/>
                  </a:ext>
                </a:extLst>
              </p:cNvPr>
              <p:cNvPicPr/>
              <p:nvPr/>
            </p:nvPicPr>
            <p:blipFill>
              <a:blip r:embed="rId6"/>
              <a:stretch>
                <a:fillRect/>
              </a:stretch>
            </p:blipFill>
            <p:spPr>
              <a:xfrm>
                <a:off x="2017490" y="4033481"/>
                <a:ext cx="18000" cy="18000"/>
              </a:xfrm>
              <a:prstGeom prst="rect">
                <a:avLst/>
              </a:prstGeom>
            </p:spPr>
          </p:pic>
        </mc:Fallback>
      </mc:AlternateContent>
    </p:spTree>
    <p:extLst>
      <p:ext uri="{BB962C8B-B14F-4D97-AF65-F5344CB8AC3E}">
        <p14:creationId xmlns:p14="http://schemas.microsoft.com/office/powerpoint/2010/main" val="27537648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76200"/>
            <a:ext cx="8216900" cy="1557338"/>
          </a:xfrm>
        </p:spPr>
        <p:txBody>
          <a:bodyPr/>
          <a:lstStyle/>
          <a:p>
            <a:r>
              <a:rPr lang="en-US">
                <a:latin typeface="Calibri" charset="0"/>
                <a:cs typeface="DejaVu Sans" charset="0"/>
              </a:rPr>
              <a:t> FIFO Policy</a:t>
            </a:r>
          </a:p>
        </p:txBody>
      </p:sp>
      <p:sp>
        <p:nvSpPr>
          <p:cNvPr id="49155" name="Rectangle 3"/>
          <p:cNvSpPr>
            <a:spLocks noGrp="1" noChangeArrowheads="1"/>
          </p:cNvSpPr>
          <p:nvPr>
            <p:ph type="body" idx="1"/>
          </p:nvPr>
        </p:nvSpPr>
        <p:spPr>
          <a:xfrm>
            <a:off x="465138" y="1524000"/>
            <a:ext cx="8216900" cy="4376738"/>
          </a:xfrm>
        </p:spPr>
        <p:txBody>
          <a:bodyPr/>
          <a:lstStyle/>
          <a:p>
            <a:r>
              <a:rPr lang="en-US">
                <a:latin typeface="Constantia" charset="0"/>
                <a:cs typeface="DejaVu Sans" charset="0"/>
              </a:rPr>
              <a:t>Treats page frames allocated to a process as a circular buffer; pages removed in round-robin style</a:t>
            </a:r>
          </a:p>
          <a:p>
            <a:r>
              <a:rPr lang="en-US">
                <a:latin typeface="Constantia" charset="0"/>
                <a:cs typeface="DejaVu Sans" charset="0"/>
              </a:rPr>
              <a:t>When the buffer is full, the page that has been in memory the longest is replaced. Hence, first-in, first-out</a:t>
            </a:r>
          </a:p>
          <a:p>
            <a:pPr lvl="1"/>
            <a:r>
              <a:rPr lang="en-US">
                <a:latin typeface="Constantia" charset="0"/>
                <a:ea typeface="DejaVu Sans" charset="0"/>
                <a:cs typeface="DejaVu Sans" charset="0"/>
              </a:rPr>
              <a:t>A page fetched into memory a long time ago may now have fallen out of use</a:t>
            </a:r>
          </a:p>
          <a:p>
            <a:pPr lvl="1"/>
            <a:r>
              <a:rPr lang="en-US">
                <a:latin typeface="Constantia" charset="0"/>
                <a:ea typeface="DejaVu Sans" charset="0"/>
                <a:cs typeface="DejaVu Sans" charset="0"/>
              </a:rPr>
              <a:t>But a frequently used page is often the oldest, so it will be repeatedly paged out by FIFO</a:t>
            </a:r>
          </a:p>
          <a:p>
            <a:r>
              <a:rPr lang="en-US">
                <a:latin typeface="Constantia" charset="0"/>
                <a:cs typeface="DejaVu Sans" charset="0"/>
              </a:rPr>
              <a:t>Simple to implement</a:t>
            </a:r>
          </a:p>
          <a:p>
            <a:pPr lvl="1"/>
            <a:r>
              <a:rPr lang="en-US">
                <a:latin typeface="Constantia" charset="0"/>
                <a:ea typeface="DejaVu Sans" charset="0"/>
                <a:cs typeface="DejaVu Sans" charset="0"/>
              </a:rPr>
              <a:t>requires only a pointer that circles through the page frames of the process</a:t>
            </a:r>
          </a:p>
        </p:txBody>
      </p:sp>
      <p:sp>
        <p:nvSpPr>
          <p:cNvPr id="4" name="TextBox 3"/>
          <p:cNvSpPr txBox="1"/>
          <p:nvPr/>
        </p:nvSpPr>
        <p:spPr>
          <a:xfrm>
            <a:off x="8244408" y="5795972"/>
            <a:ext cx="441422" cy="369332"/>
          </a:xfrm>
          <a:prstGeom prst="rect">
            <a:avLst/>
          </a:prstGeom>
          <a:noFill/>
        </p:spPr>
        <p:txBody>
          <a:bodyPr wrap="none" rtlCol="0">
            <a:spAutoFit/>
          </a:bodyPr>
          <a:lstStyle/>
          <a:p>
            <a:r>
              <a:rPr lang="en-US" dirty="0">
                <a:solidFill>
                  <a:schemeClr val="bg1"/>
                </a:solidFill>
              </a:rPr>
              <a:t>22</a:t>
            </a:r>
          </a:p>
        </p:txBody>
      </p:sp>
    </p:spTree>
    <p:extLst>
      <p:ext uri="{BB962C8B-B14F-4D97-AF65-F5344CB8AC3E}">
        <p14:creationId xmlns:p14="http://schemas.microsoft.com/office/powerpoint/2010/main" val="1219206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extLst>
              <p:ext uri="{D42A27DB-BD31-4B8C-83A1-F6EECF244321}">
                <p14:modId xmlns:p14="http://schemas.microsoft.com/office/powerpoint/2010/main" val="1153810430"/>
              </p:ext>
            </p:extLst>
          </p:nvPr>
        </p:nvGraphicFramePr>
        <p:xfrm>
          <a:off x="395537" y="2636913"/>
          <a:ext cx="7632847" cy="3092252"/>
        </p:xfrm>
        <a:graphic>
          <a:graphicData uri="http://schemas.openxmlformats.org/presentationml/2006/ole">
            <mc:AlternateContent xmlns:mc="http://schemas.openxmlformats.org/markup-compatibility/2006">
              <mc:Choice xmlns:v="urn:schemas-microsoft-com:vml" Requires="v">
                <p:oleObj spid="_x0000_s8193" name="Artwork" r:id="rId3" imgW="8476190" imgH="3561905" progId="">
                  <p:embed/>
                </p:oleObj>
              </mc:Choice>
              <mc:Fallback>
                <p:oleObj name="Artwork" r:id="rId3" imgW="8476190" imgH="3561905" progId="">
                  <p:embed/>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7" y="2636913"/>
                        <a:ext cx="7632847" cy="3092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79" name="Rectangle 3"/>
          <p:cNvSpPr>
            <a:spLocks noGrp="1" noChangeArrowheads="1"/>
          </p:cNvSpPr>
          <p:nvPr>
            <p:ph type="title"/>
          </p:nvPr>
        </p:nvSpPr>
        <p:spPr/>
        <p:txBody>
          <a:bodyPr/>
          <a:lstStyle/>
          <a:p>
            <a:r>
              <a:rPr lang="en-US">
                <a:latin typeface="Calibri" charset="0"/>
                <a:cs typeface="DejaVu Sans" charset="0"/>
              </a:rPr>
              <a:t>Comparison of FIFO with LRU</a:t>
            </a:r>
          </a:p>
        </p:txBody>
      </p:sp>
      <p:sp>
        <p:nvSpPr>
          <p:cNvPr id="50180" name="Rectangle 4"/>
          <p:cNvSpPr>
            <a:spLocks noGrp="1" noChangeArrowheads="1"/>
          </p:cNvSpPr>
          <p:nvPr>
            <p:ph type="body" idx="1"/>
          </p:nvPr>
        </p:nvSpPr>
        <p:spPr/>
        <p:txBody>
          <a:bodyPr/>
          <a:lstStyle/>
          <a:p>
            <a:r>
              <a:rPr lang="en-US">
                <a:latin typeface="Constantia" charset="0"/>
                <a:cs typeface="DejaVu Sans" charset="0"/>
              </a:rPr>
              <a:t>LRU recognizes that pages 2 and 5 are referenced more frequently than others but FIFO does not</a:t>
            </a:r>
          </a:p>
          <a:p>
            <a:r>
              <a:rPr lang="en-US">
                <a:latin typeface="Constantia" charset="0"/>
                <a:cs typeface="DejaVu Sans" charset="0"/>
              </a:rPr>
              <a:t>FIFO performs relatively poorly </a:t>
            </a:r>
          </a:p>
        </p:txBody>
      </p:sp>
      <p:sp>
        <p:nvSpPr>
          <p:cNvPr id="5" name="TextBox 4"/>
          <p:cNvSpPr txBox="1"/>
          <p:nvPr/>
        </p:nvSpPr>
        <p:spPr>
          <a:xfrm>
            <a:off x="8244408" y="5795972"/>
            <a:ext cx="441422" cy="369332"/>
          </a:xfrm>
          <a:prstGeom prst="rect">
            <a:avLst/>
          </a:prstGeom>
          <a:noFill/>
        </p:spPr>
        <p:txBody>
          <a:bodyPr wrap="none" rtlCol="0">
            <a:spAutoFit/>
          </a:bodyPr>
          <a:lstStyle/>
          <a:p>
            <a:r>
              <a:rPr lang="en-US" dirty="0">
                <a:solidFill>
                  <a:schemeClr val="bg1"/>
                </a:solidFill>
              </a:rPr>
              <a:t>23</a:t>
            </a:r>
          </a:p>
        </p:txBody>
      </p:sp>
    </p:spTree>
    <p:extLst>
      <p:ext uri="{BB962C8B-B14F-4D97-AF65-F5344CB8AC3E}">
        <p14:creationId xmlns:p14="http://schemas.microsoft.com/office/powerpoint/2010/main" val="1090384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90538" y="-76200"/>
            <a:ext cx="8216900" cy="1557338"/>
          </a:xfrm>
        </p:spPr>
        <p:txBody>
          <a:bodyPr/>
          <a:lstStyle/>
          <a:p>
            <a:r>
              <a:rPr lang="en-US">
                <a:latin typeface="Calibri" charset="0"/>
                <a:cs typeface="DejaVu Sans" charset="0"/>
              </a:rPr>
              <a:t>Clock Policy</a:t>
            </a:r>
          </a:p>
        </p:txBody>
      </p:sp>
      <p:sp>
        <p:nvSpPr>
          <p:cNvPr id="51203" name="Rectangle 3"/>
          <p:cNvSpPr>
            <a:spLocks noGrp="1" noChangeArrowheads="1"/>
          </p:cNvSpPr>
          <p:nvPr>
            <p:ph type="body" idx="1"/>
          </p:nvPr>
        </p:nvSpPr>
        <p:spPr>
          <a:xfrm>
            <a:off x="228600" y="1473200"/>
            <a:ext cx="8216900" cy="4376738"/>
          </a:xfrm>
        </p:spPr>
        <p:txBody>
          <a:bodyPr/>
          <a:lstStyle/>
          <a:p>
            <a:r>
              <a:rPr lang="en-US">
                <a:latin typeface="Constantia" charset="0"/>
                <a:cs typeface="DejaVu Sans" charset="0"/>
              </a:rPr>
              <a:t>The set of frames that are candidates for replacement (local or global scope) is considered as a circular buffer </a:t>
            </a:r>
          </a:p>
          <a:p>
            <a:r>
              <a:rPr lang="en-US">
                <a:latin typeface="Constantia" charset="0"/>
                <a:cs typeface="DejaVu Sans" charset="0"/>
              </a:rPr>
              <a:t>When a page is replaced, a pointer is set to point to the next frame in buffer</a:t>
            </a:r>
          </a:p>
          <a:p>
            <a:r>
              <a:rPr lang="en-US">
                <a:latin typeface="Constantia" charset="0"/>
                <a:cs typeface="DejaVu Sans" charset="0"/>
              </a:rPr>
              <a:t>A use bit for each frame is set to 1 whenever </a:t>
            </a:r>
          </a:p>
          <a:p>
            <a:pPr lvl="1"/>
            <a:r>
              <a:rPr lang="en-US">
                <a:latin typeface="Constantia" charset="0"/>
                <a:ea typeface="DejaVu Sans" charset="0"/>
                <a:cs typeface="DejaVu Sans" charset="0"/>
              </a:rPr>
              <a:t>a page is first loaded into the frame</a:t>
            </a:r>
          </a:p>
          <a:p>
            <a:pPr lvl="1"/>
            <a:r>
              <a:rPr lang="en-US">
                <a:latin typeface="Constantia" charset="0"/>
                <a:ea typeface="DejaVu Sans" charset="0"/>
                <a:cs typeface="DejaVu Sans" charset="0"/>
              </a:rPr>
              <a:t>the page is referenced</a:t>
            </a:r>
          </a:p>
          <a:p>
            <a:r>
              <a:rPr lang="en-US">
                <a:latin typeface="Constantia" charset="0"/>
                <a:cs typeface="DejaVu Sans" charset="0"/>
              </a:rPr>
              <a:t>When it is time to replace a page, the first frame encountered with the use bit set to 0 is replaced</a:t>
            </a:r>
          </a:p>
          <a:p>
            <a:pPr lvl="1"/>
            <a:r>
              <a:rPr lang="en-US">
                <a:latin typeface="Constantia" charset="0"/>
                <a:ea typeface="DejaVu Sans" charset="0"/>
                <a:cs typeface="DejaVu Sans" charset="0"/>
              </a:rPr>
              <a:t>during the search for replacement, each use bit set to 1 is changed to 0</a:t>
            </a:r>
          </a:p>
        </p:txBody>
      </p:sp>
      <p:sp>
        <p:nvSpPr>
          <p:cNvPr id="4" name="TextBox 3"/>
          <p:cNvSpPr txBox="1"/>
          <p:nvPr/>
        </p:nvSpPr>
        <p:spPr>
          <a:xfrm>
            <a:off x="8244408" y="5795972"/>
            <a:ext cx="441422" cy="369332"/>
          </a:xfrm>
          <a:prstGeom prst="rect">
            <a:avLst/>
          </a:prstGeom>
          <a:noFill/>
        </p:spPr>
        <p:txBody>
          <a:bodyPr wrap="none" rtlCol="0">
            <a:spAutoFit/>
          </a:bodyPr>
          <a:lstStyle/>
          <a:p>
            <a:r>
              <a:rPr lang="en-US" dirty="0">
                <a:solidFill>
                  <a:schemeClr val="bg1"/>
                </a:solidFill>
              </a:rPr>
              <a:t>24</a:t>
            </a:r>
          </a:p>
        </p:txBody>
      </p: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A9F16C1B-9765-594D-AF4B-96AC77130754}"/>
                  </a:ext>
                </a:extLst>
              </p14:cNvPr>
              <p14:cNvContentPartPr/>
              <p14:nvPr/>
            </p14:nvContentPartPr>
            <p14:xfrm>
              <a:off x="837770" y="3570161"/>
              <a:ext cx="742680" cy="17280"/>
            </p14:xfrm>
          </p:contentPart>
        </mc:Choice>
        <mc:Fallback>
          <p:pic>
            <p:nvPicPr>
              <p:cNvPr id="12" name="Ink 11">
                <a:extLst>
                  <a:ext uri="{FF2B5EF4-FFF2-40B4-BE49-F238E27FC236}">
                    <a16:creationId xmlns:a16="http://schemas.microsoft.com/office/drawing/2014/main" id="{A9F16C1B-9765-594D-AF4B-96AC77130754}"/>
                  </a:ext>
                </a:extLst>
              </p:cNvPr>
              <p:cNvPicPr/>
              <p:nvPr/>
            </p:nvPicPr>
            <p:blipFill>
              <a:blip r:embed="rId4"/>
              <a:stretch>
                <a:fillRect/>
              </a:stretch>
            </p:blipFill>
            <p:spPr>
              <a:xfrm>
                <a:off x="829130" y="3561161"/>
                <a:ext cx="7603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4F1059A2-6391-6B4E-9C7F-DD9438CD48A2}"/>
                  </a:ext>
                </a:extLst>
              </p14:cNvPr>
              <p14:cNvContentPartPr/>
              <p14:nvPr/>
            </p14:nvContentPartPr>
            <p14:xfrm>
              <a:off x="3535250" y="3559361"/>
              <a:ext cx="2008440" cy="49320"/>
            </p14:xfrm>
          </p:contentPart>
        </mc:Choice>
        <mc:Fallback>
          <p:pic>
            <p:nvPicPr>
              <p:cNvPr id="13" name="Ink 12">
                <a:extLst>
                  <a:ext uri="{FF2B5EF4-FFF2-40B4-BE49-F238E27FC236}">
                    <a16:creationId xmlns:a16="http://schemas.microsoft.com/office/drawing/2014/main" id="{4F1059A2-6391-6B4E-9C7F-DD9438CD48A2}"/>
                  </a:ext>
                </a:extLst>
              </p:cNvPr>
              <p:cNvPicPr/>
              <p:nvPr/>
            </p:nvPicPr>
            <p:blipFill>
              <a:blip r:embed="rId6"/>
              <a:stretch>
                <a:fillRect/>
              </a:stretch>
            </p:blipFill>
            <p:spPr>
              <a:xfrm>
                <a:off x="3526250" y="3550361"/>
                <a:ext cx="2026080" cy="66960"/>
              </a:xfrm>
              <a:prstGeom prst="rect">
                <a:avLst/>
              </a:prstGeom>
            </p:spPr>
          </p:pic>
        </mc:Fallback>
      </mc:AlternateContent>
      <p:grpSp>
        <p:nvGrpSpPr>
          <p:cNvPr id="16" name="Group 15">
            <a:extLst>
              <a:ext uri="{FF2B5EF4-FFF2-40B4-BE49-F238E27FC236}">
                <a16:creationId xmlns:a16="http://schemas.microsoft.com/office/drawing/2014/main" id="{34613CDE-C794-7F46-9B09-B038B181D52E}"/>
              </a:ext>
            </a:extLst>
          </p:cNvPr>
          <p:cNvGrpSpPr/>
          <p:nvPr/>
        </p:nvGrpSpPr>
        <p:grpSpPr>
          <a:xfrm>
            <a:off x="933170" y="3928361"/>
            <a:ext cx="3818160" cy="27360"/>
            <a:chOff x="933170" y="3928361"/>
            <a:chExt cx="3818160" cy="27360"/>
          </a:xfrm>
        </p:grpSpPr>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324F6184-CBCD-194C-AB33-DD2AA33EE925}"/>
                    </a:ext>
                  </a:extLst>
                </p14:cNvPr>
                <p14:cNvContentPartPr/>
                <p14:nvPr/>
              </p14:nvContentPartPr>
              <p14:xfrm>
                <a:off x="933170" y="3928361"/>
                <a:ext cx="1652760" cy="11160"/>
              </p14:xfrm>
            </p:contentPart>
          </mc:Choice>
          <mc:Fallback>
            <p:pic>
              <p:nvPicPr>
                <p:cNvPr id="14" name="Ink 13">
                  <a:extLst>
                    <a:ext uri="{FF2B5EF4-FFF2-40B4-BE49-F238E27FC236}">
                      <a16:creationId xmlns:a16="http://schemas.microsoft.com/office/drawing/2014/main" id="{324F6184-CBCD-194C-AB33-DD2AA33EE925}"/>
                    </a:ext>
                  </a:extLst>
                </p:cNvPr>
                <p:cNvPicPr/>
                <p:nvPr/>
              </p:nvPicPr>
              <p:blipFill>
                <a:blip r:embed="rId8"/>
                <a:stretch>
                  <a:fillRect/>
                </a:stretch>
              </p:blipFill>
              <p:spPr>
                <a:xfrm>
                  <a:off x="924170" y="3919361"/>
                  <a:ext cx="1670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FEBC2087-B2B0-0D47-813C-F550949DC443}"/>
                    </a:ext>
                  </a:extLst>
                </p14:cNvPr>
                <p14:cNvContentPartPr/>
                <p14:nvPr/>
              </p14:nvContentPartPr>
              <p14:xfrm>
                <a:off x="2867810" y="3933761"/>
                <a:ext cx="1883520" cy="21960"/>
              </p14:xfrm>
            </p:contentPart>
          </mc:Choice>
          <mc:Fallback>
            <p:pic>
              <p:nvPicPr>
                <p:cNvPr id="15" name="Ink 14">
                  <a:extLst>
                    <a:ext uri="{FF2B5EF4-FFF2-40B4-BE49-F238E27FC236}">
                      <a16:creationId xmlns:a16="http://schemas.microsoft.com/office/drawing/2014/main" id="{FEBC2087-B2B0-0D47-813C-F550949DC443}"/>
                    </a:ext>
                  </a:extLst>
                </p:cNvPr>
                <p:cNvPicPr/>
                <p:nvPr/>
              </p:nvPicPr>
              <p:blipFill>
                <a:blip r:embed="rId10"/>
                <a:stretch>
                  <a:fillRect/>
                </a:stretch>
              </p:blipFill>
              <p:spPr>
                <a:xfrm>
                  <a:off x="2858810" y="3925121"/>
                  <a:ext cx="1901160" cy="39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590E4BA5-BA78-CA41-B6BB-85F00C16073A}"/>
                  </a:ext>
                </a:extLst>
              </p14:cNvPr>
              <p14:cNvContentPartPr/>
              <p14:nvPr/>
            </p14:nvContentPartPr>
            <p14:xfrm>
              <a:off x="968090" y="4199441"/>
              <a:ext cx="2210040" cy="70920"/>
            </p14:xfrm>
          </p:contentPart>
        </mc:Choice>
        <mc:Fallback>
          <p:pic>
            <p:nvPicPr>
              <p:cNvPr id="17" name="Ink 16">
                <a:extLst>
                  <a:ext uri="{FF2B5EF4-FFF2-40B4-BE49-F238E27FC236}">
                    <a16:creationId xmlns:a16="http://schemas.microsoft.com/office/drawing/2014/main" id="{590E4BA5-BA78-CA41-B6BB-85F00C16073A}"/>
                  </a:ext>
                </a:extLst>
              </p:cNvPr>
              <p:cNvPicPr/>
              <p:nvPr/>
            </p:nvPicPr>
            <p:blipFill>
              <a:blip r:embed="rId12"/>
              <a:stretch>
                <a:fillRect/>
              </a:stretch>
            </p:blipFill>
            <p:spPr>
              <a:xfrm>
                <a:off x="959090" y="4190801"/>
                <a:ext cx="2227680" cy="88560"/>
              </a:xfrm>
              <a:prstGeom prst="rect">
                <a:avLst/>
              </a:prstGeom>
            </p:spPr>
          </p:pic>
        </mc:Fallback>
      </mc:AlternateContent>
      <p:grpSp>
        <p:nvGrpSpPr>
          <p:cNvPr id="23" name="Group 22">
            <a:extLst>
              <a:ext uri="{FF2B5EF4-FFF2-40B4-BE49-F238E27FC236}">
                <a16:creationId xmlns:a16="http://schemas.microsoft.com/office/drawing/2014/main" id="{9259974E-D41E-624D-BC51-62C8FBA78A43}"/>
              </a:ext>
            </a:extLst>
          </p:cNvPr>
          <p:cNvGrpSpPr/>
          <p:nvPr/>
        </p:nvGrpSpPr>
        <p:grpSpPr>
          <a:xfrm>
            <a:off x="479570" y="4640081"/>
            <a:ext cx="6105960" cy="531720"/>
            <a:chOff x="479570" y="4640081"/>
            <a:chExt cx="6105960" cy="531720"/>
          </a:xfrm>
        </p:grpSpPr>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11BB91F3-4BDE-4547-8CCA-CC4F31BCD290}"/>
                    </a:ext>
                  </a:extLst>
                </p14:cNvPr>
                <p14:cNvContentPartPr/>
                <p14:nvPr/>
              </p14:nvContentPartPr>
              <p14:xfrm>
                <a:off x="2954570" y="4640081"/>
                <a:ext cx="1888920" cy="27000"/>
              </p14:xfrm>
            </p:contentPart>
          </mc:Choice>
          <mc:Fallback>
            <p:pic>
              <p:nvPicPr>
                <p:cNvPr id="18" name="Ink 17">
                  <a:extLst>
                    <a:ext uri="{FF2B5EF4-FFF2-40B4-BE49-F238E27FC236}">
                      <a16:creationId xmlns:a16="http://schemas.microsoft.com/office/drawing/2014/main" id="{11BB91F3-4BDE-4547-8CCA-CC4F31BCD290}"/>
                    </a:ext>
                  </a:extLst>
                </p:cNvPr>
                <p:cNvPicPr/>
                <p:nvPr/>
              </p:nvPicPr>
              <p:blipFill>
                <a:blip r:embed="rId14"/>
                <a:stretch>
                  <a:fillRect/>
                </a:stretch>
              </p:blipFill>
              <p:spPr>
                <a:xfrm>
                  <a:off x="2945570" y="4631081"/>
                  <a:ext cx="19065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AEE72679-ABF2-D842-9035-B2A3B9F93FED}"/>
                    </a:ext>
                  </a:extLst>
                </p14:cNvPr>
                <p14:cNvContentPartPr/>
                <p14:nvPr/>
              </p14:nvContentPartPr>
              <p14:xfrm>
                <a:off x="5429210" y="4704161"/>
                <a:ext cx="1156320" cy="103680"/>
              </p14:xfrm>
            </p:contentPart>
          </mc:Choice>
          <mc:Fallback>
            <p:pic>
              <p:nvPicPr>
                <p:cNvPr id="19" name="Ink 18">
                  <a:extLst>
                    <a:ext uri="{FF2B5EF4-FFF2-40B4-BE49-F238E27FC236}">
                      <a16:creationId xmlns:a16="http://schemas.microsoft.com/office/drawing/2014/main" id="{AEE72679-ABF2-D842-9035-B2A3B9F93FED}"/>
                    </a:ext>
                  </a:extLst>
                </p:cNvPr>
                <p:cNvPicPr/>
                <p:nvPr/>
              </p:nvPicPr>
              <p:blipFill>
                <a:blip r:embed="rId16"/>
                <a:stretch>
                  <a:fillRect/>
                </a:stretch>
              </p:blipFill>
              <p:spPr>
                <a:xfrm>
                  <a:off x="5420570" y="4695521"/>
                  <a:ext cx="11739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3A2BE02A-17AF-9F47-916F-1F8D491F4EE5}"/>
                    </a:ext>
                  </a:extLst>
                </p14:cNvPr>
                <p14:cNvContentPartPr/>
                <p14:nvPr/>
              </p14:nvContentPartPr>
              <p14:xfrm>
                <a:off x="479570" y="5094761"/>
                <a:ext cx="1834920" cy="11520"/>
              </p14:xfrm>
            </p:contentPart>
          </mc:Choice>
          <mc:Fallback>
            <p:pic>
              <p:nvPicPr>
                <p:cNvPr id="20" name="Ink 19">
                  <a:extLst>
                    <a:ext uri="{FF2B5EF4-FFF2-40B4-BE49-F238E27FC236}">
                      <a16:creationId xmlns:a16="http://schemas.microsoft.com/office/drawing/2014/main" id="{3A2BE02A-17AF-9F47-916F-1F8D491F4EE5}"/>
                    </a:ext>
                  </a:extLst>
                </p:cNvPr>
                <p:cNvPicPr/>
                <p:nvPr/>
              </p:nvPicPr>
              <p:blipFill>
                <a:blip r:embed="rId18"/>
                <a:stretch>
                  <a:fillRect/>
                </a:stretch>
              </p:blipFill>
              <p:spPr>
                <a:xfrm>
                  <a:off x="470930" y="5086121"/>
                  <a:ext cx="18525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7C175DE9-E715-DC4A-AB69-2727423E9BA0}"/>
                    </a:ext>
                  </a:extLst>
                </p14:cNvPr>
                <p14:cNvContentPartPr/>
                <p14:nvPr/>
              </p14:nvContentPartPr>
              <p14:xfrm>
                <a:off x="3068330" y="5073521"/>
                <a:ext cx="2361240" cy="49320"/>
              </p14:xfrm>
            </p:contentPart>
          </mc:Choice>
          <mc:Fallback>
            <p:pic>
              <p:nvPicPr>
                <p:cNvPr id="21" name="Ink 20">
                  <a:extLst>
                    <a:ext uri="{FF2B5EF4-FFF2-40B4-BE49-F238E27FC236}">
                      <a16:creationId xmlns:a16="http://schemas.microsoft.com/office/drawing/2014/main" id="{7C175DE9-E715-DC4A-AB69-2727423E9BA0}"/>
                    </a:ext>
                  </a:extLst>
                </p:cNvPr>
                <p:cNvPicPr/>
                <p:nvPr/>
              </p:nvPicPr>
              <p:blipFill>
                <a:blip r:embed="rId20"/>
                <a:stretch>
                  <a:fillRect/>
                </a:stretch>
              </p:blipFill>
              <p:spPr>
                <a:xfrm>
                  <a:off x="3059690" y="5064881"/>
                  <a:ext cx="23788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89ACBF73-1B3A-4649-AFF8-D376CACEDB23}"/>
                    </a:ext>
                  </a:extLst>
                </p14:cNvPr>
                <p14:cNvContentPartPr/>
                <p14:nvPr/>
              </p14:nvContentPartPr>
              <p14:xfrm>
                <a:off x="4951850" y="4710641"/>
                <a:ext cx="564120" cy="461160"/>
              </p14:xfrm>
            </p:contentPart>
          </mc:Choice>
          <mc:Fallback>
            <p:pic>
              <p:nvPicPr>
                <p:cNvPr id="22" name="Ink 21">
                  <a:extLst>
                    <a:ext uri="{FF2B5EF4-FFF2-40B4-BE49-F238E27FC236}">
                      <a16:creationId xmlns:a16="http://schemas.microsoft.com/office/drawing/2014/main" id="{89ACBF73-1B3A-4649-AFF8-D376CACEDB23}"/>
                    </a:ext>
                  </a:extLst>
                </p:cNvPr>
                <p:cNvPicPr/>
                <p:nvPr/>
              </p:nvPicPr>
              <p:blipFill>
                <a:blip r:embed="rId22"/>
                <a:stretch>
                  <a:fillRect/>
                </a:stretch>
              </p:blipFill>
              <p:spPr>
                <a:xfrm>
                  <a:off x="4942850" y="4701641"/>
                  <a:ext cx="581760" cy="478800"/>
                </a:xfrm>
                <a:prstGeom prst="rect">
                  <a:avLst/>
                </a:prstGeom>
              </p:spPr>
            </p:pic>
          </mc:Fallback>
        </mc:AlternateContent>
      </p:grpSp>
    </p:spTree>
    <p:extLst>
      <p:ext uri="{BB962C8B-B14F-4D97-AF65-F5344CB8AC3E}">
        <p14:creationId xmlns:p14="http://schemas.microsoft.com/office/powerpoint/2010/main" val="387669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1026"/>
          <p:cNvGraphicFramePr>
            <a:graphicFrameLocks noChangeAspect="1"/>
          </p:cNvGraphicFramePr>
          <p:nvPr>
            <p:extLst>
              <p:ext uri="{D42A27DB-BD31-4B8C-83A1-F6EECF244321}">
                <p14:modId xmlns:p14="http://schemas.microsoft.com/office/powerpoint/2010/main" val="529961641"/>
              </p:ext>
            </p:extLst>
          </p:nvPr>
        </p:nvGraphicFramePr>
        <p:xfrm>
          <a:off x="755576" y="1450976"/>
          <a:ext cx="6840760" cy="3777920"/>
        </p:xfrm>
        <a:graphic>
          <a:graphicData uri="http://schemas.openxmlformats.org/presentationml/2006/ole">
            <mc:AlternateContent xmlns:mc="http://schemas.openxmlformats.org/markup-compatibility/2006">
              <mc:Choice xmlns:v="urn:schemas-microsoft-com:vml" Requires="v">
                <p:oleObj spid="_x0000_s9217" name="Artwork" r:id="rId3" imgW="7276190" imgH="4019048" progId="">
                  <p:embed/>
                </p:oleObj>
              </mc:Choice>
              <mc:Fallback>
                <p:oleObj name="Artwork" r:id="rId3" imgW="7276190" imgH="4019048" progId="">
                  <p:embed/>
                  <p:pic>
                    <p:nvPicPr>
                      <p:cNvPr id="5325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50976"/>
                        <a:ext cx="6840760" cy="3777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1" name="Rectangle 1027"/>
          <p:cNvSpPr>
            <a:spLocks noGrp="1" noChangeArrowheads="1"/>
          </p:cNvSpPr>
          <p:nvPr>
            <p:ph type="title"/>
          </p:nvPr>
        </p:nvSpPr>
        <p:spPr>
          <a:xfrm>
            <a:off x="457200" y="276225"/>
            <a:ext cx="8216900" cy="866775"/>
          </a:xfrm>
        </p:spPr>
        <p:txBody>
          <a:bodyPr/>
          <a:lstStyle/>
          <a:p>
            <a:r>
              <a:rPr lang="en-US">
                <a:latin typeface="Calibri" charset="0"/>
                <a:cs typeface="DejaVu Sans" charset="0"/>
              </a:rPr>
              <a:t>Clock Policy: An Example</a:t>
            </a:r>
          </a:p>
        </p:txBody>
      </p:sp>
      <p:sp>
        <p:nvSpPr>
          <p:cNvPr id="4" name="TextBox 3"/>
          <p:cNvSpPr txBox="1"/>
          <p:nvPr/>
        </p:nvSpPr>
        <p:spPr>
          <a:xfrm>
            <a:off x="8244408" y="5795972"/>
            <a:ext cx="441146" cy="369332"/>
          </a:xfrm>
          <a:prstGeom prst="rect">
            <a:avLst/>
          </a:prstGeom>
          <a:noFill/>
        </p:spPr>
        <p:txBody>
          <a:bodyPr wrap="none" rtlCol="0">
            <a:spAutoFit/>
          </a:bodyPr>
          <a:lstStyle/>
          <a:p>
            <a:r>
              <a:rPr lang="en-US" dirty="0">
                <a:solidFill>
                  <a:schemeClr val="bg1"/>
                </a:solidFill>
              </a:rPr>
              <a:t>25</a:t>
            </a:r>
          </a:p>
        </p:txBody>
      </p:sp>
      <p:grpSp>
        <p:nvGrpSpPr>
          <p:cNvPr id="53249" name="Group 53248">
            <a:extLst>
              <a:ext uri="{FF2B5EF4-FFF2-40B4-BE49-F238E27FC236}">
                <a16:creationId xmlns:a16="http://schemas.microsoft.com/office/drawing/2014/main" id="{FEA13698-74A0-5144-AE07-8DBC643B6CA9}"/>
              </a:ext>
            </a:extLst>
          </p:cNvPr>
          <p:cNvGrpSpPr/>
          <p:nvPr/>
        </p:nvGrpSpPr>
        <p:grpSpPr>
          <a:xfrm>
            <a:off x="4740170" y="2169761"/>
            <a:ext cx="1921680" cy="2003040"/>
            <a:chOff x="4740170" y="2169761"/>
            <a:chExt cx="1921680" cy="2003040"/>
          </a:xfrm>
        </p:grpSpPr>
        <mc:AlternateContent xmlns:mc="http://schemas.openxmlformats.org/markup-compatibility/2006">
          <mc:Choice xmlns:p14="http://schemas.microsoft.com/office/powerpoint/2010/main" Requires="p14">
            <p:contentPart p14:bwMode="auto" r:id="rId5">
              <p14:nvContentPartPr>
                <p14:cNvPr id="51" name="Ink 50">
                  <a:extLst>
                    <a:ext uri="{FF2B5EF4-FFF2-40B4-BE49-F238E27FC236}">
                      <a16:creationId xmlns:a16="http://schemas.microsoft.com/office/drawing/2014/main" id="{E3C41626-E00A-184C-B768-259ECFC240A7}"/>
                    </a:ext>
                  </a:extLst>
                </p14:cNvPr>
                <p14:cNvContentPartPr/>
                <p14:nvPr/>
              </p14:nvContentPartPr>
              <p14:xfrm>
                <a:off x="5119970" y="4172441"/>
                <a:ext cx="360" cy="360"/>
              </p14:xfrm>
            </p:contentPart>
          </mc:Choice>
          <mc:Fallback>
            <p:pic>
              <p:nvPicPr>
                <p:cNvPr id="51" name="Ink 50">
                  <a:extLst>
                    <a:ext uri="{FF2B5EF4-FFF2-40B4-BE49-F238E27FC236}">
                      <a16:creationId xmlns:a16="http://schemas.microsoft.com/office/drawing/2014/main" id="{E3C41626-E00A-184C-B768-259ECFC240A7}"/>
                    </a:ext>
                  </a:extLst>
                </p:cNvPr>
                <p:cNvPicPr/>
                <p:nvPr/>
              </p:nvPicPr>
              <p:blipFill>
                <a:blip r:embed="rId6"/>
                <a:stretch>
                  <a:fillRect/>
                </a:stretch>
              </p:blipFill>
              <p:spPr>
                <a:xfrm>
                  <a:off x="5111330" y="416380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2" name="Ink 51">
                  <a:extLst>
                    <a:ext uri="{FF2B5EF4-FFF2-40B4-BE49-F238E27FC236}">
                      <a16:creationId xmlns:a16="http://schemas.microsoft.com/office/drawing/2014/main" id="{6585D47A-6D10-EE43-BE24-DF7F9416735F}"/>
                    </a:ext>
                  </a:extLst>
                </p14:cNvPr>
                <p14:cNvContentPartPr/>
                <p14:nvPr/>
              </p14:nvContentPartPr>
              <p14:xfrm>
                <a:off x="4968050" y="4096481"/>
                <a:ext cx="360" cy="360"/>
              </p14:xfrm>
            </p:contentPart>
          </mc:Choice>
          <mc:Fallback>
            <p:pic>
              <p:nvPicPr>
                <p:cNvPr id="52" name="Ink 51">
                  <a:extLst>
                    <a:ext uri="{FF2B5EF4-FFF2-40B4-BE49-F238E27FC236}">
                      <a16:creationId xmlns:a16="http://schemas.microsoft.com/office/drawing/2014/main" id="{6585D47A-6D10-EE43-BE24-DF7F9416735F}"/>
                    </a:ext>
                  </a:extLst>
                </p:cNvPr>
                <p:cNvPicPr/>
                <p:nvPr/>
              </p:nvPicPr>
              <p:blipFill>
                <a:blip r:embed="rId6"/>
                <a:stretch>
                  <a:fillRect/>
                </a:stretch>
              </p:blipFill>
              <p:spPr>
                <a:xfrm>
                  <a:off x="4959050" y="408784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7" name="Ink 46">
                  <a:extLst>
                    <a:ext uri="{FF2B5EF4-FFF2-40B4-BE49-F238E27FC236}">
                      <a16:creationId xmlns:a16="http://schemas.microsoft.com/office/drawing/2014/main" id="{86683F33-E965-3543-8783-604ADE036012}"/>
                    </a:ext>
                  </a:extLst>
                </p14:cNvPr>
                <p14:cNvContentPartPr/>
                <p14:nvPr/>
              </p14:nvContentPartPr>
              <p14:xfrm>
                <a:off x="6661490" y="3613361"/>
                <a:ext cx="360" cy="360"/>
              </p14:xfrm>
            </p:contentPart>
          </mc:Choice>
          <mc:Fallback>
            <p:pic>
              <p:nvPicPr>
                <p:cNvPr id="47" name="Ink 46">
                  <a:extLst>
                    <a:ext uri="{FF2B5EF4-FFF2-40B4-BE49-F238E27FC236}">
                      <a16:creationId xmlns:a16="http://schemas.microsoft.com/office/drawing/2014/main" id="{86683F33-E965-3543-8783-604ADE036012}"/>
                    </a:ext>
                  </a:extLst>
                </p:cNvPr>
                <p:cNvPicPr/>
                <p:nvPr/>
              </p:nvPicPr>
              <p:blipFill>
                <a:blip r:embed="rId6"/>
                <a:stretch>
                  <a:fillRect/>
                </a:stretch>
              </p:blipFill>
              <p:spPr>
                <a:xfrm>
                  <a:off x="6652490" y="360472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3" name="Ink 52">
                  <a:extLst>
                    <a:ext uri="{FF2B5EF4-FFF2-40B4-BE49-F238E27FC236}">
                      <a16:creationId xmlns:a16="http://schemas.microsoft.com/office/drawing/2014/main" id="{F3EC01E7-831B-9C44-B096-15006FCA8F60}"/>
                    </a:ext>
                  </a:extLst>
                </p14:cNvPr>
                <p14:cNvContentPartPr/>
                <p14:nvPr/>
              </p14:nvContentPartPr>
              <p14:xfrm>
                <a:off x="4740170" y="3895601"/>
                <a:ext cx="360" cy="360"/>
              </p14:xfrm>
            </p:contentPart>
          </mc:Choice>
          <mc:Fallback>
            <p:pic>
              <p:nvPicPr>
                <p:cNvPr id="53" name="Ink 52">
                  <a:extLst>
                    <a:ext uri="{FF2B5EF4-FFF2-40B4-BE49-F238E27FC236}">
                      <a16:creationId xmlns:a16="http://schemas.microsoft.com/office/drawing/2014/main" id="{F3EC01E7-831B-9C44-B096-15006FCA8F60}"/>
                    </a:ext>
                  </a:extLst>
                </p:cNvPr>
                <p:cNvPicPr/>
                <p:nvPr/>
              </p:nvPicPr>
              <p:blipFill>
                <a:blip r:embed="rId6"/>
                <a:stretch>
                  <a:fillRect/>
                </a:stretch>
              </p:blipFill>
              <p:spPr>
                <a:xfrm>
                  <a:off x="4731170" y="388696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4" name="Ink 53">
                  <a:extLst>
                    <a:ext uri="{FF2B5EF4-FFF2-40B4-BE49-F238E27FC236}">
                      <a16:creationId xmlns:a16="http://schemas.microsoft.com/office/drawing/2014/main" id="{EB3277BB-E6A6-AB41-A774-C6532A617426}"/>
                    </a:ext>
                  </a:extLst>
                </p14:cNvPr>
                <p14:cNvContentPartPr/>
                <p14:nvPr/>
              </p14:nvContentPartPr>
              <p14:xfrm>
                <a:off x="4740170" y="3575561"/>
                <a:ext cx="360" cy="360"/>
              </p14:xfrm>
            </p:contentPart>
          </mc:Choice>
          <mc:Fallback>
            <p:pic>
              <p:nvPicPr>
                <p:cNvPr id="54" name="Ink 53">
                  <a:extLst>
                    <a:ext uri="{FF2B5EF4-FFF2-40B4-BE49-F238E27FC236}">
                      <a16:creationId xmlns:a16="http://schemas.microsoft.com/office/drawing/2014/main" id="{EB3277BB-E6A6-AB41-A774-C6532A617426}"/>
                    </a:ext>
                  </a:extLst>
                </p:cNvPr>
                <p:cNvPicPr/>
                <p:nvPr/>
              </p:nvPicPr>
              <p:blipFill>
                <a:blip r:embed="rId6"/>
                <a:stretch>
                  <a:fillRect/>
                </a:stretch>
              </p:blipFill>
              <p:spPr>
                <a:xfrm>
                  <a:off x="4731170" y="356656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5" name="Ink 54">
                  <a:extLst>
                    <a:ext uri="{FF2B5EF4-FFF2-40B4-BE49-F238E27FC236}">
                      <a16:creationId xmlns:a16="http://schemas.microsoft.com/office/drawing/2014/main" id="{803BA4A9-FC56-D64A-8846-93FE4BE64360}"/>
                    </a:ext>
                  </a:extLst>
                </p14:cNvPr>
                <p14:cNvContentPartPr/>
                <p14:nvPr/>
              </p14:nvContentPartPr>
              <p14:xfrm>
                <a:off x="4756370" y="3341921"/>
                <a:ext cx="360" cy="360"/>
              </p14:xfrm>
            </p:contentPart>
          </mc:Choice>
          <mc:Fallback>
            <p:pic>
              <p:nvPicPr>
                <p:cNvPr id="55" name="Ink 54">
                  <a:extLst>
                    <a:ext uri="{FF2B5EF4-FFF2-40B4-BE49-F238E27FC236}">
                      <a16:creationId xmlns:a16="http://schemas.microsoft.com/office/drawing/2014/main" id="{803BA4A9-FC56-D64A-8846-93FE4BE64360}"/>
                    </a:ext>
                  </a:extLst>
                </p:cNvPr>
                <p:cNvPicPr/>
                <p:nvPr/>
              </p:nvPicPr>
              <p:blipFill>
                <a:blip r:embed="rId6"/>
                <a:stretch>
                  <a:fillRect/>
                </a:stretch>
              </p:blipFill>
              <p:spPr>
                <a:xfrm>
                  <a:off x="4747370" y="333328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6" name="Ink 55">
                  <a:extLst>
                    <a:ext uri="{FF2B5EF4-FFF2-40B4-BE49-F238E27FC236}">
                      <a16:creationId xmlns:a16="http://schemas.microsoft.com/office/drawing/2014/main" id="{15628AB0-0D0B-1B41-935F-17C37D1A897D}"/>
                    </a:ext>
                  </a:extLst>
                </p14:cNvPr>
                <p14:cNvContentPartPr/>
                <p14:nvPr/>
              </p14:nvContentPartPr>
              <p14:xfrm>
                <a:off x="4864730" y="2907761"/>
                <a:ext cx="360" cy="360"/>
              </p14:xfrm>
            </p:contentPart>
          </mc:Choice>
          <mc:Fallback>
            <p:pic>
              <p:nvPicPr>
                <p:cNvPr id="56" name="Ink 55">
                  <a:extLst>
                    <a:ext uri="{FF2B5EF4-FFF2-40B4-BE49-F238E27FC236}">
                      <a16:creationId xmlns:a16="http://schemas.microsoft.com/office/drawing/2014/main" id="{15628AB0-0D0B-1B41-935F-17C37D1A897D}"/>
                    </a:ext>
                  </a:extLst>
                </p:cNvPr>
                <p:cNvPicPr/>
                <p:nvPr/>
              </p:nvPicPr>
              <p:blipFill>
                <a:blip r:embed="rId6"/>
                <a:stretch>
                  <a:fillRect/>
                </a:stretch>
              </p:blipFill>
              <p:spPr>
                <a:xfrm>
                  <a:off x="4856090" y="289912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7" name="Ink 56">
                  <a:extLst>
                    <a:ext uri="{FF2B5EF4-FFF2-40B4-BE49-F238E27FC236}">
                      <a16:creationId xmlns:a16="http://schemas.microsoft.com/office/drawing/2014/main" id="{603E5E0C-E3A0-D946-B7C9-CFAAE7950D39}"/>
                    </a:ext>
                  </a:extLst>
                </p14:cNvPr>
                <p14:cNvContentPartPr/>
                <p14:nvPr/>
              </p14:nvContentPartPr>
              <p14:xfrm>
                <a:off x="4864730" y="2517161"/>
                <a:ext cx="360" cy="360"/>
              </p14:xfrm>
            </p:contentPart>
          </mc:Choice>
          <mc:Fallback>
            <p:pic>
              <p:nvPicPr>
                <p:cNvPr id="57" name="Ink 56">
                  <a:extLst>
                    <a:ext uri="{FF2B5EF4-FFF2-40B4-BE49-F238E27FC236}">
                      <a16:creationId xmlns:a16="http://schemas.microsoft.com/office/drawing/2014/main" id="{603E5E0C-E3A0-D946-B7C9-CFAAE7950D39}"/>
                    </a:ext>
                  </a:extLst>
                </p:cNvPr>
                <p:cNvPicPr/>
                <p:nvPr/>
              </p:nvPicPr>
              <p:blipFill>
                <a:blip r:embed="rId6"/>
                <a:stretch>
                  <a:fillRect/>
                </a:stretch>
              </p:blipFill>
              <p:spPr>
                <a:xfrm>
                  <a:off x="4856090" y="250816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8" name="Ink 57">
                  <a:extLst>
                    <a:ext uri="{FF2B5EF4-FFF2-40B4-BE49-F238E27FC236}">
                      <a16:creationId xmlns:a16="http://schemas.microsoft.com/office/drawing/2014/main" id="{0AFBE6AB-242C-244B-B5A5-36E7A7459213}"/>
                    </a:ext>
                  </a:extLst>
                </p14:cNvPr>
                <p14:cNvContentPartPr/>
                <p14:nvPr/>
              </p14:nvContentPartPr>
              <p14:xfrm>
                <a:off x="5038610" y="2365241"/>
                <a:ext cx="360" cy="360"/>
              </p14:xfrm>
            </p:contentPart>
          </mc:Choice>
          <mc:Fallback>
            <p:pic>
              <p:nvPicPr>
                <p:cNvPr id="58" name="Ink 57">
                  <a:extLst>
                    <a:ext uri="{FF2B5EF4-FFF2-40B4-BE49-F238E27FC236}">
                      <a16:creationId xmlns:a16="http://schemas.microsoft.com/office/drawing/2014/main" id="{0AFBE6AB-242C-244B-B5A5-36E7A7459213}"/>
                    </a:ext>
                  </a:extLst>
                </p:cNvPr>
                <p:cNvPicPr/>
                <p:nvPr/>
              </p:nvPicPr>
              <p:blipFill>
                <a:blip r:embed="rId6"/>
                <a:stretch>
                  <a:fillRect/>
                </a:stretch>
              </p:blipFill>
              <p:spPr>
                <a:xfrm>
                  <a:off x="5029610" y="235624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9" name="Ink 58">
                  <a:extLst>
                    <a:ext uri="{FF2B5EF4-FFF2-40B4-BE49-F238E27FC236}">
                      <a16:creationId xmlns:a16="http://schemas.microsoft.com/office/drawing/2014/main" id="{7CBE1754-CCE6-8640-BEF2-54C60FD8602F}"/>
                    </a:ext>
                  </a:extLst>
                </p14:cNvPr>
                <p14:cNvContentPartPr/>
                <p14:nvPr/>
              </p14:nvContentPartPr>
              <p14:xfrm>
                <a:off x="5136170" y="2169761"/>
                <a:ext cx="360" cy="360"/>
              </p14:xfrm>
            </p:contentPart>
          </mc:Choice>
          <mc:Fallback>
            <p:pic>
              <p:nvPicPr>
                <p:cNvPr id="59" name="Ink 58">
                  <a:extLst>
                    <a:ext uri="{FF2B5EF4-FFF2-40B4-BE49-F238E27FC236}">
                      <a16:creationId xmlns:a16="http://schemas.microsoft.com/office/drawing/2014/main" id="{7CBE1754-CCE6-8640-BEF2-54C60FD8602F}"/>
                    </a:ext>
                  </a:extLst>
                </p:cNvPr>
                <p:cNvPicPr/>
                <p:nvPr/>
              </p:nvPicPr>
              <p:blipFill>
                <a:blip r:embed="rId6"/>
                <a:stretch>
                  <a:fillRect/>
                </a:stretch>
              </p:blipFill>
              <p:spPr>
                <a:xfrm>
                  <a:off x="5127530" y="2161121"/>
                  <a:ext cx="18000" cy="18000"/>
                </a:xfrm>
                <a:prstGeom prst="rect">
                  <a:avLst/>
                </a:prstGeom>
              </p:spPr>
            </p:pic>
          </mc:Fallback>
        </mc:AlternateContent>
      </p:grpSp>
    </p:spTree>
    <p:extLst>
      <p:ext uri="{BB962C8B-B14F-4D97-AF65-F5344CB8AC3E}">
        <p14:creationId xmlns:p14="http://schemas.microsoft.com/office/powerpoint/2010/main" val="239998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1026"/>
          <p:cNvGraphicFramePr>
            <a:graphicFrameLocks noChangeAspect="1"/>
          </p:cNvGraphicFramePr>
          <p:nvPr>
            <p:extLst>
              <p:ext uri="{D42A27DB-BD31-4B8C-83A1-F6EECF244321}">
                <p14:modId xmlns:p14="http://schemas.microsoft.com/office/powerpoint/2010/main" val="2777888988"/>
              </p:ext>
            </p:extLst>
          </p:nvPr>
        </p:nvGraphicFramePr>
        <p:xfrm>
          <a:off x="228600" y="1181100"/>
          <a:ext cx="7871792" cy="3431105"/>
        </p:xfrm>
        <a:graphic>
          <a:graphicData uri="http://schemas.openxmlformats.org/presentationml/2006/ole">
            <mc:AlternateContent xmlns:mc="http://schemas.openxmlformats.org/markup-compatibility/2006">
              <mc:Choice xmlns:v="urn:schemas-microsoft-com:vml" Requires="v">
                <p:oleObj spid="_x0000_s10241" name="Artwork" r:id="rId3" imgW="8476190" imgH="3696216" progId="">
                  <p:embed/>
                </p:oleObj>
              </mc:Choice>
              <mc:Fallback>
                <p:oleObj name="Artwork" r:id="rId3" imgW="8476190" imgH="3696216" progId="">
                  <p:embed/>
                  <p:pic>
                    <p:nvPicPr>
                      <p:cNvPr id="54274"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81100"/>
                        <a:ext cx="7871792" cy="3431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5" name="Rectangle 1027"/>
          <p:cNvSpPr>
            <a:spLocks noGrp="1" noChangeArrowheads="1"/>
          </p:cNvSpPr>
          <p:nvPr>
            <p:ph type="title"/>
          </p:nvPr>
        </p:nvSpPr>
        <p:spPr>
          <a:xfrm>
            <a:off x="228600" y="228600"/>
            <a:ext cx="8686800" cy="762000"/>
          </a:xfrm>
        </p:spPr>
        <p:txBody>
          <a:bodyPr/>
          <a:lstStyle/>
          <a:p>
            <a:r>
              <a:rPr lang="en-US" sz="3500">
                <a:latin typeface="Calibri" charset="0"/>
                <a:cs typeface="DejaVu Sans" charset="0"/>
              </a:rPr>
              <a:t>Comparison of Clock with FIFO and LRU</a:t>
            </a:r>
          </a:p>
        </p:txBody>
      </p:sp>
      <p:sp>
        <p:nvSpPr>
          <p:cNvPr id="54276" name="Rectangle 1028"/>
          <p:cNvSpPr>
            <a:spLocks noGrp="1" noChangeArrowheads="1"/>
          </p:cNvSpPr>
          <p:nvPr>
            <p:ph type="body" idx="1"/>
          </p:nvPr>
        </p:nvSpPr>
        <p:spPr>
          <a:xfrm>
            <a:off x="179512" y="4653136"/>
            <a:ext cx="8686800" cy="1600200"/>
          </a:xfrm>
        </p:spPr>
        <p:txBody>
          <a:bodyPr/>
          <a:lstStyle/>
          <a:p>
            <a:r>
              <a:rPr lang="en-US" sz="2400" dirty="0">
                <a:latin typeface="Constantia" charset="0"/>
                <a:cs typeface="DejaVu Sans" charset="0"/>
              </a:rPr>
              <a:t>Asterisk indicates that the corresponding use bit is set to 1</a:t>
            </a:r>
          </a:p>
          <a:p>
            <a:r>
              <a:rPr lang="en-US" sz="2400" dirty="0">
                <a:latin typeface="Constantia" charset="0"/>
                <a:cs typeface="DejaVu Sans" charset="0"/>
              </a:rPr>
              <a:t>Clock protects frequently referenced pages by setting the use bit to 1 at each reference</a:t>
            </a:r>
          </a:p>
        </p:txBody>
      </p:sp>
      <p:sp>
        <p:nvSpPr>
          <p:cNvPr id="5" name="TextBox 4"/>
          <p:cNvSpPr txBox="1"/>
          <p:nvPr/>
        </p:nvSpPr>
        <p:spPr>
          <a:xfrm>
            <a:off x="8244408" y="5795972"/>
            <a:ext cx="441146" cy="369332"/>
          </a:xfrm>
          <a:prstGeom prst="rect">
            <a:avLst/>
          </a:prstGeom>
          <a:noFill/>
        </p:spPr>
        <p:txBody>
          <a:bodyPr wrap="none" rtlCol="0">
            <a:spAutoFit/>
          </a:bodyPr>
          <a:lstStyle/>
          <a:p>
            <a:r>
              <a:rPr lang="en-US" dirty="0">
                <a:solidFill>
                  <a:schemeClr val="bg1"/>
                </a:solidFill>
              </a:rPr>
              <a:t>26</a:t>
            </a:r>
          </a:p>
        </p:txBody>
      </p:sp>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59D5C078-C1CB-134A-BDA2-EE39661528FC}"/>
                  </a:ext>
                </a:extLst>
              </p14:cNvPr>
              <p14:cNvContentPartPr/>
              <p14:nvPr/>
            </p14:nvContentPartPr>
            <p14:xfrm>
              <a:off x="1836410" y="1686641"/>
              <a:ext cx="3376080" cy="60120"/>
            </p14:xfrm>
          </p:contentPart>
        </mc:Choice>
        <mc:Fallback>
          <p:pic>
            <p:nvPicPr>
              <p:cNvPr id="15" name="Ink 14">
                <a:extLst>
                  <a:ext uri="{FF2B5EF4-FFF2-40B4-BE49-F238E27FC236}">
                    <a16:creationId xmlns:a16="http://schemas.microsoft.com/office/drawing/2014/main" id="{59D5C078-C1CB-134A-BDA2-EE39661528FC}"/>
                  </a:ext>
                </a:extLst>
              </p:cNvPr>
              <p:cNvPicPr/>
              <p:nvPr/>
            </p:nvPicPr>
            <p:blipFill>
              <a:blip r:embed="rId6"/>
              <a:stretch>
                <a:fillRect/>
              </a:stretch>
            </p:blipFill>
            <p:spPr>
              <a:xfrm>
                <a:off x="1827770" y="1678001"/>
                <a:ext cx="3393720" cy="77760"/>
              </a:xfrm>
              <a:prstGeom prst="rect">
                <a:avLst/>
              </a:prstGeom>
            </p:spPr>
          </p:pic>
        </mc:Fallback>
      </mc:AlternateContent>
    </p:spTree>
    <p:extLst>
      <p:ext uri="{BB962C8B-B14F-4D97-AF65-F5344CB8AC3E}">
        <p14:creationId xmlns:p14="http://schemas.microsoft.com/office/powerpoint/2010/main" val="172722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228600"/>
            <a:ext cx="8686800" cy="762000"/>
          </a:xfrm>
        </p:spPr>
        <p:txBody>
          <a:bodyPr/>
          <a:lstStyle/>
          <a:p>
            <a:r>
              <a:rPr lang="en-US">
                <a:latin typeface="Calibri" charset="0"/>
                <a:cs typeface="DejaVu Sans" charset="0"/>
              </a:rPr>
              <a:t>Clock policy: Comments</a:t>
            </a:r>
          </a:p>
        </p:txBody>
      </p:sp>
      <p:sp>
        <p:nvSpPr>
          <p:cNvPr id="55299" name="Rectangle 3"/>
          <p:cNvSpPr>
            <a:spLocks noGrp="1" noChangeArrowheads="1"/>
          </p:cNvSpPr>
          <p:nvPr>
            <p:ph type="body" idx="1"/>
          </p:nvPr>
        </p:nvSpPr>
        <p:spPr>
          <a:xfrm>
            <a:off x="228600" y="1371600"/>
            <a:ext cx="8686800" cy="5334000"/>
          </a:xfrm>
        </p:spPr>
        <p:txBody>
          <a:bodyPr/>
          <a:lstStyle/>
          <a:p>
            <a:r>
              <a:rPr lang="en-US">
                <a:latin typeface="Constantia" charset="0"/>
                <a:cs typeface="DejaVu Sans" charset="0"/>
              </a:rPr>
              <a:t>If all frames have a use bit of 1, then the pointer will make one full circle setting all use bits to 0. It stops at the starting position because it can now replace the page in that frame.</a:t>
            </a:r>
          </a:p>
          <a:p>
            <a:r>
              <a:rPr lang="en-US">
                <a:latin typeface="Constantia" charset="0"/>
                <a:cs typeface="DejaVu Sans" charset="0"/>
              </a:rPr>
              <a:t>Similar to FIFO, except frames with use bit set to 1 are passed over</a:t>
            </a:r>
          </a:p>
          <a:p>
            <a:r>
              <a:rPr lang="en-US">
                <a:latin typeface="Constantia" charset="0"/>
                <a:cs typeface="DejaVu Sans" charset="0"/>
              </a:rPr>
              <a:t>Numerical experiments tend to show that performance of Clock is close to that of LRU</a:t>
            </a:r>
          </a:p>
          <a:p>
            <a:r>
              <a:rPr lang="en-US">
                <a:latin typeface="Constantia" charset="0"/>
                <a:cs typeface="DejaVu Sans" charset="0"/>
              </a:rPr>
              <a:t>Many OS’es use variations of the clock algorithm. Example: Solaris</a:t>
            </a:r>
          </a:p>
          <a:p>
            <a:endParaRPr lang="en-US">
              <a:latin typeface="Constantia" charset="0"/>
              <a:cs typeface="DejaVu Sans" charset="0"/>
            </a:endParaRPr>
          </a:p>
        </p:txBody>
      </p:sp>
      <p:sp>
        <p:nvSpPr>
          <p:cNvPr id="4" name="TextBox 3"/>
          <p:cNvSpPr txBox="1"/>
          <p:nvPr/>
        </p:nvSpPr>
        <p:spPr>
          <a:xfrm>
            <a:off x="8244408" y="5795972"/>
            <a:ext cx="441146" cy="369332"/>
          </a:xfrm>
          <a:prstGeom prst="rect">
            <a:avLst/>
          </a:prstGeom>
          <a:noFill/>
        </p:spPr>
        <p:txBody>
          <a:bodyPr wrap="none" rtlCol="0">
            <a:spAutoFit/>
          </a:bodyPr>
          <a:lstStyle/>
          <a:p>
            <a:r>
              <a:rPr lang="en-US">
                <a:solidFill>
                  <a:schemeClr val="bg1"/>
                </a:solidFill>
              </a:rPr>
              <a:t>27</a:t>
            </a:r>
            <a:endParaRPr lang="en-US" dirty="0">
              <a:solidFill>
                <a:schemeClr val="bg1"/>
              </a:solidFill>
            </a:endParaRP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AA375D63-31AA-DA45-9930-B392AB193B8F}"/>
                  </a:ext>
                </a:extLst>
              </p14:cNvPr>
              <p14:cNvContentPartPr/>
              <p14:nvPr/>
            </p14:nvContentPartPr>
            <p14:xfrm>
              <a:off x="5738090" y="2972561"/>
              <a:ext cx="966960" cy="22320"/>
            </p14:xfrm>
          </p:contentPart>
        </mc:Choice>
        <mc:Fallback>
          <p:pic>
            <p:nvPicPr>
              <p:cNvPr id="13" name="Ink 12">
                <a:extLst>
                  <a:ext uri="{FF2B5EF4-FFF2-40B4-BE49-F238E27FC236}">
                    <a16:creationId xmlns:a16="http://schemas.microsoft.com/office/drawing/2014/main" id="{AA375D63-31AA-DA45-9930-B392AB193B8F}"/>
                  </a:ext>
                </a:extLst>
              </p:cNvPr>
              <p:cNvPicPr/>
              <p:nvPr/>
            </p:nvPicPr>
            <p:blipFill>
              <a:blip r:embed="rId3"/>
              <a:stretch>
                <a:fillRect/>
              </a:stretch>
            </p:blipFill>
            <p:spPr>
              <a:xfrm>
                <a:off x="5729450" y="2963921"/>
                <a:ext cx="9846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56CA08B-B745-A94A-8832-EFE5DB1504C9}"/>
                  </a:ext>
                </a:extLst>
              </p14:cNvPr>
              <p14:cNvContentPartPr/>
              <p14:nvPr/>
            </p14:nvContentPartPr>
            <p14:xfrm>
              <a:off x="316850" y="3369281"/>
              <a:ext cx="1091160" cy="38520"/>
            </p14:xfrm>
          </p:contentPart>
        </mc:Choice>
        <mc:Fallback>
          <p:pic>
            <p:nvPicPr>
              <p:cNvPr id="14" name="Ink 13">
                <a:extLst>
                  <a:ext uri="{FF2B5EF4-FFF2-40B4-BE49-F238E27FC236}">
                    <a16:creationId xmlns:a16="http://schemas.microsoft.com/office/drawing/2014/main" id="{F56CA08B-B745-A94A-8832-EFE5DB1504C9}"/>
                  </a:ext>
                </a:extLst>
              </p:cNvPr>
              <p:cNvPicPr/>
              <p:nvPr/>
            </p:nvPicPr>
            <p:blipFill>
              <a:blip r:embed="rId5"/>
              <a:stretch>
                <a:fillRect/>
              </a:stretch>
            </p:blipFill>
            <p:spPr>
              <a:xfrm>
                <a:off x="307850" y="3360281"/>
                <a:ext cx="1108800" cy="56160"/>
              </a:xfrm>
              <a:prstGeom prst="rect">
                <a:avLst/>
              </a:prstGeom>
            </p:spPr>
          </p:pic>
        </mc:Fallback>
      </mc:AlternateContent>
      <p:grpSp>
        <p:nvGrpSpPr>
          <p:cNvPr id="17" name="Group 16">
            <a:extLst>
              <a:ext uri="{FF2B5EF4-FFF2-40B4-BE49-F238E27FC236}">
                <a16:creationId xmlns:a16="http://schemas.microsoft.com/office/drawing/2014/main" id="{57097C20-D938-254D-B6EE-20642736BC1B}"/>
              </a:ext>
            </a:extLst>
          </p:cNvPr>
          <p:cNvGrpSpPr/>
          <p:nvPr/>
        </p:nvGrpSpPr>
        <p:grpSpPr>
          <a:xfrm>
            <a:off x="3670970" y="4172441"/>
            <a:ext cx="581040" cy="27360"/>
            <a:chOff x="3670970" y="4172441"/>
            <a:chExt cx="581040" cy="27360"/>
          </a:xfrm>
        </p:grpSpPr>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B06FCAE4-DE91-CF47-B6CD-C5D1B2CC7916}"/>
                    </a:ext>
                  </a:extLst>
                </p14:cNvPr>
                <p14:cNvContentPartPr/>
                <p14:nvPr/>
              </p14:nvContentPartPr>
              <p14:xfrm>
                <a:off x="3670970" y="4172441"/>
                <a:ext cx="581040" cy="22320"/>
              </p14:xfrm>
            </p:contentPart>
          </mc:Choice>
          <mc:Fallback>
            <p:pic>
              <p:nvPicPr>
                <p:cNvPr id="15" name="Ink 14">
                  <a:extLst>
                    <a:ext uri="{FF2B5EF4-FFF2-40B4-BE49-F238E27FC236}">
                      <a16:creationId xmlns:a16="http://schemas.microsoft.com/office/drawing/2014/main" id="{B06FCAE4-DE91-CF47-B6CD-C5D1B2CC7916}"/>
                    </a:ext>
                  </a:extLst>
                </p:cNvPr>
                <p:cNvPicPr/>
                <p:nvPr/>
              </p:nvPicPr>
              <p:blipFill>
                <a:blip r:embed="rId7"/>
                <a:stretch>
                  <a:fillRect/>
                </a:stretch>
              </p:blipFill>
              <p:spPr>
                <a:xfrm>
                  <a:off x="3661970" y="4163801"/>
                  <a:ext cx="5986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2AB8220A-485E-0440-9A6F-C11131A8E78A}"/>
                    </a:ext>
                  </a:extLst>
                </p14:cNvPr>
                <p14:cNvContentPartPr/>
                <p14:nvPr/>
              </p14:nvContentPartPr>
              <p14:xfrm>
                <a:off x="3681770" y="4194041"/>
                <a:ext cx="505080" cy="5760"/>
              </p14:xfrm>
            </p:contentPart>
          </mc:Choice>
          <mc:Fallback>
            <p:pic>
              <p:nvPicPr>
                <p:cNvPr id="16" name="Ink 15">
                  <a:extLst>
                    <a:ext uri="{FF2B5EF4-FFF2-40B4-BE49-F238E27FC236}">
                      <a16:creationId xmlns:a16="http://schemas.microsoft.com/office/drawing/2014/main" id="{2AB8220A-485E-0440-9A6F-C11131A8E78A}"/>
                    </a:ext>
                  </a:extLst>
                </p:cNvPr>
                <p:cNvPicPr/>
                <p:nvPr/>
              </p:nvPicPr>
              <p:blipFill>
                <a:blip r:embed="rId9"/>
                <a:stretch>
                  <a:fillRect/>
                </a:stretch>
              </p:blipFill>
              <p:spPr>
                <a:xfrm>
                  <a:off x="3672770" y="4185401"/>
                  <a:ext cx="522720" cy="23400"/>
                </a:xfrm>
                <a:prstGeom prst="rect">
                  <a:avLst/>
                </a:prstGeom>
              </p:spPr>
            </p:pic>
          </mc:Fallback>
        </mc:AlternateContent>
      </p:grpSp>
    </p:spTree>
    <p:extLst>
      <p:ext uri="{BB962C8B-B14F-4D97-AF65-F5344CB8AC3E}">
        <p14:creationId xmlns:p14="http://schemas.microsoft.com/office/powerpoint/2010/main" val="4163799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1</a:t>
            </a:r>
          </a:p>
        </p:txBody>
      </p:sp>
      <p:sp>
        <p:nvSpPr>
          <p:cNvPr id="3" name="Content Placeholder 2"/>
          <p:cNvSpPr>
            <a:spLocks noGrp="1"/>
          </p:cNvSpPr>
          <p:nvPr>
            <p:ph sz="quarter" idx="1"/>
          </p:nvPr>
        </p:nvSpPr>
        <p:spPr/>
        <p:txBody>
          <a:bodyPr/>
          <a:lstStyle/>
          <a:p>
            <a:endParaRPr lang="en-US" dirty="0"/>
          </a:p>
          <a:p>
            <a:r>
              <a:rPr lang="en-US" dirty="0"/>
              <a:t>Show the memory representation using the LRU algorithms and calculate the page fault rate.</a:t>
            </a:r>
          </a:p>
          <a:p>
            <a:endParaRPr lang="en-US" dirty="0"/>
          </a:p>
          <a:p>
            <a:r>
              <a:rPr lang="en-US" dirty="0"/>
              <a:t>Consider the reference string R={0, 1, 0,1, 0, 1, 2, 3, 4, 5, 3, 4, 5, 6, 7, 8, 9} and an allocation of 3 frames for a given process.</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28</a:t>
            </a:fld>
            <a:endParaRPr lang="en-CA"/>
          </a:p>
        </p:txBody>
      </p:sp>
      <p:sp>
        <p:nvSpPr>
          <p:cNvPr id="5" name="Footer Placeholder 4"/>
          <p:cNvSpPr>
            <a:spLocks noGrp="1"/>
          </p:cNvSpPr>
          <p:nvPr>
            <p:ph type="ftr" sz="quarter" idx="16"/>
          </p:nvPr>
        </p:nvSpPr>
        <p:spPr/>
        <p:txBody>
          <a:bodyPr/>
          <a:lstStyle/>
          <a:p>
            <a:r>
              <a:rPr lang="en-CA"/>
              <a:t>Tutorial 2</a:t>
            </a:r>
            <a:endParaRPr lang="en-CA" dirty="0"/>
          </a:p>
        </p:txBody>
      </p:sp>
    </p:spTree>
    <p:extLst>
      <p:ext uri="{BB962C8B-B14F-4D97-AF65-F5344CB8AC3E}">
        <p14:creationId xmlns:p14="http://schemas.microsoft.com/office/powerpoint/2010/main" val="3900550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29</a:t>
            </a:fld>
            <a:endParaRPr lang="en-CA"/>
          </a:p>
        </p:txBody>
      </p:sp>
      <p:sp>
        <p:nvSpPr>
          <p:cNvPr id="5" name="Footer Placeholder 4"/>
          <p:cNvSpPr>
            <a:spLocks noGrp="1"/>
          </p:cNvSpPr>
          <p:nvPr>
            <p:ph type="ftr" sz="quarter" idx="16"/>
          </p:nvPr>
        </p:nvSpPr>
        <p:spPr/>
        <p:txBody>
          <a:bodyPr/>
          <a:lstStyle/>
          <a:p>
            <a:r>
              <a:rPr lang="en-CA"/>
              <a:t>Tutorial 2</a:t>
            </a:r>
            <a:endParaRPr lang="en-CA" dirty="0"/>
          </a:p>
        </p:txBody>
      </p:sp>
      <p:pic>
        <p:nvPicPr>
          <p:cNvPr id="6" name="Picture 5"/>
          <p:cNvPicPr>
            <a:picLocks noChangeAspect="1"/>
          </p:cNvPicPr>
          <p:nvPr/>
        </p:nvPicPr>
        <p:blipFill>
          <a:blip r:embed="rId2"/>
          <a:stretch>
            <a:fillRect/>
          </a:stretch>
        </p:blipFill>
        <p:spPr>
          <a:xfrm>
            <a:off x="0" y="1687872"/>
            <a:ext cx="8947757" cy="2232248"/>
          </a:xfrm>
          <a:prstGeom prst="rect">
            <a:avLst/>
          </a:prstGeom>
        </p:spPr>
      </p:pic>
      <p:pic>
        <p:nvPicPr>
          <p:cNvPr id="7" name="Picture 6"/>
          <p:cNvPicPr>
            <a:picLocks noChangeAspect="1"/>
          </p:cNvPicPr>
          <p:nvPr/>
        </p:nvPicPr>
        <p:blipFill>
          <a:blip r:embed="rId3"/>
          <a:stretch>
            <a:fillRect/>
          </a:stretch>
        </p:blipFill>
        <p:spPr>
          <a:xfrm>
            <a:off x="971804" y="4509120"/>
            <a:ext cx="6438392" cy="864890"/>
          </a:xfrm>
          <a:prstGeom prst="rect">
            <a:avLst/>
          </a:prstGeom>
        </p:spPr>
      </p:pic>
    </p:spTree>
    <p:extLst>
      <p:ext uri="{BB962C8B-B14F-4D97-AF65-F5344CB8AC3E}">
        <p14:creationId xmlns:p14="http://schemas.microsoft.com/office/powerpoint/2010/main" val="52345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atin typeface="Calibri" charset="0"/>
                <a:cs typeface="DejaVu Sans" charset="0"/>
              </a:rPr>
              <a:t>Advantages of Partial Loading</a:t>
            </a:r>
          </a:p>
        </p:txBody>
      </p:sp>
      <p:sp>
        <p:nvSpPr>
          <p:cNvPr id="20483" name="Rectangle 5"/>
          <p:cNvSpPr>
            <a:spLocks noGrp="1" noChangeArrowheads="1"/>
          </p:cNvSpPr>
          <p:nvPr>
            <p:ph idx="1"/>
          </p:nvPr>
        </p:nvSpPr>
        <p:spPr/>
        <p:txBody>
          <a:bodyPr/>
          <a:lstStyle/>
          <a:p>
            <a:r>
              <a:rPr lang="en-US" dirty="0">
                <a:latin typeface="Constantia" charset="0"/>
                <a:cs typeface="DejaVu Sans" charset="0"/>
              </a:rPr>
              <a:t>More processes can be maintained in main memory</a:t>
            </a:r>
          </a:p>
          <a:p>
            <a:pPr lvl="1"/>
            <a:r>
              <a:rPr lang="en-US" dirty="0">
                <a:latin typeface="Constantia" charset="0"/>
                <a:ea typeface="DejaVu Sans" charset="0"/>
                <a:cs typeface="DejaVu Sans" charset="0"/>
              </a:rPr>
              <a:t>We only load some of the pieces of each process, so there is room for more processes</a:t>
            </a:r>
          </a:p>
          <a:p>
            <a:pPr lvl="1"/>
            <a:r>
              <a:rPr lang="en-US" dirty="0">
                <a:latin typeface="Constantia" charset="0"/>
                <a:ea typeface="DejaVu Sans" charset="0"/>
                <a:cs typeface="DejaVu Sans" charset="0"/>
              </a:rPr>
              <a:t>with more processes in main memory, it is more likely that a process will be in the Ready state at any given time, improving processor utilization</a:t>
            </a:r>
          </a:p>
          <a:p>
            <a:r>
              <a:rPr lang="en-US" dirty="0">
                <a:latin typeface="Constantia" charset="0"/>
                <a:cs typeface="DejaVu Sans" charset="0"/>
              </a:rPr>
              <a:t>A process can now execute even if it is larger than the main memory size</a:t>
            </a:r>
          </a:p>
        </p:txBody>
      </p:sp>
      <p:sp>
        <p:nvSpPr>
          <p:cNvPr id="5" name="TextBox 4"/>
          <p:cNvSpPr txBox="1"/>
          <p:nvPr/>
        </p:nvSpPr>
        <p:spPr>
          <a:xfrm>
            <a:off x="8291404" y="5795972"/>
            <a:ext cx="313044" cy="369332"/>
          </a:xfrm>
          <a:prstGeom prst="rect">
            <a:avLst/>
          </a:prstGeom>
          <a:noFill/>
        </p:spPr>
        <p:txBody>
          <a:bodyPr wrap="none" rtlCol="0">
            <a:spAutoFit/>
          </a:bodyPr>
          <a:lstStyle/>
          <a:p>
            <a:r>
              <a:rPr lang="en-US" dirty="0">
                <a:solidFill>
                  <a:schemeClr val="bg1"/>
                </a:solidFill>
              </a:rPr>
              <a:t>3</a:t>
            </a:r>
          </a:p>
        </p:txBody>
      </p:sp>
    </p:spTree>
    <p:extLst>
      <p:ext uri="{BB962C8B-B14F-4D97-AF65-F5344CB8AC3E}">
        <p14:creationId xmlns:p14="http://schemas.microsoft.com/office/powerpoint/2010/main" val="387163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atin typeface="Calibri" charset="0"/>
                <a:cs typeface="DejaVu Sans" charset="0"/>
              </a:rPr>
              <a:t>Possibility of Thrashing</a:t>
            </a:r>
          </a:p>
        </p:txBody>
      </p:sp>
      <p:sp>
        <p:nvSpPr>
          <p:cNvPr id="21507" name="Rectangle 5"/>
          <p:cNvSpPr>
            <a:spLocks noGrp="1" noChangeArrowheads="1"/>
          </p:cNvSpPr>
          <p:nvPr>
            <p:ph type="body" idx="1"/>
          </p:nvPr>
        </p:nvSpPr>
        <p:spPr/>
        <p:txBody>
          <a:bodyPr/>
          <a:lstStyle/>
          <a:p>
            <a:r>
              <a:rPr lang="en-US">
                <a:latin typeface="Constantia" charset="0"/>
                <a:cs typeface="DejaVu Sans" charset="0"/>
              </a:rPr>
              <a:t>To accommodate as many processes as possible, only a few pieces of each process are maintained in main memory</a:t>
            </a:r>
          </a:p>
          <a:p>
            <a:r>
              <a:rPr lang="en-US">
                <a:latin typeface="Constantia" charset="0"/>
                <a:cs typeface="DejaVu Sans" charset="0"/>
              </a:rPr>
              <a:t>But main memory may be full: when the OS brings one piece in, it must swap one piece out</a:t>
            </a:r>
          </a:p>
          <a:p>
            <a:r>
              <a:rPr lang="en-US">
                <a:latin typeface="Constantia" charset="0"/>
                <a:cs typeface="DejaVu Sans" charset="0"/>
              </a:rPr>
              <a:t>The OS must not swap out a piece of a process just before that piece is needed</a:t>
            </a:r>
          </a:p>
          <a:p>
            <a:r>
              <a:rPr lang="en-US">
                <a:latin typeface="Constantia" charset="0"/>
                <a:cs typeface="DejaVu Sans" charset="0"/>
              </a:rPr>
              <a:t>If it does this too often this leads to thrashing:</a:t>
            </a:r>
          </a:p>
          <a:p>
            <a:pPr lvl="1"/>
            <a:r>
              <a:rPr lang="en-US">
                <a:latin typeface="Constantia" charset="0"/>
                <a:ea typeface="DejaVu Sans" charset="0"/>
                <a:cs typeface="DejaVu Sans" charset="0"/>
              </a:rPr>
              <a:t>the processor spends most of its time swapping pieces rather than executing user instructions</a:t>
            </a:r>
          </a:p>
        </p:txBody>
      </p:sp>
      <p:sp>
        <p:nvSpPr>
          <p:cNvPr id="5" name="TextBox 4"/>
          <p:cNvSpPr txBox="1"/>
          <p:nvPr/>
        </p:nvSpPr>
        <p:spPr>
          <a:xfrm>
            <a:off x="8291404" y="5795972"/>
            <a:ext cx="313044" cy="369332"/>
          </a:xfrm>
          <a:prstGeom prst="rect">
            <a:avLst/>
          </a:prstGeom>
          <a:noFill/>
        </p:spPr>
        <p:txBody>
          <a:bodyPr wrap="none" rtlCol="0">
            <a:spAutoFit/>
          </a:bodyPr>
          <a:lstStyle/>
          <a:p>
            <a:r>
              <a:rPr lang="en-US" dirty="0">
                <a:solidFill>
                  <a:schemeClr val="bg1"/>
                </a:solidFill>
              </a:rPr>
              <a:t>4</a:t>
            </a:r>
          </a:p>
        </p:txBody>
      </p:sp>
      <mc:AlternateContent xmlns:mc="http://schemas.openxmlformats.org/markup-compatibility/2006">
        <mc:Choice xmlns:p14="http://schemas.microsoft.com/office/powerpoint/2010/main" Requires="p14">
          <p:contentPart p14:bwMode="auto" r:id="rId3">
            <p14:nvContentPartPr>
              <p14:cNvPr id="22" name="Ink 21">
                <a:extLst>
                  <a:ext uri="{FF2B5EF4-FFF2-40B4-BE49-F238E27FC236}">
                    <a16:creationId xmlns:a16="http://schemas.microsoft.com/office/drawing/2014/main" id="{14A733F0-F51C-A84A-89BE-206B09204E8F}"/>
                  </a:ext>
                </a:extLst>
              </p14:cNvPr>
              <p14:cNvContentPartPr/>
              <p14:nvPr/>
            </p14:nvContentPartPr>
            <p14:xfrm>
              <a:off x="6086210" y="537161"/>
              <a:ext cx="360" cy="360"/>
            </p14:xfrm>
          </p:contentPart>
        </mc:Choice>
        <mc:Fallback>
          <p:pic>
            <p:nvPicPr>
              <p:cNvPr id="22" name="Ink 21">
                <a:extLst>
                  <a:ext uri="{FF2B5EF4-FFF2-40B4-BE49-F238E27FC236}">
                    <a16:creationId xmlns:a16="http://schemas.microsoft.com/office/drawing/2014/main" id="{14A733F0-F51C-A84A-89BE-206B09204E8F}"/>
                  </a:ext>
                </a:extLst>
              </p:cNvPr>
              <p:cNvPicPr/>
              <p:nvPr/>
            </p:nvPicPr>
            <p:blipFill>
              <a:blip r:embed="rId4"/>
              <a:stretch>
                <a:fillRect/>
              </a:stretch>
            </p:blipFill>
            <p:spPr>
              <a:xfrm>
                <a:off x="6077210" y="528521"/>
                <a:ext cx="18000" cy="18000"/>
              </a:xfrm>
              <a:prstGeom prst="rect">
                <a:avLst/>
              </a:prstGeom>
            </p:spPr>
          </p:pic>
        </mc:Fallback>
      </mc:AlternateContent>
    </p:spTree>
    <p:extLst>
      <p:ext uri="{BB962C8B-B14F-4D97-AF65-F5344CB8AC3E}">
        <p14:creationId xmlns:p14="http://schemas.microsoft.com/office/powerpoint/2010/main" val="16165224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a:latin typeface="Calibri" charset="0"/>
                <a:cs typeface="DejaVu Sans" charset="0"/>
              </a:rPr>
              <a:t>Principle of Locality</a:t>
            </a:r>
          </a:p>
        </p:txBody>
      </p:sp>
      <p:sp>
        <p:nvSpPr>
          <p:cNvPr id="23555" name="Rectangle 1027"/>
          <p:cNvSpPr>
            <a:spLocks noGrp="1" noChangeArrowheads="1"/>
          </p:cNvSpPr>
          <p:nvPr>
            <p:ph type="body" idx="1"/>
          </p:nvPr>
        </p:nvSpPr>
        <p:spPr/>
        <p:txBody>
          <a:bodyPr/>
          <a:lstStyle/>
          <a:p>
            <a:r>
              <a:rPr lang="en-US">
                <a:latin typeface="Constantia" charset="0"/>
                <a:cs typeface="DejaVu Sans" charset="0"/>
              </a:rPr>
              <a:t>Principle of locality states that program and data references within a process tend to cluster</a:t>
            </a:r>
          </a:p>
          <a:p>
            <a:r>
              <a:rPr lang="en-US">
                <a:latin typeface="Constantia" charset="0"/>
                <a:cs typeface="DejaVu Sans" charset="0"/>
              </a:rPr>
              <a:t>Hence, only a few pieces of a process will be needed over a short period of time</a:t>
            </a:r>
          </a:p>
          <a:p>
            <a:r>
              <a:rPr lang="en-US">
                <a:latin typeface="Constantia" charset="0"/>
                <a:cs typeface="DejaVu Sans" charset="0"/>
              </a:rPr>
              <a:t>Use principle of locality to make intelligent guesses about which pieces will be needed in the near future to avoid thrashing</a:t>
            </a:r>
          </a:p>
        </p:txBody>
      </p:sp>
      <p:sp>
        <p:nvSpPr>
          <p:cNvPr id="4" name="TextBox 3"/>
          <p:cNvSpPr txBox="1"/>
          <p:nvPr/>
        </p:nvSpPr>
        <p:spPr>
          <a:xfrm>
            <a:off x="8291404" y="5795972"/>
            <a:ext cx="313044" cy="369332"/>
          </a:xfrm>
          <a:prstGeom prst="rect">
            <a:avLst/>
          </a:prstGeom>
          <a:noFill/>
        </p:spPr>
        <p:txBody>
          <a:bodyPr wrap="none" rtlCol="0">
            <a:spAutoFit/>
          </a:bodyPr>
          <a:lstStyle/>
          <a:p>
            <a:r>
              <a:rPr lang="en-US" dirty="0">
                <a:solidFill>
                  <a:schemeClr val="bg1"/>
                </a:solidFill>
              </a:rPr>
              <a:t>5</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AB5C3E74-78AE-D040-8157-65F755420883}"/>
                  </a:ext>
                </a:extLst>
              </p14:cNvPr>
              <p14:cNvContentPartPr/>
              <p14:nvPr/>
            </p14:nvContentPartPr>
            <p14:xfrm>
              <a:off x="6759050" y="1525001"/>
              <a:ext cx="360" cy="360"/>
            </p14:xfrm>
          </p:contentPart>
        </mc:Choice>
        <mc:Fallback>
          <p:pic>
            <p:nvPicPr>
              <p:cNvPr id="16" name="Ink 15">
                <a:extLst>
                  <a:ext uri="{FF2B5EF4-FFF2-40B4-BE49-F238E27FC236}">
                    <a16:creationId xmlns:a16="http://schemas.microsoft.com/office/drawing/2014/main" id="{AB5C3E74-78AE-D040-8157-65F755420883}"/>
                  </a:ext>
                </a:extLst>
              </p:cNvPr>
              <p:cNvPicPr/>
              <p:nvPr/>
            </p:nvPicPr>
            <p:blipFill>
              <a:blip r:embed="rId3"/>
              <a:stretch>
                <a:fillRect/>
              </a:stretch>
            </p:blipFill>
            <p:spPr>
              <a:xfrm>
                <a:off x="6750050" y="1516361"/>
                <a:ext cx="18000" cy="18000"/>
              </a:xfrm>
              <a:prstGeom prst="rect">
                <a:avLst/>
              </a:prstGeom>
            </p:spPr>
          </p:pic>
        </mc:Fallback>
      </mc:AlternateContent>
    </p:spTree>
    <p:extLst>
      <p:ext uri="{BB962C8B-B14F-4D97-AF65-F5344CB8AC3E}">
        <p14:creationId xmlns:p14="http://schemas.microsoft.com/office/powerpoint/2010/main" val="372406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a:latin typeface="Calibri" charset="0"/>
                <a:cs typeface="DejaVu Sans" charset="0"/>
              </a:rPr>
              <a:t>Address Translation in a Paging System</a:t>
            </a:r>
          </a:p>
        </p:txBody>
      </p:sp>
      <p:sp>
        <p:nvSpPr>
          <p:cNvPr id="26627" name="Rectangle 1027"/>
          <p:cNvSpPr>
            <a:spLocks noGrp="1" noChangeArrowheads="1"/>
          </p:cNvSpPr>
          <p:nvPr>
            <p:ph type="body" idx="1"/>
          </p:nvPr>
        </p:nvSpPr>
        <p:spPr/>
        <p:txBody>
          <a:bodyPr/>
          <a:lstStyle/>
          <a:p>
            <a:r>
              <a:rPr lang="en-US">
                <a:latin typeface="Constantia" charset="0"/>
                <a:cs typeface="DejaVu Sans" charset="0"/>
              </a:rPr>
              <a:t>Translate virtual (logical) address into real (physical) address using page table</a:t>
            </a:r>
          </a:p>
          <a:p>
            <a:r>
              <a:rPr lang="en-US">
                <a:latin typeface="Constantia" charset="0"/>
                <a:cs typeface="DejaVu Sans" charset="0"/>
              </a:rPr>
              <a:t>Virtual address: (page #, offset)</a:t>
            </a:r>
          </a:p>
          <a:p>
            <a:r>
              <a:rPr lang="en-US">
                <a:latin typeface="Constantia" charset="0"/>
                <a:cs typeface="DejaVu Sans" charset="0"/>
              </a:rPr>
              <a:t>Real address: (frame #, offset)</a:t>
            </a:r>
          </a:p>
          <a:p>
            <a:r>
              <a:rPr lang="en-US">
                <a:latin typeface="Constantia" charset="0"/>
                <a:cs typeface="DejaVu Sans" charset="0"/>
              </a:rPr>
              <a:t>Page # is used to index the page table and look up the corresponding frame #</a:t>
            </a:r>
          </a:p>
          <a:p>
            <a:r>
              <a:rPr lang="en-US">
                <a:latin typeface="Constantia" charset="0"/>
                <a:cs typeface="DejaVu Sans" charset="0"/>
              </a:rPr>
              <a:t>Frame # combined with the offset produces the real address</a:t>
            </a:r>
          </a:p>
        </p:txBody>
      </p:sp>
      <p:sp>
        <p:nvSpPr>
          <p:cNvPr id="5" name="TextBox 4"/>
          <p:cNvSpPr txBox="1"/>
          <p:nvPr/>
        </p:nvSpPr>
        <p:spPr>
          <a:xfrm>
            <a:off x="8291404" y="5795972"/>
            <a:ext cx="313044" cy="369332"/>
          </a:xfrm>
          <a:prstGeom prst="rect">
            <a:avLst/>
          </a:prstGeom>
          <a:noFill/>
        </p:spPr>
        <p:txBody>
          <a:bodyPr wrap="none" rtlCol="0">
            <a:spAutoFit/>
          </a:bodyPr>
          <a:lstStyle/>
          <a:p>
            <a:r>
              <a:rPr lang="en-US" dirty="0">
                <a:solidFill>
                  <a:schemeClr val="bg1"/>
                </a:solidFill>
              </a:rPr>
              <a:t>6</a:t>
            </a:r>
          </a:p>
        </p:txBody>
      </p:sp>
    </p:spTree>
    <p:extLst>
      <p:ext uri="{BB962C8B-B14F-4D97-AF65-F5344CB8AC3E}">
        <p14:creationId xmlns:p14="http://schemas.microsoft.com/office/powerpoint/2010/main" val="20224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body" idx="1"/>
          </p:nvPr>
        </p:nvSpPr>
        <p:spPr>
          <a:xfrm>
            <a:off x="190500" y="1609725"/>
            <a:ext cx="8686800" cy="3810000"/>
          </a:xfrm>
        </p:spPr>
        <p:txBody>
          <a:bodyPr/>
          <a:lstStyle/>
          <a:p>
            <a:r>
              <a:rPr lang="en-US">
                <a:latin typeface="Constantia" charset="0"/>
                <a:cs typeface="DejaVu Sans" charset="0"/>
              </a:rPr>
              <a:t>Each page table entry contains a </a:t>
            </a:r>
            <a:r>
              <a:rPr lang="en-US" i="1">
                <a:latin typeface="Constantia" charset="0"/>
                <a:cs typeface="DejaVu Sans" charset="0"/>
              </a:rPr>
              <a:t>present</a:t>
            </a:r>
            <a:r>
              <a:rPr lang="en-US">
                <a:latin typeface="Constantia" charset="0"/>
                <a:cs typeface="DejaVu Sans" charset="0"/>
              </a:rPr>
              <a:t> bit to indicate whether the page is in main memory or not.</a:t>
            </a:r>
          </a:p>
          <a:p>
            <a:pPr lvl="1"/>
            <a:r>
              <a:rPr lang="en-US">
                <a:latin typeface="Constantia" charset="0"/>
                <a:ea typeface="DejaVu Sans" charset="0"/>
                <a:cs typeface="DejaVu Sans" charset="0"/>
              </a:rPr>
              <a:t>if it is in main memory, the entry contains the frame number of the corresponding page in main memory</a:t>
            </a:r>
          </a:p>
          <a:p>
            <a:pPr lvl="1"/>
            <a:r>
              <a:rPr lang="en-US">
                <a:latin typeface="Constantia" charset="0"/>
                <a:ea typeface="DejaVu Sans" charset="0"/>
                <a:cs typeface="DejaVu Sans" charset="0"/>
              </a:rPr>
              <a:t>if it is not in main memory, the entry may contain the address of that page on disk or the page number may be used to index another table (often in the PCB) to obtain the address of that page on disk</a:t>
            </a:r>
          </a:p>
          <a:p>
            <a:r>
              <a:rPr lang="en-US">
                <a:latin typeface="Constantia" charset="0"/>
                <a:cs typeface="DejaVu Sans" charset="0"/>
              </a:rPr>
              <a:t>Typically, each process has its own page table</a:t>
            </a:r>
          </a:p>
        </p:txBody>
      </p:sp>
      <p:sp>
        <p:nvSpPr>
          <p:cNvPr id="27651" name="Rectangle 4"/>
          <p:cNvSpPr>
            <a:spLocks noChangeArrowheads="1"/>
          </p:cNvSpPr>
          <p:nvPr/>
        </p:nvSpPr>
        <p:spPr bwMode="auto">
          <a:xfrm>
            <a:off x="762000" y="990600"/>
            <a:ext cx="7886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endParaRPr lang="en-US" sz="2800">
              <a:latin typeface="Arial" charset="0"/>
            </a:endParaRPr>
          </a:p>
        </p:txBody>
      </p:sp>
      <p:graphicFrame>
        <p:nvGraphicFramePr>
          <p:cNvPr id="27652" name="Object 5"/>
          <p:cNvGraphicFramePr>
            <a:graphicFrameLocks noChangeAspect="1"/>
          </p:cNvGraphicFramePr>
          <p:nvPr/>
        </p:nvGraphicFramePr>
        <p:xfrm>
          <a:off x="2370138" y="5419725"/>
          <a:ext cx="4564062" cy="1285875"/>
        </p:xfrm>
        <a:graphic>
          <a:graphicData uri="http://schemas.openxmlformats.org/presentationml/2006/ole">
            <mc:AlternateContent xmlns:mc="http://schemas.openxmlformats.org/markup-compatibility/2006">
              <mc:Choice xmlns:v="urn:schemas-microsoft-com:vml" Requires="v">
                <p:oleObj spid="_x0000_s1025" name="Artwork" r:id="rId3" imgW="4563112" imgH="1286055" progId="">
                  <p:embed/>
                </p:oleObj>
              </mc:Choice>
              <mc:Fallback>
                <p:oleObj name="Artwork" r:id="rId3" imgW="4563112" imgH="1286055" progId="">
                  <p:embed/>
                  <p:pic>
                    <p:nvPicPr>
                      <p:cNvPr id="276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138" y="5419725"/>
                        <a:ext cx="4564062"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27653" name="Rectangle 6"/>
          <p:cNvSpPr>
            <a:spLocks noGrp="1" noChangeArrowheads="1"/>
          </p:cNvSpPr>
          <p:nvPr>
            <p:ph type="title"/>
          </p:nvPr>
        </p:nvSpPr>
        <p:spPr>
          <a:xfrm>
            <a:off x="425450" y="-134938"/>
            <a:ext cx="8216900" cy="1557338"/>
          </a:xfrm>
        </p:spPr>
        <p:txBody>
          <a:bodyPr/>
          <a:lstStyle/>
          <a:p>
            <a:r>
              <a:rPr lang="en-US">
                <a:latin typeface="Calibri" charset="0"/>
                <a:cs typeface="DejaVu Sans" charset="0"/>
              </a:rPr>
              <a:t>Paging</a:t>
            </a:r>
          </a:p>
        </p:txBody>
      </p:sp>
      <p:sp>
        <p:nvSpPr>
          <p:cNvPr id="27654" name="Rectangle 8"/>
          <p:cNvSpPr>
            <a:spLocks noChangeArrowheads="1"/>
          </p:cNvSpPr>
          <p:nvPr/>
        </p:nvSpPr>
        <p:spPr bwMode="auto">
          <a:xfrm>
            <a:off x="228600" y="914400"/>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endParaRPr lang="en-US" sz="2800">
              <a:solidFill>
                <a:schemeClr val="tx1"/>
              </a:solidFill>
              <a:latin typeface="Arial" charset="0"/>
            </a:endParaRPr>
          </a:p>
        </p:txBody>
      </p:sp>
      <p:sp>
        <p:nvSpPr>
          <p:cNvPr id="7" name="TextBox 6"/>
          <p:cNvSpPr txBox="1"/>
          <p:nvPr/>
        </p:nvSpPr>
        <p:spPr>
          <a:xfrm>
            <a:off x="8266004" y="5795972"/>
            <a:ext cx="312906" cy="369332"/>
          </a:xfrm>
          <a:prstGeom prst="rect">
            <a:avLst/>
          </a:prstGeom>
          <a:noFill/>
        </p:spPr>
        <p:txBody>
          <a:bodyPr wrap="none" rtlCol="0">
            <a:spAutoFit/>
          </a:bodyPr>
          <a:lstStyle/>
          <a:p>
            <a:r>
              <a:rPr lang="en-US" dirty="0">
                <a:solidFill>
                  <a:schemeClr val="bg1"/>
                </a:solidFill>
              </a:rPr>
              <a:t>7</a:t>
            </a:r>
          </a:p>
        </p:txBody>
      </p:sp>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E0721480-9152-EB42-9422-8DE49E9033BB}"/>
                  </a:ext>
                </a:extLst>
              </p14:cNvPr>
              <p14:cNvContentPartPr/>
              <p14:nvPr/>
            </p14:nvContentPartPr>
            <p14:xfrm>
              <a:off x="6172970" y="180041"/>
              <a:ext cx="360" cy="360"/>
            </p14:xfrm>
          </p:contentPart>
        </mc:Choice>
        <mc:Fallback>
          <p:pic>
            <p:nvPicPr>
              <p:cNvPr id="18" name="Ink 17">
                <a:extLst>
                  <a:ext uri="{FF2B5EF4-FFF2-40B4-BE49-F238E27FC236}">
                    <a16:creationId xmlns:a16="http://schemas.microsoft.com/office/drawing/2014/main" id="{E0721480-9152-EB42-9422-8DE49E9033BB}"/>
                  </a:ext>
                </a:extLst>
              </p:cNvPr>
              <p:cNvPicPr/>
              <p:nvPr/>
            </p:nvPicPr>
            <p:blipFill>
              <a:blip r:embed="rId6"/>
              <a:stretch>
                <a:fillRect/>
              </a:stretch>
            </p:blipFill>
            <p:spPr>
              <a:xfrm>
                <a:off x="6163970" y="171041"/>
                <a:ext cx="18000" cy="18000"/>
              </a:xfrm>
              <a:prstGeom prst="rect">
                <a:avLst/>
              </a:prstGeom>
            </p:spPr>
          </p:pic>
        </mc:Fallback>
      </mc:AlternateContent>
    </p:spTree>
    <p:extLst>
      <p:ext uri="{BB962C8B-B14F-4D97-AF65-F5344CB8AC3E}">
        <p14:creationId xmlns:p14="http://schemas.microsoft.com/office/powerpoint/2010/main" val="28666657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atin typeface="Calibri" charset="0"/>
                <a:cs typeface="DejaVu Sans" charset="0"/>
              </a:rPr>
              <a:t>Address Translation in a Paging System</a:t>
            </a:r>
          </a:p>
        </p:txBody>
      </p:sp>
      <p:graphicFrame>
        <p:nvGraphicFramePr>
          <p:cNvPr id="28675" name="Object 3"/>
          <p:cNvGraphicFramePr>
            <a:graphicFrameLocks noChangeAspect="1"/>
          </p:cNvGraphicFramePr>
          <p:nvPr>
            <p:extLst>
              <p:ext uri="{D42A27DB-BD31-4B8C-83A1-F6EECF244321}">
                <p14:modId xmlns:p14="http://schemas.microsoft.com/office/powerpoint/2010/main" val="3417253029"/>
              </p:ext>
            </p:extLst>
          </p:nvPr>
        </p:nvGraphicFramePr>
        <p:xfrm>
          <a:off x="1043608" y="1622203"/>
          <a:ext cx="6624736" cy="4217244"/>
        </p:xfrm>
        <a:graphic>
          <a:graphicData uri="http://schemas.openxmlformats.org/presentationml/2006/ole">
            <mc:AlternateContent xmlns:mc="http://schemas.openxmlformats.org/markup-compatibility/2006">
              <mc:Choice xmlns:v="urn:schemas-microsoft-com:vml" Requires="v">
                <p:oleObj spid="_x0000_s2049" name="Artwork" r:id="rId3" imgW="8647619" imgH="5504762" progId="">
                  <p:embed/>
                </p:oleObj>
              </mc:Choice>
              <mc:Fallback>
                <p:oleObj name="Artwork" r:id="rId3" imgW="8647619" imgH="5504762" progId="">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22203"/>
                        <a:ext cx="6624736" cy="4217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8291404" y="5795972"/>
            <a:ext cx="312906" cy="369332"/>
          </a:xfrm>
          <a:prstGeom prst="rect">
            <a:avLst/>
          </a:prstGeom>
          <a:noFill/>
        </p:spPr>
        <p:txBody>
          <a:bodyPr wrap="none" rtlCol="0">
            <a:spAutoFit/>
          </a:bodyPr>
          <a:lstStyle/>
          <a:p>
            <a:r>
              <a:rPr lang="en-US" dirty="0">
                <a:solidFill>
                  <a:schemeClr val="bg1"/>
                </a:solidFill>
              </a:rPr>
              <a:t>8</a:t>
            </a:r>
          </a:p>
        </p:txBody>
      </p:sp>
      <p:grpSp>
        <p:nvGrpSpPr>
          <p:cNvPr id="37" name="Group 36">
            <a:extLst>
              <a:ext uri="{FF2B5EF4-FFF2-40B4-BE49-F238E27FC236}">
                <a16:creationId xmlns:a16="http://schemas.microsoft.com/office/drawing/2014/main" id="{F8F74947-4665-5849-B690-C0704D78CC6E}"/>
              </a:ext>
            </a:extLst>
          </p:cNvPr>
          <p:cNvGrpSpPr/>
          <p:nvPr/>
        </p:nvGrpSpPr>
        <p:grpSpPr>
          <a:xfrm>
            <a:off x="6390050" y="3651521"/>
            <a:ext cx="360" cy="360"/>
            <a:chOff x="6390050" y="3651521"/>
            <a:chExt cx="360" cy="360"/>
          </a:xfrm>
        </p:grpSpPr>
        <mc:AlternateContent xmlns:mc="http://schemas.openxmlformats.org/markup-compatibility/2006">
          <mc:Choice xmlns:p14="http://schemas.microsoft.com/office/powerpoint/2010/main" Requires="p14">
            <p:contentPart p14:bwMode="auto" r:id="rId5">
              <p14:nvContentPartPr>
                <p14:cNvPr id="32" name="Ink 31">
                  <a:extLst>
                    <a:ext uri="{FF2B5EF4-FFF2-40B4-BE49-F238E27FC236}">
                      <a16:creationId xmlns:a16="http://schemas.microsoft.com/office/drawing/2014/main" id="{E72C14AB-14F6-2042-B6AE-E69583887335}"/>
                    </a:ext>
                  </a:extLst>
                </p14:cNvPr>
                <p14:cNvContentPartPr/>
                <p14:nvPr/>
              </p14:nvContentPartPr>
              <p14:xfrm>
                <a:off x="6390050" y="3651521"/>
                <a:ext cx="360" cy="360"/>
              </p14:xfrm>
            </p:contentPart>
          </mc:Choice>
          <mc:Fallback>
            <p:pic>
              <p:nvPicPr>
                <p:cNvPr id="32" name="Ink 31">
                  <a:extLst>
                    <a:ext uri="{FF2B5EF4-FFF2-40B4-BE49-F238E27FC236}">
                      <a16:creationId xmlns:a16="http://schemas.microsoft.com/office/drawing/2014/main" id="{E72C14AB-14F6-2042-B6AE-E69583887335}"/>
                    </a:ext>
                  </a:extLst>
                </p:cNvPr>
                <p:cNvPicPr/>
                <p:nvPr/>
              </p:nvPicPr>
              <p:blipFill>
                <a:blip r:embed="rId6"/>
                <a:stretch>
                  <a:fillRect/>
                </a:stretch>
              </p:blipFill>
              <p:spPr>
                <a:xfrm>
                  <a:off x="6381050" y="364252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3" name="Ink 32">
                  <a:extLst>
                    <a:ext uri="{FF2B5EF4-FFF2-40B4-BE49-F238E27FC236}">
                      <a16:creationId xmlns:a16="http://schemas.microsoft.com/office/drawing/2014/main" id="{E2B01BE4-43CE-F74D-A741-4ABA59C6C105}"/>
                    </a:ext>
                  </a:extLst>
                </p14:cNvPr>
                <p14:cNvContentPartPr/>
                <p14:nvPr/>
              </p14:nvContentPartPr>
              <p14:xfrm>
                <a:off x="6390050" y="3651521"/>
                <a:ext cx="360" cy="360"/>
              </p14:xfrm>
            </p:contentPart>
          </mc:Choice>
          <mc:Fallback>
            <p:pic>
              <p:nvPicPr>
                <p:cNvPr id="33" name="Ink 32">
                  <a:extLst>
                    <a:ext uri="{FF2B5EF4-FFF2-40B4-BE49-F238E27FC236}">
                      <a16:creationId xmlns:a16="http://schemas.microsoft.com/office/drawing/2014/main" id="{E2B01BE4-43CE-F74D-A741-4ABA59C6C105}"/>
                    </a:ext>
                  </a:extLst>
                </p:cNvPr>
                <p:cNvPicPr/>
                <p:nvPr/>
              </p:nvPicPr>
              <p:blipFill>
                <a:blip r:embed="rId6"/>
                <a:stretch>
                  <a:fillRect/>
                </a:stretch>
              </p:blipFill>
              <p:spPr>
                <a:xfrm>
                  <a:off x="6381050" y="3642521"/>
                  <a:ext cx="18000" cy="18000"/>
                </a:xfrm>
                <a:prstGeom prst="rect">
                  <a:avLst/>
                </a:prstGeom>
              </p:spPr>
            </p:pic>
          </mc:Fallback>
        </mc:AlternateContent>
      </p:grpSp>
    </p:spTree>
    <p:extLst>
      <p:ext uri="{BB962C8B-B14F-4D97-AF65-F5344CB8AC3E}">
        <p14:creationId xmlns:p14="http://schemas.microsoft.com/office/powerpoint/2010/main" val="345922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a:latin typeface="Calibri" charset="0"/>
                <a:cs typeface="DejaVu Sans" charset="0"/>
              </a:rPr>
              <a:t>Page Tables and Virtual Memory</a:t>
            </a:r>
          </a:p>
        </p:txBody>
      </p:sp>
      <p:sp>
        <p:nvSpPr>
          <p:cNvPr id="32771" name="Rectangle 5"/>
          <p:cNvSpPr>
            <a:spLocks noGrp="1" noChangeArrowheads="1"/>
          </p:cNvSpPr>
          <p:nvPr>
            <p:ph type="body" idx="1"/>
          </p:nvPr>
        </p:nvSpPr>
        <p:spPr/>
        <p:txBody>
          <a:bodyPr/>
          <a:lstStyle/>
          <a:p>
            <a:r>
              <a:rPr lang="en-US" dirty="0">
                <a:latin typeface="Constantia" charset="0"/>
                <a:cs typeface="DejaVu Sans" charset="0"/>
              </a:rPr>
              <a:t>Most computer systems support a very large virtual address space</a:t>
            </a:r>
          </a:p>
          <a:p>
            <a:pPr lvl="1"/>
            <a:r>
              <a:rPr lang="en-US" dirty="0">
                <a:latin typeface="Constantia" charset="0"/>
                <a:ea typeface="DejaVu Sans" charset="0"/>
                <a:cs typeface="DejaVu Sans" charset="0"/>
              </a:rPr>
              <a:t>32 to 64 bits are used for logical addresses</a:t>
            </a:r>
          </a:p>
          <a:p>
            <a:pPr lvl="1"/>
            <a:r>
              <a:rPr lang="en-US" dirty="0">
                <a:latin typeface="Constantia" charset="0"/>
                <a:ea typeface="DejaVu Sans" charset="0"/>
                <a:cs typeface="DejaVu Sans" charset="0"/>
              </a:rPr>
              <a:t>if (only) 32 bits are used with 4KB pages, a page table may have 2</a:t>
            </a:r>
            <a:r>
              <a:rPr lang="en-US" baseline="30000" dirty="0">
                <a:latin typeface="Constantia" charset="0"/>
                <a:ea typeface="DejaVu Sans" charset="0"/>
                <a:cs typeface="DejaVu Sans" charset="0"/>
              </a:rPr>
              <a:t>20</a:t>
            </a:r>
            <a:r>
              <a:rPr lang="en-US" dirty="0">
                <a:latin typeface="Constantia" charset="0"/>
                <a:ea typeface="DejaVu Sans" charset="0"/>
                <a:cs typeface="DejaVu Sans" charset="0"/>
              </a:rPr>
              <a:t> entries</a:t>
            </a:r>
          </a:p>
          <a:p>
            <a:r>
              <a:rPr lang="en-US" dirty="0">
                <a:latin typeface="Constantia" charset="0"/>
                <a:cs typeface="DejaVu Sans" charset="0"/>
              </a:rPr>
              <a:t>The entire page table may take up too much main memory. Hence, page tables are often also stored in virtual memory and subjected to paging </a:t>
            </a:r>
          </a:p>
          <a:p>
            <a:pPr lvl="1"/>
            <a:r>
              <a:rPr lang="en-US" dirty="0">
                <a:latin typeface="Constantia" charset="0"/>
                <a:ea typeface="DejaVu Sans" charset="0"/>
                <a:cs typeface="DejaVu Sans" charset="0"/>
              </a:rPr>
              <a:t>when a process is running, part of its page table must be in main memory (including the page table entry of the currently executing page)</a:t>
            </a:r>
          </a:p>
        </p:txBody>
      </p:sp>
      <p:sp>
        <p:nvSpPr>
          <p:cNvPr id="4" name="TextBox 3"/>
          <p:cNvSpPr txBox="1"/>
          <p:nvPr/>
        </p:nvSpPr>
        <p:spPr>
          <a:xfrm>
            <a:off x="8253304" y="5795972"/>
            <a:ext cx="312906" cy="369332"/>
          </a:xfrm>
          <a:prstGeom prst="rect">
            <a:avLst/>
          </a:prstGeom>
          <a:noFill/>
        </p:spPr>
        <p:txBody>
          <a:bodyPr wrap="none" rtlCol="0">
            <a:spAutoFit/>
          </a:bodyPr>
          <a:lstStyle/>
          <a:p>
            <a:r>
              <a:rPr lang="en-US" dirty="0">
                <a:solidFill>
                  <a:schemeClr val="bg1"/>
                </a:solidFill>
              </a:rPr>
              <a:t>9</a:t>
            </a:r>
          </a:p>
        </p:txBody>
      </p:sp>
      <mc:AlternateContent xmlns:mc="http://schemas.openxmlformats.org/markup-compatibility/2006">
        <mc:Choice xmlns:p14="http://schemas.microsoft.com/office/powerpoint/2010/main" Requires="p14">
          <p:contentPart p14:bwMode="auto" r:id="rId3">
            <p14:nvContentPartPr>
              <p14:cNvPr id="52" name="Ink 51">
                <a:extLst>
                  <a:ext uri="{FF2B5EF4-FFF2-40B4-BE49-F238E27FC236}">
                    <a16:creationId xmlns:a16="http://schemas.microsoft.com/office/drawing/2014/main" id="{82804E9C-6836-3041-82B9-3BB1CA2F6E80}"/>
                  </a:ext>
                </a:extLst>
              </p14:cNvPr>
              <p14:cNvContentPartPr/>
              <p14:nvPr/>
            </p14:nvContentPartPr>
            <p14:xfrm>
              <a:off x="6438650" y="3976961"/>
              <a:ext cx="1064160" cy="27720"/>
            </p14:xfrm>
          </p:contentPart>
        </mc:Choice>
        <mc:Fallback>
          <p:pic>
            <p:nvPicPr>
              <p:cNvPr id="52" name="Ink 51">
                <a:extLst>
                  <a:ext uri="{FF2B5EF4-FFF2-40B4-BE49-F238E27FC236}">
                    <a16:creationId xmlns:a16="http://schemas.microsoft.com/office/drawing/2014/main" id="{82804E9C-6836-3041-82B9-3BB1CA2F6E80}"/>
                  </a:ext>
                </a:extLst>
              </p:cNvPr>
              <p:cNvPicPr/>
              <p:nvPr/>
            </p:nvPicPr>
            <p:blipFill>
              <a:blip r:embed="rId4"/>
              <a:stretch>
                <a:fillRect/>
              </a:stretch>
            </p:blipFill>
            <p:spPr>
              <a:xfrm>
                <a:off x="6430010" y="3968321"/>
                <a:ext cx="10818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2783" name="Ink 32782">
                <a:extLst>
                  <a:ext uri="{FF2B5EF4-FFF2-40B4-BE49-F238E27FC236}">
                    <a16:creationId xmlns:a16="http://schemas.microsoft.com/office/drawing/2014/main" id="{190EB941-B726-9A4B-B659-AE22611BC7C8}"/>
                  </a:ext>
                </a:extLst>
              </p14:cNvPr>
              <p14:cNvContentPartPr/>
              <p14:nvPr/>
            </p14:nvContentPartPr>
            <p14:xfrm>
              <a:off x="7866050" y="1109921"/>
              <a:ext cx="360" cy="360"/>
            </p14:xfrm>
          </p:contentPart>
        </mc:Choice>
        <mc:Fallback>
          <p:pic>
            <p:nvPicPr>
              <p:cNvPr id="32783" name="Ink 32782">
                <a:extLst>
                  <a:ext uri="{FF2B5EF4-FFF2-40B4-BE49-F238E27FC236}">
                    <a16:creationId xmlns:a16="http://schemas.microsoft.com/office/drawing/2014/main" id="{190EB941-B726-9A4B-B659-AE22611BC7C8}"/>
                  </a:ext>
                </a:extLst>
              </p:cNvPr>
              <p:cNvPicPr/>
              <p:nvPr/>
            </p:nvPicPr>
            <p:blipFill>
              <a:blip r:embed="rId6"/>
              <a:stretch>
                <a:fillRect/>
              </a:stretch>
            </p:blipFill>
            <p:spPr>
              <a:xfrm>
                <a:off x="7857410" y="1101281"/>
                <a:ext cx="18000" cy="18000"/>
              </a:xfrm>
              <a:prstGeom prst="rect">
                <a:avLst/>
              </a:prstGeom>
            </p:spPr>
          </p:pic>
        </mc:Fallback>
      </mc:AlternateContent>
    </p:spTree>
    <p:extLst>
      <p:ext uri="{BB962C8B-B14F-4D97-AF65-F5344CB8AC3E}">
        <p14:creationId xmlns:p14="http://schemas.microsoft.com/office/powerpoint/2010/main" val="421844107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4801</TotalTime>
  <Words>1623</Words>
  <Application>Microsoft Office PowerPoint</Application>
  <PresentationFormat>On-screen Show (4:3)</PresentationFormat>
  <Paragraphs>168</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  Memory Management (Virtual Memory)</vt:lpstr>
      <vt:lpstr>Virtual Memory</vt:lpstr>
      <vt:lpstr>Advantages of Partial Loading</vt:lpstr>
      <vt:lpstr>Possibility of Thrashing</vt:lpstr>
      <vt:lpstr>Principle of Locality</vt:lpstr>
      <vt:lpstr>Address Translation in a Paging System</vt:lpstr>
      <vt:lpstr>Paging</vt:lpstr>
      <vt:lpstr>Address Translation in a Paging System</vt:lpstr>
      <vt:lpstr>Page Tables and Virtual Memory</vt:lpstr>
      <vt:lpstr>Multilevel Page Tables</vt:lpstr>
      <vt:lpstr>Two-level Page Tables</vt:lpstr>
      <vt:lpstr>Two-level Page Tables</vt:lpstr>
      <vt:lpstr>Segmentation</vt:lpstr>
      <vt:lpstr>Address Translation in a Segmentation System</vt:lpstr>
      <vt:lpstr>Combined Segmentation and Paging</vt:lpstr>
      <vt:lpstr>Address Translation in a combined Segmentation/Paging System</vt:lpstr>
      <vt:lpstr>PowerPoint Presentation</vt:lpstr>
      <vt:lpstr>PowerPoint Presentation</vt:lpstr>
      <vt:lpstr>PowerPoint Presentation</vt:lpstr>
      <vt:lpstr>Replacement Algorithms</vt:lpstr>
      <vt:lpstr> LRU Policy</vt:lpstr>
      <vt:lpstr> FIFO Policy</vt:lpstr>
      <vt:lpstr>Comparison of FIFO with LRU</vt:lpstr>
      <vt:lpstr>Clock Policy</vt:lpstr>
      <vt:lpstr>Clock Policy: An Example</vt:lpstr>
      <vt:lpstr>Comparison of Clock with FIFO and LRU</vt:lpstr>
      <vt:lpstr>Clock policy: Comments</vt:lpstr>
      <vt:lpstr>Problem solving 1</vt:lpstr>
      <vt:lpstr>Solution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352 – Fall 2011</dc:title>
  <dc:creator>Admin</dc:creator>
  <cp:lastModifiedBy>Vasu Ratanpara</cp:lastModifiedBy>
  <cp:revision>208</cp:revision>
  <dcterms:created xsi:type="dcterms:W3CDTF">2011-09-10T16:17:31Z</dcterms:created>
  <dcterms:modified xsi:type="dcterms:W3CDTF">2020-06-30T21:45:26Z</dcterms:modified>
</cp:coreProperties>
</file>