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5" r:id="rId2"/>
    <p:sldId id="297" r:id="rId3"/>
    <p:sldId id="298" r:id="rId4"/>
    <p:sldId id="299" r:id="rId5"/>
    <p:sldId id="300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19" r:id="rId21"/>
    <p:sldId id="320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11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22E60"/>
    <a:srgbClr val="0E0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7628" autoAdjust="0"/>
  </p:normalViewPr>
  <p:slideViewPr>
    <p:cSldViewPr>
      <p:cViewPr>
        <p:scale>
          <a:sx n="94" d="100"/>
          <a:sy n="94" d="100"/>
        </p:scale>
        <p:origin x="-82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EA972-A51C-BF45-B842-E56EB1213C92}" type="doc">
      <dgm:prSet loTypeId="urn:microsoft.com/office/officeart/2005/8/layout/vList2" loCatId="list" qsTypeId="urn:microsoft.com/office/officeart/2005/8/quickstyle/simple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DEEA1B9-9637-3D49-ABF5-A48D230746B2}">
      <dgm:prSet phldrT="[Text]"/>
      <dgm:spPr>
        <a:solidFill>
          <a:schemeClr val="accent1">
            <a:lumMod val="75000"/>
          </a:schemeClr>
        </a:solidFill>
        <a:effectLst>
          <a:softEdge rad="76200"/>
        </a:effectLst>
      </dgm:spPr>
      <dgm:t>
        <a:bodyPr/>
        <a:lstStyle/>
        <a:p>
          <a:r>
            <a:rPr lang="en-NZ" dirty="0"/>
            <a:t>    Long-term existence</a:t>
          </a:r>
          <a:endParaRPr lang="en-US" dirty="0"/>
        </a:p>
      </dgm:t>
    </dgm:pt>
    <dgm:pt modelId="{488E4C58-C93E-284B-BA8A-E9AA17E716B4}" type="parTrans" cxnId="{F7AF230D-9332-6841-A68E-71B819C402B2}">
      <dgm:prSet/>
      <dgm:spPr/>
      <dgm:t>
        <a:bodyPr/>
        <a:lstStyle/>
        <a:p>
          <a:endParaRPr lang="en-US"/>
        </a:p>
      </dgm:t>
    </dgm:pt>
    <dgm:pt modelId="{EAD54A57-1BC2-F043-993D-27BC488DD222}" type="sibTrans" cxnId="{F7AF230D-9332-6841-A68E-71B819C402B2}">
      <dgm:prSet/>
      <dgm:spPr/>
      <dgm:t>
        <a:bodyPr/>
        <a:lstStyle/>
        <a:p>
          <a:endParaRPr lang="en-US"/>
        </a:p>
      </dgm:t>
    </dgm:pt>
    <dgm:pt modelId="{8E79D495-3D88-E74A-91D1-E2F2D8AA6E17}">
      <dgm:prSet/>
      <dgm:spPr/>
      <dgm:t>
        <a:bodyPr/>
        <a:lstStyle/>
        <a:p>
          <a:r>
            <a:rPr lang="en-NZ"/>
            <a:t>files are stored on disk or other secondary storage and do not disappear when a user logs off</a:t>
          </a:r>
          <a:endParaRPr lang="en-NZ" dirty="0"/>
        </a:p>
      </dgm:t>
    </dgm:pt>
    <dgm:pt modelId="{0DD7851C-7D03-754B-82BD-B58AD439BDC7}" type="parTrans" cxnId="{5E27C1E3-4D81-EF42-B1FF-D534A6386FF5}">
      <dgm:prSet/>
      <dgm:spPr/>
      <dgm:t>
        <a:bodyPr/>
        <a:lstStyle/>
        <a:p>
          <a:endParaRPr lang="en-US"/>
        </a:p>
      </dgm:t>
    </dgm:pt>
    <dgm:pt modelId="{636E3878-DF1E-7D4A-AC05-10BEDDF0C19C}" type="sibTrans" cxnId="{5E27C1E3-4D81-EF42-B1FF-D534A6386FF5}">
      <dgm:prSet/>
      <dgm:spPr/>
      <dgm:t>
        <a:bodyPr/>
        <a:lstStyle/>
        <a:p>
          <a:endParaRPr lang="en-US"/>
        </a:p>
      </dgm:t>
    </dgm:pt>
    <dgm:pt modelId="{00F78651-C5A9-6842-A845-76A43805E11C}">
      <dgm:prSet/>
      <dgm:spPr>
        <a:solidFill>
          <a:schemeClr val="accent1">
            <a:lumMod val="75000"/>
          </a:schemeClr>
        </a:solidFill>
        <a:effectLst>
          <a:softEdge rad="76200"/>
        </a:effectLst>
      </dgm:spPr>
      <dgm:t>
        <a:bodyPr/>
        <a:lstStyle/>
        <a:p>
          <a:r>
            <a:rPr lang="en-NZ" dirty="0"/>
            <a:t>     Sharable between processes</a:t>
          </a:r>
        </a:p>
      </dgm:t>
    </dgm:pt>
    <dgm:pt modelId="{EDBF70D2-70DC-9944-8430-3D9EE54FA975}" type="parTrans" cxnId="{6FB10149-E97D-E341-9D21-FA2C9BC49C0F}">
      <dgm:prSet/>
      <dgm:spPr/>
      <dgm:t>
        <a:bodyPr/>
        <a:lstStyle/>
        <a:p>
          <a:endParaRPr lang="en-US"/>
        </a:p>
      </dgm:t>
    </dgm:pt>
    <dgm:pt modelId="{2DF538B0-A375-2B47-A8F2-38725EDD0E5D}" type="sibTrans" cxnId="{6FB10149-E97D-E341-9D21-FA2C9BC49C0F}">
      <dgm:prSet/>
      <dgm:spPr/>
      <dgm:t>
        <a:bodyPr/>
        <a:lstStyle/>
        <a:p>
          <a:endParaRPr lang="en-US"/>
        </a:p>
      </dgm:t>
    </dgm:pt>
    <dgm:pt modelId="{2361C007-B111-2F43-8BF7-913321A46C6D}">
      <dgm:prSet/>
      <dgm:spPr/>
      <dgm:t>
        <a:bodyPr/>
        <a:lstStyle/>
        <a:p>
          <a:r>
            <a:rPr lang="en-NZ"/>
            <a:t>files have names and can have associated access permissions that permit controlled sharing</a:t>
          </a:r>
          <a:endParaRPr lang="en-NZ" dirty="0"/>
        </a:p>
      </dgm:t>
    </dgm:pt>
    <dgm:pt modelId="{B562DB77-CE15-CB45-9BD4-D3638BAD0962}" type="parTrans" cxnId="{548C9BAB-3338-9D4F-8ED9-6E2BBF33660E}">
      <dgm:prSet/>
      <dgm:spPr/>
      <dgm:t>
        <a:bodyPr/>
        <a:lstStyle/>
        <a:p>
          <a:endParaRPr lang="en-US"/>
        </a:p>
      </dgm:t>
    </dgm:pt>
    <dgm:pt modelId="{C1195BCE-E648-F843-9C66-209BD475D22E}" type="sibTrans" cxnId="{548C9BAB-3338-9D4F-8ED9-6E2BBF33660E}">
      <dgm:prSet/>
      <dgm:spPr/>
      <dgm:t>
        <a:bodyPr/>
        <a:lstStyle/>
        <a:p>
          <a:endParaRPr lang="en-US"/>
        </a:p>
      </dgm:t>
    </dgm:pt>
    <dgm:pt modelId="{2336E8A6-58BB-3846-86B5-5CF5C416B1EB}">
      <dgm:prSet/>
      <dgm:spPr>
        <a:solidFill>
          <a:schemeClr val="accent1">
            <a:lumMod val="75000"/>
          </a:schemeClr>
        </a:solidFill>
        <a:effectLst>
          <a:softEdge rad="76200"/>
        </a:effectLst>
      </dgm:spPr>
      <dgm:t>
        <a:bodyPr/>
        <a:lstStyle/>
        <a:p>
          <a:r>
            <a:rPr lang="en-NZ" dirty="0"/>
            <a:t>     Structure</a:t>
          </a:r>
        </a:p>
      </dgm:t>
    </dgm:pt>
    <dgm:pt modelId="{DF244C4C-04AB-9847-8C04-3D675EEA980A}" type="parTrans" cxnId="{363EEF55-BE3D-6641-B88A-1C1FE4A6F9B3}">
      <dgm:prSet/>
      <dgm:spPr/>
      <dgm:t>
        <a:bodyPr/>
        <a:lstStyle/>
        <a:p>
          <a:endParaRPr lang="en-US"/>
        </a:p>
      </dgm:t>
    </dgm:pt>
    <dgm:pt modelId="{8B5075D3-E641-D84E-9643-893E95F02555}" type="sibTrans" cxnId="{363EEF55-BE3D-6641-B88A-1C1FE4A6F9B3}">
      <dgm:prSet/>
      <dgm:spPr/>
      <dgm:t>
        <a:bodyPr/>
        <a:lstStyle/>
        <a:p>
          <a:endParaRPr lang="en-US"/>
        </a:p>
      </dgm:t>
    </dgm:pt>
    <dgm:pt modelId="{F37DC94B-2338-A54C-A3EC-68973F5CF91C}">
      <dgm:prSet/>
      <dgm:spPr/>
      <dgm:t>
        <a:bodyPr/>
        <a:lstStyle/>
        <a:p>
          <a:r>
            <a:rPr lang="en-NZ" dirty="0"/>
            <a:t>files can be organized into hierarchical or more complex structure to reflect the relationships among files</a:t>
          </a:r>
        </a:p>
      </dgm:t>
    </dgm:pt>
    <dgm:pt modelId="{F8B03249-26C5-4C44-80FE-9C8A47913EDE}" type="parTrans" cxnId="{4CAA66A8-6B66-C342-86E3-5B834C840579}">
      <dgm:prSet/>
      <dgm:spPr/>
      <dgm:t>
        <a:bodyPr/>
        <a:lstStyle/>
        <a:p>
          <a:endParaRPr lang="en-US"/>
        </a:p>
      </dgm:t>
    </dgm:pt>
    <dgm:pt modelId="{BE5AFC68-A6E5-D542-BDE7-A0D486A45666}" type="sibTrans" cxnId="{4CAA66A8-6B66-C342-86E3-5B834C840579}">
      <dgm:prSet/>
      <dgm:spPr/>
      <dgm:t>
        <a:bodyPr/>
        <a:lstStyle/>
        <a:p>
          <a:endParaRPr lang="en-US"/>
        </a:p>
      </dgm:t>
    </dgm:pt>
    <dgm:pt modelId="{9EFC9269-2831-D641-A77A-59FF6102DF9C}" type="pres">
      <dgm:prSet presAssocID="{97FEA972-A51C-BF45-B842-E56EB1213C92}" presName="linear" presStyleCnt="0">
        <dgm:presLayoutVars>
          <dgm:animLvl val="lvl"/>
          <dgm:resizeHandles val="exact"/>
        </dgm:presLayoutVars>
      </dgm:prSet>
      <dgm:spPr/>
    </dgm:pt>
    <dgm:pt modelId="{92493CA8-BCEE-104B-8960-85FB30FD9CF4}" type="pres">
      <dgm:prSet presAssocID="{4DEEA1B9-9637-3D49-ABF5-A48D230746B2}" presName="parentText" presStyleLbl="node1" presStyleIdx="0" presStyleCnt="3" custScaleX="43158" custScaleY="135299" custLinFactNeighborX="-26316" custLinFactNeighborY="7835">
        <dgm:presLayoutVars>
          <dgm:chMax val="0"/>
          <dgm:bulletEnabled val="1"/>
        </dgm:presLayoutVars>
      </dgm:prSet>
      <dgm:spPr/>
    </dgm:pt>
    <dgm:pt modelId="{6681C056-890B-4D43-8B61-7CB15A69B1E2}" type="pres">
      <dgm:prSet presAssocID="{4DEEA1B9-9637-3D49-ABF5-A48D230746B2}" presName="childText" presStyleLbl="revTx" presStyleIdx="0" presStyleCnt="3">
        <dgm:presLayoutVars>
          <dgm:bulletEnabled val="1"/>
        </dgm:presLayoutVars>
      </dgm:prSet>
      <dgm:spPr/>
    </dgm:pt>
    <dgm:pt modelId="{D0906443-942C-5545-9BAC-609427B0FF41}" type="pres">
      <dgm:prSet presAssocID="{00F78651-C5A9-6842-A845-76A43805E11C}" presName="parentText" presStyleLbl="node1" presStyleIdx="1" presStyleCnt="3" custScaleX="45264" custScaleY="148784" custLinFactNeighborX="-26315" custLinFactNeighborY="678">
        <dgm:presLayoutVars>
          <dgm:chMax val="0"/>
          <dgm:bulletEnabled val="1"/>
        </dgm:presLayoutVars>
      </dgm:prSet>
      <dgm:spPr/>
    </dgm:pt>
    <dgm:pt modelId="{FC99B2A6-9BFE-474E-9F23-62E7498A1213}" type="pres">
      <dgm:prSet presAssocID="{00F78651-C5A9-6842-A845-76A43805E11C}" presName="childText" presStyleLbl="revTx" presStyleIdx="1" presStyleCnt="3">
        <dgm:presLayoutVars>
          <dgm:bulletEnabled val="1"/>
        </dgm:presLayoutVars>
      </dgm:prSet>
      <dgm:spPr/>
    </dgm:pt>
    <dgm:pt modelId="{18DF84C2-68D6-DD44-A821-EC4240583B12}" type="pres">
      <dgm:prSet presAssocID="{2336E8A6-58BB-3846-86B5-5CF5C416B1EB}" presName="parentText" presStyleLbl="node1" presStyleIdx="2" presStyleCnt="3" custScaleX="45263" custScaleY="145267" custLinFactNeighborX="-26316" custLinFactNeighborY="14064">
        <dgm:presLayoutVars>
          <dgm:chMax val="0"/>
          <dgm:bulletEnabled val="1"/>
        </dgm:presLayoutVars>
      </dgm:prSet>
      <dgm:spPr/>
    </dgm:pt>
    <dgm:pt modelId="{C5F6C3FB-14F4-1443-A997-8CACD5C977E6}" type="pres">
      <dgm:prSet presAssocID="{2336E8A6-58BB-3846-86B5-5CF5C416B1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3918C0A-D9E8-4661-94BE-EC226F410C6B}" type="presOf" srcId="{8E79D495-3D88-E74A-91D1-E2F2D8AA6E17}" destId="{6681C056-890B-4D43-8B61-7CB15A69B1E2}" srcOrd="0" destOrd="0" presId="urn:microsoft.com/office/officeart/2005/8/layout/vList2"/>
    <dgm:cxn modelId="{F7AF230D-9332-6841-A68E-71B819C402B2}" srcId="{97FEA972-A51C-BF45-B842-E56EB1213C92}" destId="{4DEEA1B9-9637-3D49-ABF5-A48D230746B2}" srcOrd="0" destOrd="0" parTransId="{488E4C58-C93E-284B-BA8A-E9AA17E716B4}" sibTransId="{EAD54A57-1BC2-F043-993D-27BC488DD222}"/>
    <dgm:cxn modelId="{D368B237-0D1F-470E-A4F2-F621B32F1810}" type="presOf" srcId="{F37DC94B-2338-A54C-A3EC-68973F5CF91C}" destId="{C5F6C3FB-14F4-1443-A997-8CACD5C977E6}" srcOrd="0" destOrd="0" presId="urn:microsoft.com/office/officeart/2005/8/layout/vList2"/>
    <dgm:cxn modelId="{C09A6E48-BD15-477A-81A6-3D8277C1C518}" type="presOf" srcId="{2361C007-B111-2F43-8BF7-913321A46C6D}" destId="{FC99B2A6-9BFE-474E-9F23-62E7498A1213}" srcOrd="0" destOrd="0" presId="urn:microsoft.com/office/officeart/2005/8/layout/vList2"/>
    <dgm:cxn modelId="{6FB10149-E97D-E341-9D21-FA2C9BC49C0F}" srcId="{97FEA972-A51C-BF45-B842-E56EB1213C92}" destId="{00F78651-C5A9-6842-A845-76A43805E11C}" srcOrd="1" destOrd="0" parTransId="{EDBF70D2-70DC-9944-8430-3D9EE54FA975}" sibTransId="{2DF538B0-A375-2B47-A8F2-38725EDD0E5D}"/>
    <dgm:cxn modelId="{363EEF55-BE3D-6641-B88A-1C1FE4A6F9B3}" srcId="{97FEA972-A51C-BF45-B842-E56EB1213C92}" destId="{2336E8A6-58BB-3846-86B5-5CF5C416B1EB}" srcOrd="2" destOrd="0" parTransId="{DF244C4C-04AB-9847-8C04-3D675EEA980A}" sibTransId="{8B5075D3-E641-D84E-9643-893E95F02555}"/>
    <dgm:cxn modelId="{BEFB4562-52CB-4470-83E9-9389AE1535D9}" type="presOf" srcId="{97FEA972-A51C-BF45-B842-E56EB1213C92}" destId="{9EFC9269-2831-D641-A77A-59FF6102DF9C}" srcOrd="0" destOrd="0" presId="urn:microsoft.com/office/officeart/2005/8/layout/vList2"/>
    <dgm:cxn modelId="{549A3B63-4C7D-4818-953D-271927BBEF32}" type="presOf" srcId="{4DEEA1B9-9637-3D49-ABF5-A48D230746B2}" destId="{92493CA8-BCEE-104B-8960-85FB30FD9CF4}" srcOrd="0" destOrd="0" presId="urn:microsoft.com/office/officeart/2005/8/layout/vList2"/>
    <dgm:cxn modelId="{4CAA66A8-6B66-C342-86E3-5B834C840579}" srcId="{2336E8A6-58BB-3846-86B5-5CF5C416B1EB}" destId="{F37DC94B-2338-A54C-A3EC-68973F5CF91C}" srcOrd="0" destOrd="0" parTransId="{F8B03249-26C5-4C44-80FE-9C8A47913EDE}" sibTransId="{BE5AFC68-A6E5-D542-BDE7-A0D486A45666}"/>
    <dgm:cxn modelId="{548C9BAB-3338-9D4F-8ED9-6E2BBF33660E}" srcId="{00F78651-C5A9-6842-A845-76A43805E11C}" destId="{2361C007-B111-2F43-8BF7-913321A46C6D}" srcOrd="0" destOrd="0" parTransId="{B562DB77-CE15-CB45-9BD4-D3638BAD0962}" sibTransId="{C1195BCE-E648-F843-9C66-209BD475D22E}"/>
    <dgm:cxn modelId="{5E27C1E3-4D81-EF42-B1FF-D534A6386FF5}" srcId="{4DEEA1B9-9637-3D49-ABF5-A48D230746B2}" destId="{8E79D495-3D88-E74A-91D1-E2F2D8AA6E17}" srcOrd="0" destOrd="0" parTransId="{0DD7851C-7D03-754B-82BD-B58AD439BDC7}" sibTransId="{636E3878-DF1E-7D4A-AC05-10BEDDF0C19C}"/>
    <dgm:cxn modelId="{CB9B40E8-FB99-4335-89D9-FB651B9A9198}" type="presOf" srcId="{00F78651-C5A9-6842-A845-76A43805E11C}" destId="{D0906443-942C-5545-9BAC-609427B0FF41}" srcOrd="0" destOrd="0" presId="urn:microsoft.com/office/officeart/2005/8/layout/vList2"/>
    <dgm:cxn modelId="{BE5924F6-0778-4D79-8E62-DF5D9A8F0F9F}" type="presOf" srcId="{2336E8A6-58BB-3846-86B5-5CF5C416B1EB}" destId="{18DF84C2-68D6-DD44-A821-EC4240583B12}" srcOrd="0" destOrd="0" presId="urn:microsoft.com/office/officeart/2005/8/layout/vList2"/>
    <dgm:cxn modelId="{71D7E88B-19B8-475F-872F-10AE78FBF50F}" type="presParOf" srcId="{9EFC9269-2831-D641-A77A-59FF6102DF9C}" destId="{92493CA8-BCEE-104B-8960-85FB30FD9CF4}" srcOrd="0" destOrd="0" presId="urn:microsoft.com/office/officeart/2005/8/layout/vList2"/>
    <dgm:cxn modelId="{3F9E9A4D-04D9-4607-8A0F-6012A5FF4AE2}" type="presParOf" srcId="{9EFC9269-2831-D641-A77A-59FF6102DF9C}" destId="{6681C056-890B-4D43-8B61-7CB15A69B1E2}" srcOrd="1" destOrd="0" presId="urn:microsoft.com/office/officeart/2005/8/layout/vList2"/>
    <dgm:cxn modelId="{E6CB632F-8D9F-4E00-9EF6-136EBD308E92}" type="presParOf" srcId="{9EFC9269-2831-D641-A77A-59FF6102DF9C}" destId="{D0906443-942C-5545-9BAC-609427B0FF41}" srcOrd="2" destOrd="0" presId="urn:microsoft.com/office/officeart/2005/8/layout/vList2"/>
    <dgm:cxn modelId="{A8CCB513-BA8F-4941-B764-1C8F70DB2FA4}" type="presParOf" srcId="{9EFC9269-2831-D641-A77A-59FF6102DF9C}" destId="{FC99B2A6-9BFE-474E-9F23-62E7498A1213}" srcOrd="3" destOrd="0" presId="urn:microsoft.com/office/officeart/2005/8/layout/vList2"/>
    <dgm:cxn modelId="{7AB176B5-5312-4C21-B260-49BEAD1EAC18}" type="presParOf" srcId="{9EFC9269-2831-D641-A77A-59FF6102DF9C}" destId="{18DF84C2-68D6-DD44-A821-EC4240583B12}" srcOrd="4" destOrd="0" presId="urn:microsoft.com/office/officeart/2005/8/layout/vList2"/>
    <dgm:cxn modelId="{F12CB789-989D-466E-9200-FA1C9FEEF9F7}" type="presParOf" srcId="{9EFC9269-2831-D641-A77A-59FF6102DF9C}" destId="{C5F6C3FB-14F4-1443-A997-8CACD5C977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A283D-6D23-8040-A95B-211BFD251B8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E07818AD-8B81-5546-ADB1-7F24BC16CFFC}">
      <dgm:prSet custT="1"/>
      <dgm:spPr/>
      <dgm:t>
        <a:bodyPr/>
        <a:lstStyle/>
        <a:p>
          <a:pPr rtl="0"/>
          <a:r>
            <a:rPr lang="en-US" sz="2800" dirty="0"/>
            <a:t>Four terms are commonly used when discussing files:</a:t>
          </a:r>
        </a:p>
      </dgm:t>
    </dgm:pt>
    <dgm:pt modelId="{E6C7C4A7-B880-AF4A-80DA-3FB3900D6263}" type="parTrans" cxnId="{248F6DDF-CA71-0C4C-A7B8-68DBE321A5C9}">
      <dgm:prSet/>
      <dgm:spPr/>
      <dgm:t>
        <a:bodyPr/>
        <a:lstStyle/>
        <a:p>
          <a:endParaRPr lang="en-US"/>
        </a:p>
      </dgm:t>
    </dgm:pt>
    <dgm:pt modelId="{32725903-370C-4E4F-9034-6CE35C48BF5E}" type="sibTrans" cxnId="{248F6DDF-CA71-0C4C-A7B8-68DBE321A5C9}">
      <dgm:prSet/>
      <dgm:spPr/>
      <dgm:t>
        <a:bodyPr/>
        <a:lstStyle/>
        <a:p>
          <a:endParaRPr lang="en-US"/>
        </a:p>
      </dgm:t>
    </dgm:pt>
    <dgm:pt modelId="{468EAADB-8364-DC42-9542-06ADEC9F5739}">
      <dgm:prSet custT="1"/>
      <dgm:spPr/>
      <dgm:t>
        <a:bodyPr/>
        <a:lstStyle/>
        <a:p>
          <a:pPr rtl="0"/>
          <a:r>
            <a:rPr lang="en-US" sz="2800" dirty="0"/>
            <a:t>Field</a:t>
          </a:r>
        </a:p>
      </dgm:t>
    </dgm:pt>
    <dgm:pt modelId="{6F92C9EF-3BD7-2946-83CF-375D814F6937}" type="parTrans" cxnId="{1BB65DBC-1854-1142-8C68-73316F955722}">
      <dgm:prSet/>
      <dgm:spPr/>
      <dgm:t>
        <a:bodyPr/>
        <a:lstStyle/>
        <a:p>
          <a:endParaRPr lang="en-US" dirty="0"/>
        </a:p>
      </dgm:t>
    </dgm:pt>
    <dgm:pt modelId="{6FA9D3E0-6159-7949-8702-0946F3D95749}" type="sibTrans" cxnId="{1BB65DBC-1854-1142-8C68-73316F955722}">
      <dgm:prSet/>
      <dgm:spPr/>
      <dgm:t>
        <a:bodyPr/>
        <a:lstStyle/>
        <a:p>
          <a:endParaRPr lang="en-US"/>
        </a:p>
      </dgm:t>
    </dgm:pt>
    <dgm:pt modelId="{3FD5B1E6-9DFE-1D44-AE51-AC80C582B774}">
      <dgm:prSet custT="1"/>
      <dgm:spPr/>
      <dgm:t>
        <a:bodyPr/>
        <a:lstStyle/>
        <a:p>
          <a:pPr rtl="0"/>
          <a:r>
            <a:rPr lang="en-US" sz="2800" dirty="0"/>
            <a:t>Record</a:t>
          </a:r>
        </a:p>
      </dgm:t>
    </dgm:pt>
    <dgm:pt modelId="{B21D3589-ED31-434C-BC65-AA358609875C}" type="parTrans" cxnId="{87EEECC2-6D65-A342-8CC7-59A6409EDFBD}">
      <dgm:prSet/>
      <dgm:spPr/>
      <dgm:t>
        <a:bodyPr/>
        <a:lstStyle/>
        <a:p>
          <a:endParaRPr lang="en-US" dirty="0"/>
        </a:p>
      </dgm:t>
    </dgm:pt>
    <dgm:pt modelId="{5C353675-6394-8F45-AF3D-C3E991430D51}" type="sibTrans" cxnId="{87EEECC2-6D65-A342-8CC7-59A6409EDFBD}">
      <dgm:prSet/>
      <dgm:spPr/>
      <dgm:t>
        <a:bodyPr/>
        <a:lstStyle/>
        <a:p>
          <a:endParaRPr lang="en-US"/>
        </a:p>
      </dgm:t>
    </dgm:pt>
    <dgm:pt modelId="{93A8EBB6-429A-8645-A714-32B00293291F}">
      <dgm:prSet custT="1"/>
      <dgm:spPr/>
      <dgm:t>
        <a:bodyPr/>
        <a:lstStyle/>
        <a:p>
          <a:pPr rtl="0"/>
          <a:r>
            <a:rPr lang="en-US" sz="2800" dirty="0"/>
            <a:t>File</a:t>
          </a:r>
        </a:p>
      </dgm:t>
    </dgm:pt>
    <dgm:pt modelId="{4A6D80FA-CDDC-2043-A951-1553B74E447B}" type="parTrans" cxnId="{5A389053-CE66-1B4F-8D1F-A7928F04B62A}">
      <dgm:prSet/>
      <dgm:spPr/>
      <dgm:t>
        <a:bodyPr/>
        <a:lstStyle/>
        <a:p>
          <a:endParaRPr lang="en-US" dirty="0"/>
        </a:p>
      </dgm:t>
    </dgm:pt>
    <dgm:pt modelId="{8F40DE2F-2A56-1245-9478-F7DC9B0695BC}" type="sibTrans" cxnId="{5A389053-CE66-1B4F-8D1F-A7928F04B62A}">
      <dgm:prSet/>
      <dgm:spPr/>
      <dgm:t>
        <a:bodyPr/>
        <a:lstStyle/>
        <a:p>
          <a:endParaRPr lang="en-US"/>
        </a:p>
      </dgm:t>
    </dgm:pt>
    <dgm:pt modelId="{D1C8462E-C5A3-9E4A-8B3C-09F4951B4995}">
      <dgm:prSet custT="1"/>
      <dgm:spPr/>
      <dgm:t>
        <a:bodyPr/>
        <a:lstStyle/>
        <a:p>
          <a:pPr rtl="0"/>
          <a:r>
            <a:rPr lang="en-NZ" sz="2800" dirty="0"/>
            <a:t>Database</a:t>
          </a:r>
        </a:p>
      </dgm:t>
    </dgm:pt>
    <dgm:pt modelId="{A87DA8A3-932D-B349-803D-11E98ED00AC1}" type="parTrans" cxnId="{E5D98FFE-700D-B44B-95F7-169642217197}">
      <dgm:prSet/>
      <dgm:spPr/>
      <dgm:t>
        <a:bodyPr/>
        <a:lstStyle/>
        <a:p>
          <a:endParaRPr lang="en-US" dirty="0"/>
        </a:p>
      </dgm:t>
    </dgm:pt>
    <dgm:pt modelId="{514CE7E4-A44F-EE40-91A3-49CA2C3B60FB}" type="sibTrans" cxnId="{E5D98FFE-700D-B44B-95F7-169642217197}">
      <dgm:prSet/>
      <dgm:spPr/>
      <dgm:t>
        <a:bodyPr/>
        <a:lstStyle/>
        <a:p>
          <a:endParaRPr lang="en-US"/>
        </a:p>
      </dgm:t>
    </dgm:pt>
    <dgm:pt modelId="{C7ECC243-90C3-034B-9140-31F202999C11}" type="pres">
      <dgm:prSet presAssocID="{0E3A283D-6D23-8040-A95B-211BFD251B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3722C5-2C23-6146-B256-53F340132300}" type="pres">
      <dgm:prSet presAssocID="{E07818AD-8B81-5546-ADB1-7F24BC16CFFC}" presName="hierRoot1" presStyleCnt="0"/>
      <dgm:spPr/>
    </dgm:pt>
    <dgm:pt modelId="{92227720-2BC5-8A4C-BA76-038DB412A71B}" type="pres">
      <dgm:prSet presAssocID="{E07818AD-8B81-5546-ADB1-7F24BC16CFFC}" presName="composite" presStyleCnt="0"/>
      <dgm:spPr/>
    </dgm:pt>
    <dgm:pt modelId="{6A66E666-AECB-E845-A4C7-B3694BB66F70}" type="pres">
      <dgm:prSet presAssocID="{E07818AD-8B81-5546-ADB1-7F24BC16CFFC}" presName="background" presStyleLbl="node0" presStyleIdx="0" presStyleCnt="1"/>
      <dgm:spPr>
        <a:effectLst/>
      </dgm:spPr>
    </dgm:pt>
    <dgm:pt modelId="{135254D4-18FE-5C49-9367-0B38361C2432}" type="pres">
      <dgm:prSet presAssocID="{E07818AD-8B81-5546-ADB1-7F24BC16CFFC}" presName="text" presStyleLbl="fgAcc0" presStyleIdx="0" presStyleCnt="1" custScaleX="232524" custScaleY="157715">
        <dgm:presLayoutVars>
          <dgm:chPref val="3"/>
        </dgm:presLayoutVars>
      </dgm:prSet>
      <dgm:spPr/>
    </dgm:pt>
    <dgm:pt modelId="{C79524BF-9AAE-6341-BDBD-2829611E2735}" type="pres">
      <dgm:prSet presAssocID="{E07818AD-8B81-5546-ADB1-7F24BC16CFFC}" presName="hierChild2" presStyleCnt="0"/>
      <dgm:spPr/>
    </dgm:pt>
    <dgm:pt modelId="{4426E0D2-BCF4-864E-A32F-C65AB56756C4}" type="pres">
      <dgm:prSet presAssocID="{6F92C9EF-3BD7-2946-83CF-375D814F6937}" presName="Name10" presStyleLbl="parChTrans1D2" presStyleIdx="0" presStyleCnt="4"/>
      <dgm:spPr/>
    </dgm:pt>
    <dgm:pt modelId="{F12C9E40-57A9-CC41-82F0-50E1E3B4F1B0}" type="pres">
      <dgm:prSet presAssocID="{468EAADB-8364-DC42-9542-06ADEC9F5739}" presName="hierRoot2" presStyleCnt="0"/>
      <dgm:spPr/>
    </dgm:pt>
    <dgm:pt modelId="{EFC024EB-E98F-2143-8485-39C37DEAC4A8}" type="pres">
      <dgm:prSet presAssocID="{468EAADB-8364-DC42-9542-06ADEC9F5739}" presName="composite2" presStyleCnt="0"/>
      <dgm:spPr/>
    </dgm:pt>
    <dgm:pt modelId="{348ECF5B-3EE2-1E45-9D6B-57C40CF89F67}" type="pres">
      <dgm:prSet presAssocID="{468EAADB-8364-DC42-9542-06ADEC9F5739}" presName="background2" presStyleLbl="node2" presStyleIdx="0" presStyleCnt="4"/>
      <dgm:spPr/>
    </dgm:pt>
    <dgm:pt modelId="{CBC2EF49-3A00-B740-B24E-2601F997E19D}" type="pres">
      <dgm:prSet presAssocID="{468EAADB-8364-DC42-9542-06ADEC9F5739}" presName="text2" presStyleLbl="fgAcc2" presStyleIdx="0" presStyleCnt="4">
        <dgm:presLayoutVars>
          <dgm:chPref val="3"/>
        </dgm:presLayoutVars>
      </dgm:prSet>
      <dgm:spPr/>
    </dgm:pt>
    <dgm:pt modelId="{B702D11F-B5F2-FB47-86C6-57360925E7FB}" type="pres">
      <dgm:prSet presAssocID="{468EAADB-8364-DC42-9542-06ADEC9F5739}" presName="hierChild3" presStyleCnt="0"/>
      <dgm:spPr/>
    </dgm:pt>
    <dgm:pt modelId="{1F3DF3BB-DDBD-3046-873A-A4511443B9F5}" type="pres">
      <dgm:prSet presAssocID="{B21D3589-ED31-434C-BC65-AA358609875C}" presName="Name10" presStyleLbl="parChTrans1D2" presStyleIdx="1" presStyleCnt="4"/>
      <dgm:spPr/>
    </dgm:pt>
    <dgm:pt modelId="{5108CB57-F98F-4D4D-BAB8-DCADC29AD4DE}" type="pres">
      <dgm:prSet presAssocID="{3FD5B1E6-9DFE-1D44-AE51-AC80C582B774}" presName="hierRoot2" presStyleCnt="0"/>
      <dgm:spPr/>
    </dgm:pt>
    <dgm:pt modelId="{B04DB3E4-CE43-E246-9DD9-5C389578CEE9}" type="pres">
      <dgm:prSet presAssocID="{3FD5B1E6-9DFE-1D44-AE51-AC80C582B774}" presName="composite2" presStyleCnt="0"/>
      <dgm:spPr/>
    </dgm:pt>
    <dgm:pt modelId="{C708EC25-0655-F348-B3C6-7735C9375F08}" type="pres">
      <dgm:prSet presAssocID="{3FD5B1E6-9DFE-1D44-AE51-AC80C582B774}" presName="background2" presStyleLbl="node2" presStyleIdx="1" presStyleCnt="4"/>
      <dgm:spPr/>
    </dgm:pt>
    <dgm:pt modelId="{B36054F3-B357-7945-A195-AF2F6D08F54A}" type="pres">
      <dgm:prSet presAssocID="{3FD5B1E6-9DFE-1D44-AE51-AC80C582B774}" presName="text2" presStyleLbl="fgAcc2" presStyleIdx="1" presStyleCnt="4">
        <dgm:presLayoutVars>
          <dgm:chPref val="3"/>
        </dgm:presLayoutVars>
      </dgm:prSet>
      <dgm:spPr/>
    </dgm:pt>
    <dgm:pt modelId="{F2DCF1FE-5E46-5144-B6A1-D5B7377185F9}" type="pres">
      <dgm:prSet presAssocID="{3FD5B1E6-9DFE-1D44-AE51-AC80C582B774}" presName="hierChild3" presStyleCnt="0"/>
      <dgm:spPr/>
    </dgm:pt>
    <dgm:pt modelId="{40B5A5E9-2C43-C040-8884-DEE5B3A4A1AE}" type="pres">
      <dgm:prSet presAssocID="{4A6D80FA-CDDC-2043-A951-1553B74E447B}" presName="Name10" presStyleLbl="parChTrans1D2" presStyleIdx="2" presStyleCnt="4"/>
      <dgm:spPr/>
    </dgm:pt>
    <dgm:pt modelId="{45AC472C-AEE3-664F-906C-09012B5B1CF8}" type="pres">
      <dgm:prSet presAssocID="{93A8EBB6-429A-8645-A714-32B00293291F}" presName="hierRoot2" presStyleCnt="0"/>
      <dgm:spPr/>
    </dgm:pt>
    <dgm:pt modelId="{41E5E0A5-F2CD-2849-8ED7-8E7FFB03876B}" type="pres">
      <dgm:prSet presAssocID="{93A8EBB6-429A-8645-A714-32B00293291F}" presName="composite2" presStyleCnt="0"/>
      <dgm:spPr/>
    </dgm:pt>
    <dgm:pt modelId="{2041D32A-7C58-944B-AE48-E1F459C70BE2}" type="pres">
      <dgm:prSet presAssocID="{93A8EBB6-429A-8645-A714-32B00293291F}" presName="background2" presStyleLbl="node2" presStyleIdx="2" presStyleCnt="4"/>
      <dgm:spPr/>
    </dgm:pt>
    <dgm:pt modelId="{25B7CDE5-8D8B-9945-A882-7FB6F18333ED}" type="pres">
      <dgm:prSet presAssocID="{93A8EBB6-429A-8645-A714-32B00293291F}" presName="text2" presStyleLbl="fgAcc2" presStyleIdx="2" presStyleCnt="4">
        <dgm:presLayoutVars>
          <dgm:chPref val="3"/>
        </dgm:presLayoutVars>
      </dgm:prSet>
      <dgm:spPr/>
    </dgm:pt>
    <dgm:pt modelId="{896BB9C9-ADDB-E744-897C-2B484FD84DC8}" type="pres">
      <dgm:prSet presAssocID="{93A8EBB6-429A-8645-A714-32B00293291F}" presName="hierChild3" presStyleCnt="0"/>
      <dgm:spPr/>
    </dgm:pt>
    <dgm:pt modelId="{8FF2F759-86E2-4147-9527-AB31EC631D82}" type="pres">
      <dgm:prSet presAssocID="{A87DA8A3-932D-B349-803D-11E98ED00AC1}" presName="Name10" presStyleLbl="parChTrans1D2" presStyleIdx="3" presStyleCnt="4"/>
      <dgm:spPr/>
    </dgm:pt>
    <dgm:pt modelId="{EDA1CCE7-63E5-8244-A138-F6F21248BA31}" type="pres">
      <dgm:prSet presAssocID="{D1C8462E-C5A3-9E4A-8B3C-09F4951B4995}" presName="hierRoot2" presStyleCnt="0"/>
      <dgm:spPr/>
    </dgm:pt>
    <dgm:pt modelId="{7EC2BF97-23E7-5C41-BF96-FBA21E93DA8E}" type="pres">
      <dgm:prSet presAssocID="{D1C8462E-C5A3-9E4A-8B3C-09F4951B4995}" presName="composite2" presStyleCnt="0"/>
      <dgm:spPr/>
    </dgm:pt>
    <dgm:pt modelId="{3B00128F-3F47-A948-95B9-868745CF4B7C}" type="pres">
      <dgm:prSet presAssocID="{D1C8462E-C5A3-9E4A-8B3C-09F4951B4995}" presName="background2" presStyleLbl="node2" presStyleIdx="3" presStyleCnt="4"/>
      <dgm:spPr/>
    </dgm:pt>
    <dgm:pt modelId="{7EA8391C-CA03-074D-861E-E07A7C6092A6}" type="pres">
      <dgm:prSet presAssocID="{D1C8462E-C5A3-9E4A-8B3C-09F4951B4995}" presName="text2" presStyleLbl="fgAcc2" presStyleIdx="3" presStyleCnt="4" custScaleX="109474" custScaleY="104512">
        <dgm:presLayoutVars>
          <dgm:chPref val="3"/>
        </dgm:presLayoutVars>
      </dgm:prSet>
      <dgm:spPr/>
    </dgm:pt>
    <dgm:pt modelId="{B79BB63F-4EE6-B84E-8741-268DE224A2DE}" type="pres">
      <dgm:prSet presAssocID="{D1C8462E-C5A3-9E4A-8B3C-09F4951B4995}" presName="hierChild3" presStyleCnt="0"/>
      <dgm:spPr/>
    </dgm:pt>
  </dgm:ptLst>
  <dgm:cxnLst>
    <dgm:cxn modelId="{6D59CD13-FC40-4F9E-A1AD-E87DD0933428}" type="presOf" srcId="{468EAADB-8364-DC42-9542-06ADEC9F5739}" destId="{CBC2EF49-3A00-B740-B24E-2601F997E19D}" srcOrd="0" destOrd="0" presId="urn:microsoft.com/office/officeart/2005/8/layout/hierarchy1"/>
    <dgm:cxn modelId="{C466DF2C-72AF-4A8B-9B26-BFA6DA222C60}" type="presOf" srcId="{6F92C9EF-3BD7-2946-83CF-375D814F6937}" destId="{4426E0D2-BCF4-864E-A32F-C65AB56756C4}" srcOrd="0" destOrd="0" presId="urn:microsoft.com/office/officeart/2005/8/layout/hierarchy1"/>
    <dgm:cxn modelId="{5A389053-CE66-1B4F-8D1F-A7928F04B62A}" srcId="{E07818AD-8B81-5546-ADB1-7F24BC16CFFC}" destId="{93A8EBB6-429A-8645-A714-32B00293291F}" srcOrd="2" destOrd="0" parTransId="{4A6D80FA-CDDC-2043-A951-1553B74E447B}" sibTransId="{8F40DE2F-2A56-1245-9478-F7DC9B0695BC}"/>
    <dgm:cxn modelId="{203B749E-F7A8-4FF1-896A-C1CE6002ABB2}" type="presOf" srcId="{D1C8462E-C5A3-9E4A-8B3C-09F4951B4995}" destId="{7EA8391C-CA03-074D-861E-E07A7C6092A6}" srcOrd="0" destOrd="0" presId="urn:microsoft.com/office/officeart/2005/8/layout/hierarchy1"/>
    <dgm:cxn modelId="{9FD6CEA4-BF7A-40D4-9591-410DA28E8610}" type="presOf" srcId="{3FD5B1E6-9DFE-1D44-AE51-AC80C582B774}" destId="{B36054F3-B357-7945-A195-AF2F6D08F54A}" srcOrd="0" destOrd="0" presId="urn:microsoft.com/office/officeart/2005/8/layout/hierarchy1"/>
    <dgm:cxn modelId="{85DF93B5-DA62-477C-A355-032D8C280FB8}" type="presOf" srcId="{A87DA8A3-932D-B349-803D-11E98ED00AC1}" destId="{8FF2F759-86E2-4147-9527-AB31EC631D82}" srcOrd="0" destOrd="0" presId="urn:microsoft.com/office/officeart/2005/8/layout/hierarchy1"/>
    <dgm:cxn modelId="{1BB65DBC-1854-1142-8C68-73316F955722}" srcId="{E07818AD-8B81-5546-ADB1-7F24BC16CFFC}" destId="{468EAADB-8364-DC42-9542-06ADEC9F5739}" srcOrd="0" destOrd="0" parTransId="{6F92C9EF-3BD7-2946-83CF-375D814F6937}" sibTransId="{6FA9D3E0-6159-7949-8702-0946F3D95749}"/>
    <dgm:cxn modelId="{87EEECC2-6D65-A342-8CC7-59A6409EDFBD}" srcId="{E07818AD-8B81-5546-ADB1-7F24BC16CFFC}" destId="{3FD5B1E6-9DFE-1D44-AE51-AC80C582B774}" srcOrd="1" destOrd="0" parTransId="{B21D3589-ED31-434C-BC65-AA358609875C}" sibTransId="{5C353675-6394-8F45-AF3D-C3E991430D51}"/>
    <dgm:cxn modelId="{83184BD9-B931-435A-9557-2A669BD0D4E4}" type="presOf" srcId="{E07818AD-8B81-5546-ADB1-7F24BC16CFFC}" destId="{135254D4-18FE-5C49-9367-0B38361C2432}" srcOrd="0" destOrd="0" presId="urn:microsoft.com/office/officeart/2005/8/layout/hierarchy1"/>
    <dgm:cxn modelId="{248F6DDF-CA71-0C4C-A7B8-68DBE321A5C9}" srcId="{0E3A283D-6D23-8040-A95B-211BFD251B82}" destId="{E07818AD-8B81-5546-ADB1-7F24BC16CFFC}" srcOrd="0" destOrd="0" parTransId="{E6C7C4A7-B880-AF4A-80DA-3FB3900D6263}" sibTransId="{32725903-370C-4E4F-9034-6CE35C48BF5E}"/>
    <dgm:cxn modelId="{F0E603E2-FACC-4380-A230-32A4B5DBDD2B}" type="presOf" srcId="{4A6D80FA-CDDC-2043-A951-1553B74E447B}" destId="{40B5A5E9-2C43-C040-8884-DEE5B3A4A1AE}" srcOrd="0" destOrd="0" presId="urn:microsoft.com/office/officeart/2005/8/layout/hierarchy1"/>
    <dgm:cxn modelId="{78B1F0E7-1737-4ADD-AED7-7AAA0E4ECA0F}" type="presOf" srcId="{93A8EBB6-429A-8645-A714-32B00293291F}" destId="{25B7CDE5-8D8B-9945-A882-7FB6F18333ED}" srcOrd="0" destOrd="0" presId="urn:microsoft.com/office/officeart/2005/8/layout/hierarchy1"/>
    <dgm:cxn modelId="{66C0F1EF-08AD-4849-992E-9D399B917535}" type="presOf" srcId="{B21D3589-ED31-434C-BC65-AA358609875C}" destId="{1F3DF3BB-DDBD-3046-873A-A4511443B9F5}" srcOrd="0" destOrd="0" presId="urn:microsoft.com/office/officeart/2005/8/layout/hierarchy1"/>
    <dgm:cxn modelId="{6247F3F6-82AA-4196-BCCD-B930E8DD6450}" type="presOf" srcId="{0E3A283D-6D23-8040-A95B-211BFD251B82}" destId="{C7ECC243-90C3-034B-9140-31F202999C11}" srcOrd="0" destOrd="0" presId="urn:microsoft.com/office/officeart/2005/8/layout/hierarchy1"/>
    <dgm:cxn modelId="{E5D98FFE-700D-B44B-95F7-169642217197}" srcId="{E07818AD-8B81-5546-ADB1-7F24BC16CFFC}" destId="{D1C8462E-C5A3-9E4A-8B3C-09F4951B4995}" srcOrd="3" destOrd="0" parTransId="{A87DA8A3-932D-B349-803D-11E98ED00AC1}" sibTransId="{514CE7E4-A44F-EE40-91A3-49CA2C3B60FB}"/>
    <dgm:cxn modelId="{2B76D4BA-7931-49B0-BD61-A6CB53940EB5}" type="presParOf" srcId="{C7ECC243-90C3-034B-9140-31F202999C11}" destId="{723722C5-2C23-6146-B256-53F340132300}" srcOrd="0" destOrd="0" presId="urn:microsoft.com/office/officeart/2005/8/layout/hierarchy1"/>
    <dgm:cxn modelId="{E29435D9-FA5C-4CF5-9725-F19A47C7CCE7}" type="presParOf" srcId="{723722C5-2C23-6146-B256-53F340132300}" destId="{92227720-2BC5-8A4C-BA76-038DB412A71B}" srcOrd="0" destOrd="0" presId="urn:microsoft.com/office/officeart/2005/8/layout/hierarchy1"/>
    <dgm:cxn modelId="{D01B7C90-3DE1-4232-9472-9D0230803E40}" type="presParOf" srcId="{92227720-2BC5-8A4C-BA76-038DB412A71B}" destId="{6A66E666-AECB-E845-A4C7-B3694BB66F70}" srcOrd="0" destOrd="0" presId="urn:microsoft.com/office/officeart/2005/8/layout/hierarchy1"/>
    <dgm:cxn modelId="{9C8EF747-CBB8-494F-9D66-47C35F0D9066}" type="presParOf" srcId="{92227720-2BC5-8A4C-BA76-038DB412A71B}" destId="{135254D4-18FE-5C49-9367-0B38361C2432}" srcOrd="1" destOrd="0" presId="urn:microsoft.com/office/officeart/2005/8/layout/hierarchy1"/>
    <dgm:cxn modelId="{2E322F5A-D14F-43A4-BE54-078FDEB1C947}" type="presParOf" srcId="{723722C5-2C23-6146-B256-53F340132300}" destId="{C79524BF-9AAE-6341-BDBD-2829611E2735}" srcOrd="1" destOrd="0" presId="urn:microsoft.com/office/officeart/2005/8/layout/hierarchy1"/>
    <dgm:cxn modelId="{04ADA7F6-F704-4A6D-AEC3-93CD900560A8}" type="presParOf" srcId="{C79524BF-9AAE-6341-BDBD-2829611E2735}" destId="{4426E0D2-BCF4-864E-A32F-C65AB56756C4}" srcOrd="0" destOrd="0" presId="urn:microsoft.com/office/officeart/2005/8/layout/hierarchy1"/>
    <dgm:cxn modelId="{F282555A-DB66-462B-BB51-237B5ADC434D}" type="presParOf" srcId="{C79524BF-9AAE-6341-BDBD-2829611E2735}" destId="{F12C9E40-57A9-CC41-82F0-50E1E3B4F1B0}" srcOrd="1" destOrd="0" presId="urn:microsoft.com/office/officeart/2005/8/layout/hierarchy1"/>
    <dgm:cxn modelId="{DDF30330-2F29-4435-9D8A-416D4240ED16}" type="presParOf" srcId="{F12C9E40-57A9-CC41-82F0-50E1E3B4F1B0}" destId="{EFC024EB-E98F-2143-8485-39C37DEAC4A8}" srcOrd="0" destOrd="0" presId="urn:microsoft.com/office/officeart/2005/8/layout/hierarchy1"/>
    <dgm:cxn modelId="{FDCC85E5-7D26-4DE6-A90A-C32071EF0DAB}" type="presParOf" srcId="{EFC024EB-E98F-2143-8485-39C37DEAC4A8}" destId="{348ECF5B-3EE2-1E45-9D6B-57C40CF89F67}" srcOrd="0" destOrd="0" presId="urn:microsoft.com/office/officeart/2005/8/layout/hierarchy1"/>
    <dgm:cxn modelId="{7F97997E-7D38-451B-A034-0D8B54924B85}" type="presParOf" srcId="{EFC024EB-E98F-2143-8485-39C37DEAC4A8}" destId="{CBC2EF49-3A00-B740-B24E-2601F997E19D}" srcOrd="1" destOrd="0" presId="urn:microsoft.com/office/officeart/2005/8/layout/hierarchy1"/>
    <dgm:cxn modelId="{58FA1B95-D688-4299-B9CA-A9319D669E6C}" type="presParOf" srcId="{F12C9E40-57A9-CC41-82F0-50E1E3B4F1B0}" destId="{B702D11F-B5F2-FB47-86C6-57360925E7FB}" srcOrd="1" destOrd="0" presId="urn:microsoft.com/office/officeart/2005/8/layout/hierarchy1"/>
    <dgm:cxn modelId="{4956AFC5-6A79-4ED7-B3F8-9E24BA7D028B}" type="presParOf" srcId="{C79524BF-9AAE-6341-BDBD-2829611E2735}" destId="{1F3DF3BB-DDBD-3046-873A-A4511443B9F5}" srcOrd="2" destOrd="0" presId="urn:microsoft.com/office/officeart/2005/8/layout/hierarchy1"/>
    <dgm:cxn modelId="{882553DE-EBAE-42EB-BDBE-5122365156E6}" type="presParOf" srcId="{C79524BF-9AAE-6341-BDBD-2829611E2735}" destId="{5108CB57-F98F-4D4D-BAB8-DCADC29AD4DE}" srcOrd="3" destOrd="0" presId="urn:microsoft.com/office/officeart/2005/8/layout/hierarchy1"/>
    <dgm:cxn modelId="{FFEF2EFA-DD30-4D47-A79D-9B3AB50EABDE}" type="presParOf" srcId="{5108CB57-F98F-4D4D-BAB8-DCADC29AD4DE}" destId="{B04DB3E4-CE43-E246-9DD9-5C389578CEE9}" srcOrd="0" destOrd="0" presId="urn:microsoft.com/office/officeart/2005/8/layout/hierarchy1"/>
    <dgm:cxn modelId="{6B03A13D-CA97-49B6-8A2E-79A40E6C325D}" type="presParOf" srcId="{B04DB3E4-CE43-E246-9DD9-5C389578CEE9}" destId="{C708EC25-0655-F348-B3C6-7735C9375F08}" srcOrd="0" destOrd="0" presId="urn:microsoft.com/office/officeart/2005/8/layout/hierarchy1"/>
    <dgm:cxn modelId="{AAC3B74A-747C-4F72-B606-796C656E87F6}" type="presParOf" srcId="{B04DB3E4-CE43-E246-9DD9-5C389578CEE9}" destId="{B36054F3-B357-7945-A195-AF2F6D08F54A}" srcOrd="1" destOrd="0" presId="urn:microsoft.com/office/officeart/2005/8/layout/hierarchy1"/>
    <dgm:cxn modelId="{9B9DFF41-7125-4048-A9FF-376656038688}" type="presParOf" srcId="{5108CB57-F98F-4D4D-BAB8-DCADC29AD4DE}" destId="{F2DCF1FE-5E46-5144-B6A1-D5B7377185F9}" srcOrd="1" destOrd="0" presId="urn:microsoft.com/office/officeart/2005/8/layout/hierarchy1"/>
    <dgm:cxn modelId="{CEE1CFBA-76E2-4964-B69A-EC89B5EEF901}" type="presParOf" srcId="{C79524BF-9AAE-6341-BDBD-2829611E2735}" destId="{40B5A5E9-2C43-C040-8884-DEE5B3A4A1AE}" srcOrd="4" destOrd="0" presId="urn:microsoft.com/office/officeart/2005/8/layout/hierarchy1"/>
    <dgm:cxn modelId="{C0969951-7877-41E3-AED1-BD313B75250C}" type="presParOf" srcId="{C79524BF-9AAE-6341-BDBD-2829611E2735}" destId="{45AC472C-AEE3-664F-906C-09012B5B1CF8}" srcOrd="5" destOrd="0" presId="urn:microsoft.com/office/officeart/2005/8/layout/hierarchy1"/>
    <dgm:cxn modelId="{14B47852-3C9C-4CAE-95B8-8050BCBA6523}" type="presParOf" srcId="{45AC472C-AEE3-664F-906C-09012B5B1CF8}" destId="{41E5E0A5-F2CD-2849-8ED7-8E7FFB03876B}" srcOrd="0" destOrd="0" presId="urn:microsoft.com/office/officeart/2005/8/layout/hierarchy1"/>
    <dgm:cxn modelId="{DDCD096F-FD0C-43FD-8B38-61007406AF18}" type="presParOf" srcId="{41E5E0A5-F2CD-2849-8ED7-8E7FFB03876B}" destId="{2041D32A-7C58-944B-AE48-E1F459C70BE2}" srcOrd="0" destOrd="0" presId="urn:microsoft.com/office/officeart/2005/8/layout/hierarchy1"/>
    <dgm:cxn modelId="{6EA1BDCF-7B5A-4AF8-98B4-4554F653F60D}" type="presParOf" srcId="{41E5E0A5-F2CD-2849-8ED7-8E7FFB03876B}" destId="{25B7CDE5-8D8B-9945-A882-7FB6F18333ED}" srcOrd="1" destOrd="0" presId="urn:microsoft.com/office/officeart/2005/8/layout/hierarchy1"/>
    <dgm:cxn modelId="{EA3C017F-AC34-47F6-80F5-53E959CEF2B1}" type="presParOf" srcId="{45AC472C-AEE3-664F-906C-09012B5B1CF8}" destId="{896BB9C9-ADDB-E744-897C-2B484FD84DC8}" srcOrd="1" destOrd="0" presId="urn:microsoft.com/office/officeart/2005/8/layout/hierarchy1"/>
    <dgm:cxn modelId="{BA07560D-30AC-4D43-9CB3-1C0CB01868AD}" type="presParOf" srcId="{C79524BF-9AAE-6341-BDBD-2829611E2735}" destId="{8FF2F759-86E2-4147-9527-AB31EC631D82}" srcOrd="6" destOrd="0" presId="urn:microsoft.com/office/officeart/2005/8/layout/hierarchy1"/>
    <dgm:cxn modelId="{49C69F33-C8CB-446C-B1AF-1A8A94D861ED}" type="presParOf" srcId="{C79524BF-9AAE-6341-BDBD-2829611E2735}" destId="{EDA1CCE7-63E5-8244-A138-F6F21248BA31}" srcOrd="7" destOrd="0" presId="urn:microsoft.com/office/officeart/2005/8/layout/hierarchy1"/>
    <dgm:cxn modelId="{7760719C-3B50-4741-B7C9-5F411990A7A8}" type="presParOf" srcId="{EDA1CCE7-63E5-8244-A138-F6F21248BA31}" destId="{7EC2BF97-23E7-5C41-BF96-FBA21E93DA8E}" srcOrd="0" destOrd="0" presId="urn:microsoft.com/office/officeart/2005/8/layout/hierarchy1"/>
    <dgm:cxn modelId="{327B0840-11E1-476C-87AF-C19DFA913644}" type="presParOf" srcId="{7EC2BF97-23E7-5C41-BF96-FBA21E93DA8E}" destId="{3B00128F-3F47-A948-95B9-868745CF4B7C}" srcOrd="0" destOrd="0" presId="urn:microsoft.com/office/officeart/2005/8/layout/hierarchy1"/>
    <dgm:cxn modelId="{171351E7-D237-4227-AE3A-3B563B3630D2}" type="presParOf" srcId="{7EC2BF97-23E7-5C41-BF96-FBA21E93DA8E}" destId="{7EA8391C-CA03-074D-861E-E07A7C6092A6}" srcOrd="1" destOrd="0" presId="urn:microsoft.com/office/officeart/2005/8/layout/hierarchy1"/>
    <dgm:cxn modelId="{CF9F6796-26B8-4F39-A56B-3C45E8129A4B}" type="presParOf" srcId="{EDA1CCE7-63E5-8244-A138-F6F21248BA31}" destId="{B79BB63F-4EE6-B84E-8741-268DE224A2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A1370-4477-5F4D-8A3C-7F0C7A7487AB}" type="doc">
      <dgm:prSet loTypeId="urn:microsoft.com/office/officeart/2005/8/layout/chevron2" loCatId="process" qsTypeId="urn:microsoft.com/office/officeart/2005/8/quickstyle/simple4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D159A90C-D82A-4049-B4D3-F7B8ABEE82E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5C7B26F-97CD-604A-A146-0FB1CBC0C2A2}" type="parTrans" cxnId="{94D212E7-D38A-E147-BFBE-E504D4CBD3B5}">
      <dgm:prSet/>
      <dgm:spPr/>
      <dgm:t>
        <a:bodyPr/>
        <a:lstStyle/>
        <a:p>
          <a:endParaRPr lang="en-US"/>
        </a:p>
      </dgm:t>
    </dgm:pt>
    <dgm:pt modelId="{A21824C8-A1D8-B247-8D2E-1CABBDBDF49E}" type="sibTrans" cxnId="{94D212E7-D38A-E147-BFBE-E504D4CBD3B5}">
      <dgm:prSet/>
      <dgm:spPr/>
      <dgm:t>
        <a:bodyPr/>
        <a:lstStyle/>
        <a:p>
          <a:endParaRPr lang="en-US"/>
        </a:p>
      </dgm:t>
    </dgm:pt>
    <dgm:pt modelId="{7015AF6A-5F2C-2D41-9BBB-5AB1B91445F6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dirty="0"/>
        </a:p>
      </dgm:t>
    </dgm:pt>
    <dgm:pt modelId="{190E8533-2809-304D-BD7F-45D1E976FE17}" type="parTrans" cxnId="{A5F78FE1-02B1-B842-AA53-9245ABB9F16D}">
      <dgm:prSet/>
      <dgm:spPr/>
      <dgm:t>
        <a:bodyPr/>
        <a:lstStyle/>
        <a:p>
          <a:endParaRPr lang="en-US"/>
        </a:p>
      </dgm:t>
    </dgm:pt>
    <dgm:pt modelId="{DBBEA3FF-FCE6-6845-B07B-1079C194FD65}" type="sibTrans" cxnId="{A5F78FE1-02B1-B842-AA53-9245ABB9F16D}">
      <dgm:prSet/>
      <dgm:spPr/>
      <dgm:t>
        <a:bodyPr/>
        <a:lstStyle/>
        <a:p>
          <a:endParaRPr lang="en-US"/>
        </a:p>
      </dgm:t>
    </dgm:pt>
    <dgm:pt modelId="{55385DFE-27B3-F14A-A01B-97FCFA9229C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B7BEF49-6749-664C-A3A9-4AF5D98E0400}" type="parTrans" cxnId="{63B15BAF-4F49-BC42-9487-28B3DD90D816}">
      <dgm:prSet/>
      <dgm:spPr/>
      <dgm:t>
        <a:bodyPr/>
        <a:lstStyle/>
        <a:p>
          <a:endParaRPr lang="en-US"/>
        </a:p>
      </dgm:t>
    </dgm:pt>
    <dgm:pt modelId="{756C6C76-0415-A045-8949-FA19DE571AE9}" type="sibTrans" cxnId="{63B15BAF-4F49-BC42-9487-28B3DD90D816}">
      <dgm:prSet/>
      <dgm:spPr/>
      <dgm:t>
        <a:bodyPr/>
        <a:lstStyle/>
        <a:p>
          <a:endParaRPr lang="en-US"/>
        </a:p>
      </dgm:t>
    </dgm:pt>
    <dgm:pt modelId="{0A8F612D-D183-5C40-8B53-53090D3C881E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dirty="0"/>
        </a:p>
      </dgm:t>
    </dgm:pt>
    <dgm:pt modelId="{C43EF51C-DBC2-9048-832E-2B0812DEA5A3}" type="parTrans" cxnId="{977AEA11-BFAD-E044-844F-8742E098BA69}">
      <dgm:prSet/>
      <dgm:spPr/>
      <dgm:t>
        <a:bodyPr/>
        <a:lstStyle/>
        <a:p>
          <a:endParaRPr lang="en-US"/>
        </a:p>
      </dgm:t>
    </dgm:pt>
    <dgm:pt modelId="{E584750C-7DBC-FF43-B0BF-1DC5A7346923}" type="sibTrans" cxnId="{977AEA11-BFAD-E044-844F-8742E098BA69}">
      <dgm:prSet/>
      <dgm:spPr/>
      <dgm:t>
        <a:bodyPr/>
        <a:lstStyle/>
        <a:p>
          <a:endParaRPr lang="en-US"/>
        </a:p>
      </dgm:t>
    </dgm:pt>
    <dgm:pt modelId="{04CD413A-06E9-BD4D-9CEA-43B44BA1F8F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959807D-0313-F14D-B3EB-9298F22F9C3F}" type="parTrans" cxnId="{1057A771-0FAF-EB44-BDB4-1A96FCF2E655}">
      <dgm:prSet/>
      <dgm:spPr/>
      <dgm:t>
        <a:bodyPr/>
        <a:lstStyle/>
        <a:p>
          <a:endParaRPr lang="en-US"/>
        </a:p>
      </dgm:t>
    </dgm:pt>
    <dgm:pt modelId="{3B950B70-CD4B-674C-940A-251280244533}" type="sibTrans" cxnId="{1057A771-0FAF-EB44-BDB4-1A96FCF2E655}">
      <dgm:prSet/>
      <dgm:spPr/>
      <dgm:t>
        <a:bodyPr/>
        <a:lstStyle/>
        <a:p>
          <a:endParaRPr lang="en-US"/>
        </a:p>
      </dgm:t>
    </dgm:pt>
    <dgm:pt modelId="{EAE90DAF-D496-A442-8DF0-97B109A49E27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files</a:t>
          </a:r>
          <a:endParaRPr lang="en-US" dirty="0"/>
        </a:p>
      </dgm:t>
    </dgm:pt>
    <dgm:pt modelId="{95B0BC7A-BCEC-CC4D-8ECD-7DE48BE12BDA}" type="parTrans" cxnId="{6869E31C-3DDA-B643-B7CE-1E879A12EB1B}">
      <dgm:prSet/>
      <dgm:spPr/>
      <dgm:t>
        <a:bodyPr/>
        <a:lstStyle/>
        <a:p>
          <a:endParaRPr lang="en-US"/>
        </a:p>
      </dgm:t>
    </dgm:pt>
    <dgm:pt modelId="{D8FBE8F0-BC82-A541-8AF5-AB8BB1F17500}" type="sibTrans" cxnId="{6869E31C-3DDA-B643-B7CE-1E879A12EB1B}">
      <dgm:prSet/>
      <dgm:spPr/>
      <dgm:t>
        <a:bodyPr/>
        <a:lstStyle/>
        <a:p>
          <a:endParaRPr lang="en-US"/>
        </a:p>
      </dgm:t>
    </dgm:pt>
    <dgm:pt modelId="{928C5B02-2570-6C4C-AD92-F9AB9C058662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F865896E-0C73-8640-BEC3-5FA22C76C464}" type="parTrans" cxnId="{EAFBE860-27E6-0547-A573-57CBF354D648}">
      <dgm:prSet/>
      <dgm:spPr/>
      <dgm:t>
        <a:bodyPr/>
        <a:lstStyle/>
        <a:p>
          <a:endParaRPr lang="en-US"/>
        </a:p>
      </dgm:t>
    </dgm:pt>
    <dgm:pt modelId="{2360ABD3-0A42-B04E-9678-6ECF14E05A73}" type="sibTrans" cxnId="{EAFBE860-27E6-0547-A573-57CBF354D648}">
      <dgm:prSet/>
      <dgm:spPr/>
      <dgm:t>
        <a:bodyPr/>
        <a:lstStyle/>
        <a:p>
          <a:endParaRPr lang="en-US"/>
        </a:p>
      </dgm:t>
    </dgm:pt>
    <dgm:pt modelId="{2030C878-323B-4642-9262-A607E08D3B54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63329AE2-5C8B-C14F-A854-69755970DCE1}" type="parTrans" cxnId="{1F066E3E-3D03-C54F-987E-D3391F022BF6}">
      <dgm:prSet/>
      <dgm:spPr/>
      <dgm:t>
        <a:bodyPr/>
        <a:lstStyle/>
        <a:p>
          <a:endParaRPr lang="en-US"/>
        </a:p>
      </dgm:t>
    </dgm:pt>
    <dgm:pt modelId="{4E896DEB-5E06-A247-90A5-6576F5CBCE49}" type="sibTrans" cxnId="{1F066E3E-3D03-C54F-987E-D3391F022BF6}">
      <dgm:prSet/>
      <dgm:spPr/>
      <dgm:t>
        <a:bodyPr/>
        <a:lstStyle/>
        <a:p>
          <a:endParaRPr lang="en-US"/>
        </a:p>
      </dgm:t>
    </dgm:pt>
    <dgm:pt modelId="{9277D39B-F3D0-104D-BD88-86072990F61B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8F951BF6-C369-FA49-A47C-9D9C34D270BC}" type="parTrans" cxnId="{C7D21F5D-FF8B-2043-A6CC-6F6FAD750EBB}">
      <dgm:prSet/>
      <dgm:spPr/>
      <dgm:t>
        <a:bodyPr/>
        <a:lstStyle/>
        <a:p>
          <a:endParaRPr lang="en-US"/>
        </a:p>
      </dgm:t>
    </dgm:pt>
    <dgm:pt modelId="{0FED68C8-32FB-2E45-8759-38A9D36F0D35}" type="sibTrans" cxnId="{C7D21F5D-FF8B-2043-A6CC-6F6FAD750EBB}">
      <dgm:prSet/>
      <dgm:spPr/>
      <dgm:t>
        <a:bodyPr/>
        <a:lstStyle/>
        <a:p>
          <a:endParaRPr lang="en-US"/>
        </a:p>
      </dgm:t>
    </dgm:pt>
    <dgm:pt modelId="{C832070E-F45E-7E4C-9748-067891BD092D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333D2CD1-1B36-1742-94A2-E4B4944A17A7}" type="parTrans" cxnId="{80E43327-5F53-424C-BE1F-4876A6458EDF}">
      <dgm:prSet/>
      <dgm:spPr/>
      <dgm:t>
        <a:bodyPr/>
        <a:lstStyle/>
        <a:p>
          <a:endParaRPr lang="en-US"/>
        </a:p>
      </dgm:t>
    </dgm:pt>
    <dgm:pt modelId="{5506379D-2E83-DF4B-BE51-39FFF1F4565E}" type="sibTrans" cxnId="{80E43327-5F53-424C-BE1F-4876A6458EDF}">
      <dgm:prSet/>
      <dgm:spPr/>
      <dgm:t>
        <a:bodyPr/>
        <a:lstStyle/>
        <a:p>
          <a:endParaRPr lang="en-US"/>
        </a:p>
      </dgm:t>
    </dgm:pt>
    <dgm:pt modelId="{9342C4CA-054F-B642-8A42-F9D2C2AFD8D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restructure the files in a form appropriate to the problem</a:t>
          </a:r>
          <a:endParaRPr lang="en-US" dirty="0"/>
        </a:p>
      </dgm:t>
    </dgm:pt>
    <dgm:pt modelId="{FACBB8C7-D833-0B41-8EC7-05E327F86CD2}" type="parTrans" cxnId="{BD20AC92-412C-EB4E-AD6E-710246DA5BF4}">
      <dgm:prSet/>
      <dgm:spPr/>
      <dgm:t>
        <a:bodyPr/>
        <a:lstStyle/>
        <a:p>
          <a:endParaRPr lang="en-US"/>
        </a:p>
      </dgm:t>
    </dgm:pt>
    <dgm:pt modelId="{DBA76B96-A342-274D-9573-8041C6B260B6}" type="sibTrans" cxnId="{BD20AC92-412C-EB4E-AD6E-710246DA5BF4}">
      <dgm:prSet/>
      <dgm:spPr/>
      <dgm:t>
        <a:bodyPr/>
        <a:lstStyle/>
        <a:p>
          <a:endParaRPr lang="en-US"/>
        </a:p>
      </dgm:t>
    </dgm:pt>
    <dgm:pt modelId="{CBEA9541-F664-B043-B762-AD716A1271E1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dirty="0"/>
        </a:p>
      </dgm:t>
    </dgm:pt>
    <dgm:pt modelId="{18FAE800-F4B7-2644-9CF2-76022E971D1D}" type="parTrans" cxnId="{95D9A41B-E317-E242-AE0D-8F9DD97EF396}">
      <dgm:prSet/>
      <dgm:spPr/>
      <dgm:t>
        <a:bodyPr/>
        <a:lstStyle/>
        <a:p>
          <a:endParaRPr lang="en-US"/>
        </a:p>
      </dgm:t>
    </dgm:pt>
    <dgm:pt modelId="{CD14EE67-41A1-E94E-8FF8-9E24293DFF8F}" type="sibTrans" cxnId="{95D9A41B-E317-E242-AE0D-8F9DD97EF396}">
      <dgm:prSet/>
      <dgm:spPr/>
      <dgm:t>
        <a:bodyPr/>
        <a:lstStyle/>
        <a:p>
          <a:endParaRPr lang="en-US"/>
        </a:p>
      </dgm:t>
    </dgm:pt>
    <dgm:pt modelId="{4436C6DC-8306-0345-BE37-5E597C7FACF5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dirty="0"/>
        </a:p>
      </dgm:t>
    </dgm:pt>
    <dgm:pt modelId="{081BE378-582C-2D4F-B078-201497D5557E}" type="parTrans" cxnId="{4AD76837-7E42-E142-8CC0-99CF7E16C5B8}">
      <dgm:prSet/>
      <dgm:spPr/>
      <dgm:t>
        <a:bodyPr/>
        <a:lstStyle/>
        <a:p>
          <a:endParaRPr lang="en-US"/>
        </a:p>
      </dgm:t>
    </dgm:pt>
    <dgm:pt modelId="{D5DE0C0D-0297-C344-88CA-7717C5C6F4EE}" type="sibTrans" cxnId="{4AD76837-7E42-E142-8CC0-99CF7E16C5B8}">
      <dgm:prSet/>
      <dgm:spPr/>
      <dgm:t>
        <a:bodyPr/>
        <a:lstStyle/>
        <a:p>
          <a:endParaRPr lang="en-US"/>
        </a:p>
      </dgm:t>
    </dgm:pt>
    <dgm:pt modelId="{0D98C5E9-5C30-E741-969A-85CA4BA3B0D2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dirty="0"/>
        </a:p>
      </dgm:t>
    </dgm:pt>
    <dgm:pt modelId="{8A1933AB-FDDC-A74E-8E0C-8A654F4159C0}" type="parTrans" cxnId="{436579A9-1605-B949-A805-C8769C593591}">
      <dgm:prSet/>
      <dgm:spPr/>
      <dgm:t>
        <a:bodyPr/>
        <a:lstStyle/>
        <a:p>
          <a:endParaRPr lang="en-US"/>
        </a:p>
      </dgm:t>
    </dgm:pt>
    <dgm:pt modelId="{9AAD7FC7-6BDF-8040-BB92-09E1E5C7AA96}" type="sibTrans" cxnId="{436579A9-1605-B949-A805-C8769C593591}">
      <dgm:prSet/>
      <dgm:spPr/>
      <dgm:t>
        <a:bodyPr/>
        <a:lstStyle/>
        <a:p>
          <a:endParaRPr lang="en-US"/>
        </a:p>
      </dgm:t>
    </dgm:pt>
    <dgm:pt modelId="{D54D0E1B-9280-4341-9E7F-3B42F2E5505B}" type="pres">
      <dgm:prSet presAssocID="{528A1370-4477-5F4D-8A3C-7F0C7A7487AB}" presName="linearFlow" presStyleCnt="0">
        <dgm:presLayoutVars>
          <dgm:dir/>
          <dgm:animLvl val="lvl"/>
          <dgm:resizeHandles val="exact"/>
        </dgm:presLayoutVars>
      </dgm:prSet>
      <dgm:spPr/>
    </dgm:pt>
    <dgm:pt modelId="{5E34B78D-3BA7-EF47-80FA-55A96C0D0B8E}" type="pres">
      <dgm:prSet presAssocID="{D159A90C-D82A-4049-B4D3-F7B8ABEE82ED}" presName="composite" presStyleCnt="0"/>
      <dgm:spPr/>
    </dgm:pt>
    <dgm:pt modelId="{E584AB35-CD05-3C4C-A203-46DBF2C27204}" type="pres">
      <dgm:prSet presAssocID="{D159A90C-D82A-4049-B4D3-F7B8ABEE82E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D67446E-50C7-5B46-9159-88C1591D2DE1}" type="pres">
      <dgm:prSet presAssocID="{D159A90C-D82A-4049-B4D3-F7B8ABEE82ED}" presName="descendantText" presStyleLbl="alignAcc1" presStyleIdx="0" presStyleCnt="7">
        <dgm:presLayoutVars>
          <dgm:bulletEnabled val="1"/>
        </dgm:presLayoutVars>
      </dgm:prSet>
      <dgm:spPr/>
    </dgm:pt>
    <dgm:pt modelId="{8275DBB0-2628-9541-9F20-2B8D98DA74A2}" type="pres">
      <dgm:prSet presAssocID="{A21824C8-A1D8-B247-8D2E-1CABBDBDF49E}" presName="sp" presStyleCnt="0"/>
      <dgm:spPr/>
    </dgm:pt>
    <dgm:pt modelId="{137E644B-1D7C-EE45-A894-B05BE75BDFD0}" type="pres">
      <dgm:prSet presAssocID="{55385DFE-27B3-F14A-A01B-97FCFA9229C4}" presName="composite" presStyleCnt="0"/>
      <dgm:spPr/>
    </dgm:pt>
    <dgm:pt modelId="{606F8FF1-C684-354A-86A6-58A072021C7D}" type="pres">
      <dgm:prSet presAssocID="{55385DFE-27B3-F14A-A01B-97FCFA9229C4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2F9E0808-9F4A-AF4B-ADC1-6D3471EDF53D}" type="pres">
      <dgm:prSet presAssocID="{55385DFE-27B3-F14A-A01B-97FCFA9229C4}" presName="descendantText" presStyleLbl="alignAcc1" presStyleIdx="1" presStyleCnt="7">
        <dgm:presLayoutVars>
          <dgm:bulletEnabled val="1"/>
        </dgm:presLayoutVars>
      </dgm:prSet>
      <dgm:spPr/>
    </dgm:pt>
    <dgm:pt modelId="{5D7B2452-49F8-2D42-BAE6-48220CCDF934}" type="pres">
      <dgm:prSet presAssocID="{756C6C76-0415-A045-8949-FA19DE571AE9}" presName="sp" presStyleCnt="0"/>
      <dgm:spPr/>
    </dgm:pt>
    <dgm:pt modelId="{3A90E36E-247B-334B-A296-391CCE42D1CD}" type="pres">
      <dgm:prSet presAssocID="{04CD413A-06E9-BD4D-9CEA-43B44BA1F8FC}" presName="composite" presStyleCnt="0"/>
      <dgm:spPr/>
    </dgm:pt>
    <dgm:pt modelId="{57A4CBB7-3207-2142-9B3E-466CC9C5CABD}" type="pres">
      <dgm:prSet presAssocID="{04CD413A-06E9-BD4D-9CEA-43B44BA1F8FC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D39DD340-C988-3549-BA63-5C1E0F7A6E3D}" type="pres">
      <dgm:prSet presAssocID="{04CD413A-06E9-BD4D-9CEA-43B44BA1F8FC}" presName="descendantText" presStyleLbl="alignAcc1" presStyleIdx="2" presStyleCnt="7">
        <dgm:presLayoutVars>
          <dgm:bulletEnabled val="1"/>
        </dgm:presLayoutVars>
      </dgm:prSet>
      <dgm:spPr/>
    </dgm:pt>
    <dgm:pt modelId="{CB7DEB22-8A6C-C84A-B331-1295A846B764}" type="pres">
      <dgm:prSet presAssocID="{3B950B70-CD4B-674C-940A-251280244533}" presName="sp" presStyleCnt="0"/>
      <dgm:spPr/>
    </dgm:pt>
    <dgm:pt modelId="{AB96646C-7943-E64A-AF88-35E6A46AA1DF}" type="pres">
      <dgm:prSet presAssocID="{928C5B02-2570-6C4C-AD92-F9AB9C058662}" presName="composite" presStyleCnt="0"/>
      <dgm:spPr/>
    </dgm:pt>
    <dgm:pt modelId="{05E81EFF-5960-F642-83E5-CFFE5C0D3B1F}" type="pres">
      <dgm:prSet presAssocID="{928C5B02-2570-6C4C-AD92-F9AB9C058662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08E13495-B58E-C142-9176-62103E2DD2F8}" type="pres">
      <dgm:prSet presAssocID="{928C5B02-2570-6C4C-AD92-F9AB9C058662}" presName="descendantText" presStyleLbl="alignAcc1" presStyleIdx="3" presStyleCnt="7">
        <dgm:presLayoutVars>
          <dgm:bulletEnabled val="1"/>
        </dgm:presLayoutVars>
      </dgm:prSet>
      <dgm:spPr/>
    </dgm:pt>
    <dgm:pt modelId="{01F3F54E-54DA-AE41-88C7-0012E7AA3887}" type="pres">
      <dgm:prSet presAssocID="{2360ABD3-0A42-B04E-9678-6ECF14E05A73}" presName="sp" presStyleCnt="0"/>
      <dgm:spPr/>
    </dgm:pt>
    <dgm:pt modelId="{B0AC72E0-3A61-344F-9D67-9D77A3DC01B7}" type="pres">
      <dgm:prSet presAssocID="{2030C878-323B-4642-9262-A607E08D3B54}" presName="composite" presStyleCnt="0"/>
      <dgm:spPr/>
    </dgm:pt>
    <dgm:pt modelId="{80BDEADD-D1A3-2543-8E8E-D0587A58F110}" type="pres">
      <dgm:prSet presAssocID="{2030C878-323B-4642-9262-A607E08D3B54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0AF3C2C2-0DC2-E840-A124-FC4B4C770A7E}" type="pres">
      <dgm:prSet presAssocID="{2030C878-323B-4642-9262-A607E08D3B54}" presName="descendantText" presStyleLbl="alignAcc1" presStyleIdx="4" presStyleCnt="7">
        <dgm:presLayoutVars>
          <dgm:bulletEnabled val="1"/>
        </dgm:presLayoutVars>
      </dgm:prSet>
      <dgm:spPr/>
    </dgm:pt>
    <dgm:pt modelId="{F3F78A1B-E599-904B-892A-AD0E2F868B66}" type="pres">
      <dgm:prSet presAssocID="{4E896DEB-5E06-A247-90A5-6576F5CBCE49}" presName="sp" presStyleCnt="0"/>
      <dgm:spPr/>
    </dgm:pt>
    <dgm:pt modelId="{8B9A2D59-DB14-AB41-8FA5-18DDB944B8FF}" type="pres">
      <dgm:prSet presAssocID="{9277D39B-F3D0-104D-BD88-86072990F61B}" presName="composite" presStyleCnt="0"/>
      <dgm:spPr/>
    </dgm:pt>
    <dgm:pt modelId="{09BD881A-14B4-FF4A-BD3A-0798D1888686}" type="pres">
      <dgm:prSet presAssocID="{9277D39B-F3D0-104D-BD88-86072990F61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6F2EDF67-C025-904B-ABD9-288D572B022A}" type="pres">
      <dgm:prSet presAssocID="{9277D39B-F3D0-104D-BD88-86072990F61B}" presName="descendantText" presStyleLbl="alignAcc1" presStyleIdx="5" presStyleCnt="7">
        <dgm:presLayoutVars>
          <dgm:bulletEnabled val="1"/>
        </dgm:presLayoutVars>
      </dgm:prSet>
      <dgm:spPr/>
    </dgm:pt>
    <dgm:pt modelId="{0C1F0545-E08A-C440-83CB-C78221020440}" type="pres">
      <dgm:prSet presAssocID="{0FED68C8-32FB-2E45-8759-38A9D36F0D35}" presName="sp" presStyleCnt="0"/>
      <dgm:spPr/>
    </dgm:pt>
    <dgm:pt modelId="{0A85036C-1AA1-F942-8050-96637C10C4F1}" type="pres">
      <dgm:prSet presAssocID="{C832070E-F45E-7E4C-9748-067891BD092D}" presName="composite" presStyleCnt="0"/>
      <dgm:spPr/>
    </dgm:pt>
    <dgm:pt modelId="{AEA43BFA-489E-AD4C-B54A-E473A9E57613}" type="pres">
      <dgm:prSet presAssocID="{C832070E-F45E-7E4C-9748-067891BD092D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63CBAD8-CD14-D549-A471-B74818AAA481}" type="pres">
      <dgm:prSet presAssocID="{C832070E-F45E-7E4C-9748-067891BD092D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977AEA11-BFAD-E044-844F-8742E098BA69}" srcId="{55385DFE-27B3-F14A-A01B-97FCFA9229C4}" destId="{0A8F612D-D183-5C40-8B53-53090D3C881E}" srcOrd="0" destOrd="0" parTransId="{C43EF51C-DBC2-9048-832E-2B0812DEA5A3}" sibTransId="{E584750C-7DBC-FF43-B0BF-1DC5A7346923}"/>
    <dgm:cxn modelId="{95D9A41B-E317-E242-AE0D-8F9DD97EF396}" srcId="{2030C878-323B-4642-9262-A607E08D3B54}" destId="{CBEA9541-F664-B043-B762-AD716A1271E1}" srcOrd="0" destOrd="0" parTransId="{18FAE800-F4B7-2644-9CF2-76022E971D1D}" sibTransId="{CD14EE67-41A1-E94E-8FF8-9E24293DFF8F}"/>
    <dgm:cxn modelId="{6869E31C-3DDA-B643-B7CE-1E879A12EB1B}" srcId="{04CD413A-06E9-BD4D-9CEA-43B44BA1F8FC}" destId="{EAE90DAF-D496-A442-8DF0-97B109A49E27}" srcOrd="0" destOrd="0" parTransId="{95B0BC7A-BCEC-CC4D-8ECD-7DE48BE12BDA}" sibTransId="{D8FBE8F0-BC82-A541-8AF5-AB8BB1F17500}"/>
    <dgm:cxn modelId="{80E43327-5F53-424C-BE1F-4876A6458EDF}" srcId="{528A1370-4477-5F4D-8A3C-7F0C7A7487AB}" destId="{C832070E-F45E-7E4C-9748-067891BD092D}" srcOrd="6" destOrd="0" parTransId="{333D2CD1-1B36-1742-94A2-E4B4944A17A7}" sibTransId="{5506379D-2E83-DF4B-BE51-39FFF1F4565E}"/>
    <dgm:cxn modelId="{4AD76837-7E42-E142-8CC0-99CF7E16C5B8}" srcId="{9277D39B-F3D0-104D-BD88-86072990F61B}" destId="{4436C6DC-8306-0345-BE37-5E597C7FACF5}" srcOrd="0" destOrd="0" parTransId="{081BE378-582C-2D4F-B078-201497D5557E}" sibTransId="{D5DE0C0D-0297-C344-88CA-7717C5C6F4EE}"/>
    <dgm:cxn modelId="{1F066E3E-3D03-C54F-987E-D3391F022BF6}" srcId="{528A1370-4477-5F4D-8A3C-7F0C7A7487AB}" destId="{2030C878-323B-4642-9262-A607E08D3B54}" srcOrd="4" destOrd="0" parTransId="{63329AE2-5C8B-C14F-A854-69755970DCE1}" sibTransId="{4E896DEB-5E06-A247-90A5-6576F5CBCE49}"/>
    <dgm:cxn modelId="{68F93A40-9DFA-4F9F-9E07-D26BA5EFC1CB}" type="presOf" srcId="{0A8F612D-D183-5C40-8B53-53090D3C881E}" destId="{2F9E0808-9F4A-AF4B-ADC1-6D3471EDF53D}" srcOrd="0" destOrd="0" presId="urn:microsoft.com/office/officeart/2005/8/layout/chevron2"/>
    <dgm:cxn modelId="{D2804E55-EBF2-4053-9D1F-67E072B5ADEA}" type="presOf" srcId="{EAE90DAF-D496-A442-8DF0-97B109A49E27}" destId="{D39DD340-C988-3549-BA63-5C1E0F7A6E3D}" srcOrd="0" destOrd="0" presId="urn:microsoft.com/office/officeart/2005/8/layout/chevron2"/>
    <dgm:cxn modelId="{DAF72657-E611-470C-9E3F-9A8370F86B9E}" type="presOf" srcId="{928C5B02-2570-6C4C-AD92-F9AB9C058662}" destId="{05E81EFF-5960-F642-83E5-CFFE5C0D3B1F}" srcOrd="0" destOrd="0" presId="urn:microsoft.com/office/officeart/2005/8/layout/chevron2"/>
    <dgm:cxn modelId="{32ACC65A-07D4-4EF7-8573-5EA160DA4FDB}" type="presOf" srcId="{7015AF6A-5F2C-2D41-9BBB-5AB1B91445F6}" destId="{9D67446E-50C7-5B46-9159-88C1591D2DE1}" srcOrd="0" destOrd="0" presId="urn:microsoft.com/office/officeart/2005/8/layout/chevron2"/>
    <dgm:cxn modelId="{C7D21F5D-FF8B-2043-A6CC-6F6FAD750EBB}" srcId="{528A1370-4477-5F4D-8A3C-7F0C7A7487AB}" destId="{9277D39B-F3D0-104D-BD88-86072990F61B}" srcOrd="5" destOrd="0" parTransId="{8F951BF6-C369-FA49-A47C-9D9C34D270BC}" sibTransId="{0FED68C8-32FB-2E45-8759-38A9D36F0D35}"/>
    <dgm:cxn modelId="{EAFBE860-27E6-0547-A573-57CBF354D648}" srcId="{528A1370-4477-5F4D-8A3C-7F0C7A7487AB}" destId="{928C5B02-2570-6C4C-AD92-F9AB9C058662}" srcOrd="3" destOrd="0" parTransId="{F865896E-0C73-8640-BEC3-5FA22C76C464}" sibTransId="{2360ABD3-0A42-B04E-9678-6ECF14E05A73}"/>
    <dgm:cxn modelId="{E7864A6E-9891-4BB5-B545-2B40BB7163E7}" type="presOf" srcId="{55385DFE-27B3-F14A-A01B-97FCFA9229C4}" destId="{606F8FF1-C684-354A-86A6-58A072021C7D}" srcOrd="0" destOrd="0" presId="urn:microsoft.com/office/officeart/2005/8/layout/chevron2"/>
    <dgm:cxn modelId="{72F59A70-8B15-4785-B9FD-0E3C6EEE26FD}" type="presOf" srcId="{2030C878-323B-4642-9262-A607E08D3B54}" destId="{80BDEADD-D1A3-2543-8E8E-D0587A58F110}" srcOrd="0" destOrd="0" presId="urn:microsoft.com/office/officeart/2005/8/layout/chevron2"/>
    <dgm:cxn modelId="{1057A771-0FAF-EB44-BDB4-1A96FCF2E655}" srcId="{528A1370-4477-5F4D-8A3C-7F0C7A7487AB}" destId="{04CD413A-06E9-BD4D-9CEA-43B44BA1F8FC}" srcOrd="2" destOrd="0" parTransId="{4959807D-0313-F14D-B3EB-9298F22F9C3F}" sibTransId="{3B950B70-CD4B-674C-940A-251280244533}"/>
    <dgm:cxn modelId="{BD20AC92-412C-EB4E-AD6E-710246DA5BF4}" srcId="{928C5B02-2570-6C4C-AD92-F9AB9C058662}" destId="{9342C4CA-054F-B642-8A42-F9D2C2AFD8D5}" srcOrd="0" destOrd="0" parTransId="{FACBB8C7-D833-0B41-8EC7-05E327F86CD2}" sibTransId="{DBA76B96-A342-274D-9573-8041C6B260B6}"/>
    <dgm:cxn modelId="{7587C697-871F-4E99-8FA1-5B424B645CC1}" type="presOf" srcId="{CBEA9541-F664-B043-B762-AD716A1271E1}" destId="{0AF3C2C2-0DC2-E840-A124-FC4B4C770A7E}" srcOrd="0" destOrd="0" presId="urn:microsoft.com/office/officeart/2005/8/layout/chevron2"/>
    <dgm:cxn modelId="{8733F7A0-FF7C-4406-95A1-C8F017B1588F}" type="presOf" srcId="{9342C4CA-054F-B642-8A42-F9D2C2AFD8D5}" destId="{08E13495-B58E-C142-9176-62103E2DD2F8}" srcOrd="0" destOrd="0" presId="urn:microsoft.com/office/officeart/2005/8/layout/chevron2"/>
    <dgm:cxn modelId="{EA7048A6-0F52-4D58-8D1C-FF6CE3AEDF4A}" type="presOf" srcId="{C832070E-F45E-7E4C-9748-067891BD092D}" destId="{AEA43BFA-489E-AD4C-B54A-E473A9E57613}" srcOrd="0" destOrd="0" presId="urn:microsoft.com/office/officeart/2005/8/layout/chevron2"/>
    <dgm:cxn modelId="{FCC794A7-443A-4BD9-B19D-3671B695C996}" type="presOf" srcId="{04CD413A-06E9-BD4D-9CEA-43B44BA1F8FC}" destId="{57A4CBB7-3207-2142-9B3E-466CC9C5CABD}" srcOrd="0" destOrd="0" presId="urn:microsoft.com/office/officeart/2005/8/layout/chevron2"/>
    <dgm:cxn modelId="{436579A9-1605-B949-A805-C8769C593591}" srcId="{C832070E-F45E-7E4C-9748-067891BD092D}" destId="{0D98C5E9-5C30-E741-969A-85CA4BA3B0D2}" srcOrd="0" destOrd="0" parTransId="{8A1933AB-FDDC-A74E-8E0C-8A654F4159C0}" sibTransId="{9AAD7FC7-6BDF-8040-BB92-09E1E5C7AA96}"/>
    <dgm:cxn modelId="{63B15BAF-4F49-BC42-9487-28B3DD90D816}" srcId="{528A1370-4477-5F4D-8A3C-7F0C7A7487AB}" destId="{55385DFE-27B3-F14A-A01B-97FCFA9229C4}" srcOrd="1" destOrd="0" parTransId="{0B7BEF49-6749-664C-A3A9-4AF5D98E0400}" sibTransId="{756C6C76-0415-A045-8949-FA19DE571AE9}"/>
    <dgm:cxn modelId="{EB49BDBB-5E3A-420B-BFC1-51950175E9EA}" type="presOf" srcId="{4436C6DC-8306-0345-BE37-5E597C7FACF5}" destId="{6F2EDF67-C025-904B-ABD9-288D572B022A}" srcOrd="0" destOrd="0" presId="urn:microsoft.com/office/officeart/2005/8/layout/chevron2"/>
    <dgm:cxn modelId="{92EE12D4-B32D-463A-9BCB-5D298BFCA1C6}" type="presOf" srcId="{D159A90C-D82A-4049-B4D3-F7B8ABEE82ED}" destId="{E584AB35-CD05-3C4C-A203-46DBF2C27204}" srcOrd="0" destOrd="0" presId="urn:microsoft.com/office/officeart/2005/8/layout/chevron2"/>
    <dgm:cxn modelId="{668A14DD-8AFB-4105-9A7B-BDE16EE4BFDD}" type="presOf" srcId="{9277D39B-F3D0-104D-BD88-86072990F61B}" destId="{09BD881A-14B4-FF4A-BD3A-0798D1888686}" srcOrd="0" destOrd="0" presId="urn:microsoft.com/office/officeart/2005/8/layout/chevron2"/>
    <dgm:cxn modelId="{AA32CADF-4761-4B9A-AC16-190205FF02E4}" type="presOf" srcId="{0D98C5E9-5C30-E741-969A-85CA4BA3B0D2}" destId="{363CBAD8-CD14-D549-A471-B74818AAA481}" srcOrd="0" destOrd="0" presId="urn:microsoft.com/office/officeart/2005/8/layout/chevron2"/>
    <dgm:cxn modelId="{A5F78FE1-02B1-B842-AA53-9245ABB9F16D}" srcId="{D159A90C-D82A-4049-B4D3-F7B8ABEE82ED}" destId="{7015AF6A-5F2C-2D41-9BBB-5AB1B91445F6}" srcOrd="0" destOrd="0" parTransId="{190E8533-2809-304D-BD7F-45D1E976FE17}" sibTransId="{DBBEA3FF-FCE6-6845-B07B-1079C194FD65}"/>
    <dgm:cxn modelId="{94D212E7-D38A-E147-BFBE-E504D4CBD3B5}" srcId="{528A1370-4477-5F4D-8A3C-7F0C7A7487AB}" destId="{D159A90C-D82A-4049-B4D3-F7B8ABEE82ED}" srcOrd="0" destOrd="0" parTransId="{65C7B26F-97CD-604A-A146-0FB1CBC0C2A2}" sibTransId="{A21824C8-A1D8-B247-8D2E-1CABBDBDF49E}"/>
    <dgm:cxn modelId="{E4ED05F3-03FA-400A-A418-9A4B776BA333}" type="presOf" srcId="{528A1370-4477-5F4D-8A3C-7F0C7A7487AB}" destId="{D54D0E1B-9280-4341-9E7F-3B42F2E5505B}" srcOrd="0" destOrd="0" presId="urn:microsoft.com/office/officeart/2005/8/layout/chevron2"/>
    <dgm:cxn modelId="{550F539E-9ABD-45EE-B0BF-C6A12E6A09DB}" type="presParOf" srcId="{D54D0E1B-9280-4341-9E7F-3B42F2E5505B}" destId="{5E34B78D-3BA7-EF47-80FA-55A96C0D0B8E}" srcOrd="0" destOrd="0" presId="urn:microsoft.com/office/officeart/2005/8/layout/chevron2"/>
    <dgm:cxn modelId="{E42ABBE9-42C7-47DF-B28F-B94E8829F42F}" type="presParOf" srcId="{5E34B78D-3BA7-EF47-80FA-55A96C0D0B8E}" destId="{E584AB35-CD05-3C4C-A203-46DBF2C27204}" srcOrd="0" destOrd="0" presId="urn:microsoft.com/office/officeart/2005/8/layout/chevron2"/>
    <dgm:cxn modelId="{4D39A42A-CD76-42DD-84D7-6469706F8A3A}" type="presParOf" srcId="{5E34B78D-3BA7-EF47-80FA-55A96C0D0B8E}" destId="{9D67446E-50C7-5B46-9159-88C1591D2DE1}" srcOrd="1" destOrd="0" presId="urn:microsoft.com/office/officeart/2005/8/layout/chevron2"/>
    <dgm:cxn modelId="{B9D444CC-AF43-4FE5-AE97-C17E1B94ADAE}" type="presParOf" srcId="{D54D0E1B-9280-4341-9E7F-3B42F2E5505B}" destId="{8275DBB0-2628-9541-9F20-2B8D98DA74A2}" srcOrd="1" destOrd="0" presId="urn:microsoft.com/office/officeart/2005/8/layout/chevron2"/>
    <dgm:cxn modelId="{49402390-9301-4DF2-8F16-4C6EC5E4907C}" type="presParOf" srcId="{D54D0E1B-9280-4341-9E7F-3B42F2E5505B}" destId="{137E644B-1D7C-EE45-A894-B05BE75BDFD0}" srcOrd="2" destOrd="0" presId="urn:microsoft.com/office/officeart/2005/8/layout/chevron2"/>
    <dgm:cxn modelId="{D5B0DB25-1744-4273-B94F-339C770B1E5C}" type="presParOf" srcId="{137E644B-1D7C-EE45-A894-B05BE75BDFD0}" destId="{606F8FF1-C684-354A-86A6-58A072021C7D}" srcOrd="0" destOrd="0" presId="urn:microsoft.com/office/officeart/2005/8/layout/chevron2"/>
    <dgm:cxn modelId="{5C816766-13AE-443F-ADDA-DEFD3F4C3593}" type="presParOf" srcId="{137E644B-1D7C-EE45-A894-B05BE75BDFD0}" destId="{2F9E0808-9F4A-AF4B-ADC1-6D3471EDF53D}" srcOrd="1" destOrd="0" presId="urn:microsoft.com/office/officeart/2005/8/layout/chevron2"/>
    <dgm:cxn modelId="{4720498B-ED0F-45E7-97B9-8CEB1E08FD3C}" type="presParOf" srcId="{D54D0E1B-9280-4341-9E7F-3B42F2E5505B}" destId="{5D7B2452-49F8-2D42-BAE6-48220CCDF934}" srcOrd="3" destOrd="0" presId="urn:microsoft.com/office/officeart/2005/8/layout/chevron2"/>
    <dgm:cxn modelId="{5412D4A8-5337-4EFD-B748-8E2CAB5E7AFB}" type="presParOf" srcId="{D54D0E1B-9280-4341-9E7F-3B42F2E5505B}" destId="{3A90E36E-247B-334B-A296-391CCE42D1CD}" srcOrd="4" destOrd="0" presId="urn:microsoft.com/office/officeart/2005/8/layout/chevron2"/>
    <dgm:cxn modelId="{78C4E567-B506-4C4B-81A4-CE77A752CFD3}" type="presParOf" srcId="{3A90E36E-247B-334B-A296-391CCE42D1CD}" destId="{57A4CBB7-3207-2142-9B3E-466CC9C5CABD}" srcOrd="0" destOrd="0" presId="urn:microsoft.com/office/officeart/2005/8/layout/chevron2"/>
    <dgm:cxn modelId="{DE75D4EE-59D8-4FF2-8517-940C4C204436}" type="presParOf" srcId="{3A90E36E-247B-334B-A296-391CCE42D1CD}" destId="{D39DD340-C988-3549-BA63-5C1E0F7A6E3D}" srcOrd="1" destOrd="0" presId="urn:microsoft.com/office/officeart/2005/8/layout/chevron2"/>
    <dgm:cxn modelId="{AAE57F4B-682C-4218-823C-12428E83862A}" type="presParOf" srcId="{D54D0E1B-9280-4341-9E7F-3B42F2E5505B}" destId="{CB7DEB22-8A6C-C84A-B331-1295A846B764}" srcOrd="5" destOrd="0" presId="urn:microsoft.com/office/officeart/2005/8/layout/chevron2"/>
    <dgm:cxn modelId="{B41D51D9-D75C-478E-8B62-96421C081CB4}" type="presParOf" srcId="{D54D0E1B-9280-4341-9E7F-3B42F2E5505B}" destId="{AB96646C-7943-E64A-AF88-35E6A46AA1DF}" srcOrd="6" destOrd="0" presId="urn:microsoft.com/office/officeart/2005/8/layout/chevron2"/>
    <dgm:cxn modelId="{D9A62FB3-EC66-4FAA-883A-91997089B54E}" type="presParOf" srcId="{AB96646C-7943-E64A-AF88-35E6A46AA1DF}" destId="{05E81EFF-5960-F642-83E5-CFFE5C0D3B1F}" srcOrd="0" destOrd="0" presId="urn:microsoft.com/office/officeart/2005/8/layout/chevron2"/>
    <dgm:cxn modelId="{7060CB87-A752-4F22-A03A-BFEBDD4096D3}" type="presParOf" srcId="{AB96646C-7943-E64A-AF88-35E6A46AA1DF}" destId="{08E13495-B58E-C142-9176-62103E2DD2F8}" srcOrd="1" destOrd="0" presId="urn:microsoft.com/office/officeart/2005/8/layout/chevron2"/>
    <dgm:cxn modelId="{DF2E7C6A-AD9E-4A72-B6FB-FFFB355A32BA}" type="presParOf" srcId="{D54D0E1B-9280-4341-9E7F-3B42F2E5505B}" destId="{01F3F54E-54DA-AE41-88C7-0012E7AA3887}" srcOrd="7" destOrd="0" presId="urn:microsoft.com/office/officeart/2005/8/layout/chevron2"/>
    <dgm:cxn modelId="{1B0A725C-56CD-4B0E-AAD5-81759075B51D}" type="presParOf" srcId="{D54D0E1B-9280-4341-9E7F-3B42F2E5505B}" destId="{B0AC72E0-3A61-344F-9D67-9D77A3DC01B7}" srcOrd="8" destOrd="0" presId="urn:microsoft.com/office/officeart/2005/8/layout/chevron2"/>
    <dgm:cxn modelId="{003155D6-B61A-4A3F-A622-37F9A009D34B}" type="presParOf" srcId="{B0AC72E0-3A61-344F-9D67-9D77A3DC01B7}" destId="{80BDEADD-D1A3-2543-8E8E-D0587A58F110}" srcOrd="0" destOrd="0" presId="urn:microsoft.com/office/officeart/2005/8/layout/chevron2"/>
    <dgm:cxn modelId="{96EF9253-A826-48B5-8C35-DFBFFD5FD9F9}" type="presParOf" srcId="{B0AC72E0-3A61-344F-9D67-9D77A3DC01B7}" destId="{0AF3C2C2-0DC2-E840-A124-FC4B4C770A7E}" srcOrd="1" destOrd="0" presId="urn:microsoft.com/office/officeart/2005/8/layout/chevron2"/>
    <dgm:cxn modelId="{2CDA63A7-38E2-480C-87BD-865E27D9A6E6}" type="presParOf" srcId="{D54D0E1B-9280-4341-9E7F-3B42F2E5505B}" destId="{F3F78A1B-E599-904B-892A-AD0E2F868B66}" srcOrd="9" destOrd="0" presId="urn:microsoft.com/office/officeart/2005/8/layout/chevron2"/>
    <dgm:cxn modelId="{5533ABDF-D5E8-42BE-9A1C-B1EDB198F8AF}" type="presParOf" srcId="{D54D0E1B-9280-4341-9E7F-3B42F2E5505B}" destId="{8B9A2D59-DB14-AB41-8FA5-18DDB944B8FF}" srcOrd="10" destOrd="0" presId="urn:microsoft.com/office/officeart/2005/8/layout/chevron2"/>
    <dgm:cxn modelId="{4B757EB6-A5E1-4F86-A931-BAB9E917D6D0}" type="presParOf" srcId="{8B9A2D59-DB14-AB41-8FA5-18DDB944B8FF}" destId="{09BD881A-14B4-FF4A-BD3A-0798D1888686}" srcOrd="0" destOrd="0" presId="urn:microsoft.com/office/officeart/2005/8/layout/chevron2"/>
    <dgm:cxn modelId="{11D2BCC2-98F0-426B-84DE-B3F5479BC88E}" type="presParOf" srcId="{8B9A2D59-DB14-AB41-8FA5-18DDB944B8FF}" destId="{6F2EDF67-C025-904B-ABD9-288D572B022A}" srcOrd="1" destOrd="0" presId="urn:microsoft.com/office/officeart/2005/8/layout/chevron2"/>
    <dgm:cxn modelId="{FAED80E7-F5CE-4235-B26A-1DE50766627E}" type="presParOf" srcId="{D54D0E1B-9280-4341-9E7F-3B42F2E5505B}" destId="{0C1F0545-E08A-C440-83CB-C78221020440}" srcOrd="11" destOrd="0" presId="urn:microsoft.com/office/officeart/2005/8/layout/chevron2"/>
    <dgm:cxn modelId="{03F4E6DB-2FA3-456B-8C01-EC6D9821DCC2}" type="presParOf" srcId="{D54D0E1B-9280-4341-9E7F-3B42F2E5505B}" destId="{0A85036C-1AA1-F942-8050-96637C10C4F1}" srcOrd="12" destOrd="0" presId="urn:microsoft.com/office/officeart/2005/8/layout/chevron2"/>
    <dgm:cxn modelId="{34E77254-3E29-45CE-AAE5-01DE7AD29785}" type="presParOf" srcId="{0A85036C-1AA1-F942-8050-96637C10C4F1}" destId="{AEA43BFA-489E-AD4C-B54A-E473A9E57613}" srcOrd="0" destOrd="0" presId="urn:microsoft.com/office/officeart/2005/8/layout/chevron2"/>
    <dgm:cxn modelId="{A989DBE9-E3F1-4BB8-B27E-76A311A297EC}" type="presParOf" srcId="{0A85036C-1AA1-F942-8050-96637C10C4F1}" destId="{363CBAD8-CD14-D549-A471-B74818AAA4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8D8486-3EB8-1844-A83F-1B65E5AAEF9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AFE521DF-9232-4B45-85EF-6C0D498D3962}">
      <dgm:prSet/>
      <dgm:spPr/>
      <dgm:t>
        <a:bodyPr/>
        <a:lstStyle/>
        <a:p>
          <a:pPr rtl="0"/>
          <a:r>
            <a:rPr lang="en-US" dirty="0"/>
            <a:t>Two issues arise when allowing files to be shared among a number of users:</a:t>
          </a:r>
        </a:p>
      </dgm:t>
    </dgm:pt>
    <dgm:pt modelId="{75AD38B5-2872-5F48-8C24-9B41334C34F0}" type="parTrans" cxnId="{1B189275-1B5E-194F-989F-45E0CE472E6D}">
      <dgm:prSet/>
      <dgm:spPr/>
      <dgm:t>
        <a:bodyPr/>
        <a:lstStyle/>
        <a:p>
          <a:endParaRPr lang="en-US"/>
        </a:p>
      </dgm:t>
    </dgm:pt>
    <dgm:pt modelId="{33D61C5C-AA12-B04E-B9C9-60D9AB9DD9ED}" type="sibTrans" cxnId="{1B189275-1B5E-194F-989F-45E0CE472E6D}">
      <dgm:prSet/>
      <dgm:spPr/>
      <dgm:t>
        <a:bodyPr/>
        <a:lstStyle/>
        <a:p>
          <a:endParaRPr lang="en-US"/>
        </a:p>
      </dgm:t>
    </dgm:pt>
    <dgm:pt modelId="{E724B505-F8CD-1A48-87BE-82E57734541A}">
      <dgm:prSet custT="1"/>
      <dgm:spPr/>
      <dgm:t>
        <a:bodyPr/>
        <a:lstStyle/>
        <a:p>
          <a:pPr rtl="0"/>
          <a:r>
            <a:rPr lang="en-US" sz="2300" dirty="0"/>
            <a:t>access rights</a:t>
          </a:r>
        </a:p>
      </dgm:t>
    </dgm:pt>
    <dgm:pt modelId="{344E96D3-3E12-1046-AFEC-842F41B5087E}" type="parTrans" cxnId="{B5CC7F78-4F2B-AF43-B303-6A04E5D7926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376556D9-A63B-8F43-B16D-D60DA0836F6E}" type="sibTrans" cxnId="{B5CC7F78-4F2B-AF43-B303-6A04E5D7926A}">
      <dgm:prSet/>
      <dgm:spPr/>
      <dgm:t>
        <a:bodyPr/>
        <a:lstStyle/>
        <a:p>
          <a:endParaRPr lang="en-US"/>
        </a:p>
      </dgm:t>
    </dgm:pt>
    <dgm:pt modelId="{2AD08979-F257-8A4E-84F3-B4FDB1DFB463}">
      <dgm:prSet custT="1"/>
      <dgm:spPr/>
      <dgm:t>
        <a:bodyPr/>
        <a:lstStyle/>
        <a:p>
          <a:pPr rtl="0"/>
          <a:r>
            <a:rPr lang="en-US" sz="2300" dirty="0"/>
            <a:t>management of simultaneous access</a:t>
          </a:r>
        </a:p>
      </dgm:t>
    </dgm:pt>
    <dgm:pt modelId="{75D36A71-8D95-FE4B-A642-A20023B9F5EC}" type="parTrans" cxnId="{BB15BBF7-C443-D744-B598-3602FA4BA2E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 dirty="0"/>
        </a:p>
      </dgm:t>
    </dgm:pt>
    <dgm:pt modelId="{7EC9A167-1205-4345-8C60-BA1E50289E05}" type="sibTrans" cxnId="{BB15BBF7-C443-D744-B598-3602FA4BA2E5}">
      <dgm:prSet/>
      <dgm:spPr/>
      <dgm:t>
        <a:bodyPr/>
        <a:lstStyle/>
        <a:p>
          <a:endParaRPr lang="en-US"/>
        </a:p>
      </dgm:t>
    </dgm:pt>
    <dgm:pt modelId="{846759D4-9623-EF47-B28E-9171390077D3}" type="pres">
      <dgm:prSet presAssocID="{7D8D8486-3EB8-1844-A83F-1B65E5AAEF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56C1BB-180F-5940-9716-EF9EFBD79957}" type="pres">
      <dgm:prSet presAssocID="{AFE521DF-9232-4B45-85EF-6C0D498D3962}" presName="hierRoot1" presStyleCnt="0"/>
      <dgm:spPr/>
    </dgm:pt>
    <dgm:pt modelId="{A76908B4-85DA-6848-9671-A54A9A25F185}" type="pres">
      <dgm:prSet presAssocID="{AFE521DF-9232-4B45-85EF-6C0D498D3962}" presName="composite" presStyleCnt="0"/>
      <dgm:spPr/>
    </dgm:pt>
    <dgm:pt modelId="{F423F480-3513-CD40-A6E5-5355CE84696A}" type="pres">
      <dgm:prSet presAssocID="{AFE521DF-9232-4B45-85EF-6C0D498D3962}" presName="background" presStyleLbl="node0" presStyleIdx="0" presStyleCnt="1"/>
      <dgm:spPr/>
    </dgm:pt>
    <dgm:pt modelId="{4CC33283-D7AE-9046-9A4B-3DC738CAB55F}" type="pres">
      <dgm:prSet presAssocID="{AFE521DF-9232-4B45-85EF-6C0D498D3962}" presName="text" presStyleLbl="fgAcc0" presStyleIdx="0" presStyleCnt="1">
        <dgm:presLayoutVars>
          <dgm:chPref val="3"/>
        </dgm:presLayoutVars>
      </dgm:prSet>
      <dgm:spPr/>
    </dgm:pt>
    <dgm:pt modelId="{E5089297-4596-8A45-B833-A0DD823E4ADA}" type="pres">
      <dgm:prSet presAssocID="{AFE521DF-9232-4B45-85EF-6C0D498D3962}" presName="hierChild2" presStyleCnt="0"/>
      <dgm:spPr/>
    </dgm:pt>
    <dgm:pt modelId="{2E67F3DC-7AAD-334B-992A-3EEB2B8B89E6}" type="pres">
      <dgm:prSet presAssocID="{344E96D3-3E12-1046-AFEC-842F41B5087E}" presName="Name10" presStyleLbl="parChTrans1D2" presStyleIdx="0" presStyleCnt="2"/>
      <dgm:spPr/>
    </dgm:pt>
    <dgm:pt modelId="{F92F4DDF-369B-5144-9EF2-F89976500B5A}" type="pres">
      <dgm:prSet presAssocID="{E724B505-F8CD-1A48-87BE-82E57734541A}" presName="hierRoot2" presStyleCnt="0"/>
      <dgm:spPr/>
    </dgm:pt>
    <dgm:pt modelId="{3502B233-A33E-4B44-82BB-3B76E30ABFDA}" type="pres">
      <dgm:prSet presAssocID="{E724B505-F8CD-1A48-87BE-82E57734541A}" presName="composite2" presStyleCnt="0"/>
      <dgm:spPr/>
    </dgm:pt>
    <dgm:pt modelId="{35BDA6AF-0199-D049-BE7F-3FB9F5D50133}" type="pres">
      <dgm:prSet presAssocID="{E724B505-F8CD-1A48-87BE-82E57734541A}" presName="background2" presStyleLbl="node2" presStyleIdx="0" presStyleCnt="2"/>
      <dgm:spPr/>
    </dgm:pt>
    <dgm:pt modelId="{6578B974-B14E-1E4A-82BB-2DCCB80CC6AF}" type="pres">
      <dgm:prSet presAssocID="{E724B505-F8CD-1A48-87BE-82E57734541A}" presName="text2" presStyleLbl="fgAcc2" presStyleIdx="0" presStyleCnt="2">
        <dgm:presLayoutVars>
          <dgm:chPref val="3"/>
        </dgm:presLayoutVars>
      </dgm:prSet>
      <dgm:spPr/>
    </dgm:pt>
    <dgm:pt modelId="{624C1B6B-EEEB-A644-9050-53DECAEA0EB1}" type="pres">
      <dgm:prSet presAssocID="{E724B505-F8CD-1A48-87BE-82E57734541A}" presName="hierChild3" presStyleCnt="0"/>
      <dgm:spPr/>
    </dgm:pt>
    <dgm:pt modelId="{36197221-EA41-8A48-8D00-8B8043E785AE}" type="pres">
      <dgm:prSet presAssocID="{75D36A71-8D95-FE4B-A642-A20023B9F5EC}" presName="Name10" presStyleLbl="parChTrans1D2" presStyleIdx="1" presStyleCnt="2"/>
      <dgm:spPr/>
    </dgm:pt>
    <dgm:pt modelId="{8BF316F4-011F-5649-A305-B4F45E837943}" type="pres">
      <dgm:prSet presAssocID="{2AD08979-F257-8A4E-84F3-B4FDB1DFB463}" presName="hierRoot2" presStyleCnt="0"/>
      <dgm:spPr/>
    </dgm:pt>
    <dgm:pt modelId="{1DFF6BBF-B5B9-3446-B57A-4FD21C11B0E8}" type="pres">
      <dgm:prSet presAssocID="{2AD08979-F257-8A4E-84F3-B4FDB1DFB463}" presName="composite2" presStyleCnt="0"/>
      <dgm:spPr/>
    </dgm:pt>
    <dgm:pt modelId="{0B38DFC1-EE9B-1B4C-863F-D6EA17CD5D12}" type="pres">
      <dgm:prSet presAssocID="{2AD08979-F257-8A4E-84F3-B4FDB1DFB463}" presName="background2" presStyleLbl="node2" presStyleIdx="1" presStyleCnt="2"/>
      <dgm:spPr/>
    </dgm:pt>
    <dgm:pt modelId="{5E4CC9B4-9AEF-9744-9B8C-06254393E26C}" type="pres">
      <dgm:prSet presAssocID="{2AD08979-F257-8A4E-84F3-B4FDB1DFB463}" presName="text2" presStyleLbl="fgAcc2" presStyleIdx="1" presStyleCnt="2">
        <dgm:presLayoutVars>
          <dgm:chPref val="3"/>
        </dgm:presLayoutVars>
      </dgm:prSet>
      <dgm:spPr/>
    </dgm:pt>
    <dgm:pt modelId="{55C5BB7B-2C40-2C47-87EC-E56490DE1ACD}" type="pres">
      <dgm:prSet presAssocID="{2AD08979-F257-8A4E-84F3-B4FDB1DFB463}" presName="hierChild3" presStyleCnt="0"/>
      <dgm:spPr/>
    </dgm:pt>
  </dgm:ptLst>
  <dgm:cxnLst>
    <dgm:cxn modelId="{1904D60D-B848-4D9E-A34E-2AC3653FC5B6}" type="presOf" srcId="{7D8D8486-3EB8-1844-A83F-1B65E5AAEF92}" destId="{846759D4-9623-EF47-B28E-9171390077D3}" srcOrd="0" destOrd="0" presId="urn:microsoft.com/office/officeart/2005/8/layout/hierarchy1"/>
    <dgm:cxn modelId="{D899682E-5DEF-4660-910E-F539836ABBEA}" type="presOf" srcId="{2AD08979-F257-8A4E-84F3-B4FDB1DFB463}" destId="{5E4CC9B4-9AEF-9744-9B8C-06254393E26C}" srcOrd="0" destOrd="0" presId="urn:microsoft.com/office/officeart/2005/8/layout/hierarchy1"/>
    <dgm:cxn modelId="{0F503A45-91F4-4B75-9A37-E832E34EBE01}" type="presOf" srcId="{AFE521DF-9232-4B45-85EF-6C0D498D3962}" destId="{4CC33283-D7AE-9046-9A4B-3DC738CAB55F}" srcOrd="0" destOrd="0" presId="urn:microsoft.com/office/officeart/2005/8/layout/hierarchy1"/>
    <dgm:cxn modelId="{3F07DD62-19BA-4959-9749-4E29EC4D9FF5}" type="presOf" srcId="{E724B505-F8CD-1A48-87BE-82E57734541A}" destId="{6578B974-B14E-1E4A-82BB-2DCCB80CC6AF}" srcOrd="0" destOrd="0" presId="urn:microsoft.com/office/officeart/2005/8/layout/hierarchy1"/>
    <dgm:cxn modelId="{1B189275-1B5E-194F-989F-45E0CE472E6D}" srcId="{7D8D8486-3EB8-1844-A83F-1B65E5AAEF92}" destId="{AFE521DF-9232-4B45-85EF-6C0D498D3962}" srcOrd="0" destOrd="0" parTransId="{75AD38B5-2872-5F48-8C24-9B41334C34F0}" sibTransId="{33D61C5C-AA12-B04E-B9C9-60D9AB9DD9ED}"/>
    <dgm:cxn modelId="{B5CC7F78-4F2B-AF43-B303-6A04E5D7926A}" srcId="{AFE521DF-9232-4B45-85EF-6C0D498D3962}" destId="{E724B505-F8CD-1A48-87BE-82E57734541A}" srcOrd="0" destOrd="0" parTransId="{344E96D3-3E12-1046-AFEC-842F41B5087E}" sibTransId="{376556D9-A63B-8F43-B16D-D60DA0836F6E}"/>
    <dgm:cxn modelId="{FA851C7C-6D8E-4A22-9C87-5B5BA9A1E40B}" type="presOf" srcId="{75D36A71-8D95-FE4B-A642-A20023B9F5EC}" destId="{36197221-EA41-8A48-8D00-8B8043E785AE}" srcOrd="0" destOrd="0" presId="urn:microsoft.com/office/officeart/2005/8/layout/hierarchy1"/>
    <dgm:cxn modelId="{139A2CE6-2F27-44A9-872B-0A2BD65E875E}" type="presOf" srcId="{344E96D3-3E12-1046-AFEC-842F41B5087E}" destId="{2E67F3DC-7AAD-334B-992A-3EEB2B8B89E6}" srcOrd="0" destOrd="0" presId="urn:microsoft.com/office/officeart/2005/8/layout/hierarchy1"/>
    <dgm:cxn modelId="{BB15BBF7-C443-D744-B598-3602FA4BA2E5}" srcId="{AFE521DF-9232-4B45-85EF-6C0D498D3962}" destId="{2AD08979-F257-8A4E-84F3-B4FDB1DFB463}" srcOrd="1" destOrd="0" parTransId="{75D36A71-8D95-FE4B-A642-A20023B9F5EC}" sibTransId="{7EC9A167-1205-4345-8C60-BA1E50289E05}"/>
    <dgm:cxn modelId="{506E1FC6-1EF0-4BB7-AABF-DE8BBA34252B}" type="presParOf" srcId="{846759D4-9623-EF47-B28E-9171390077D3}" destId="{0756C1BB-180F-5940-9716-EF9EFBD79957}" srcOrd="0" destOrd="0" presId="urn:microsoft.com/office/officeart/2005/8/layout/hierarchy1"/>
    <dgm:cxn modelId="{15ABE579-C9CA-4D94-BA6C-680490107629}" type="presParOf" srcId="{0756C1BB-180F-5940-9716-EF9EFBD79957}" destId="{A76908B4-85DA-6848-9671-A54A9A25F185}" srcOrd="0" destOrd="0" presId="urn:microsoft.com/office/officeart/2005/8/layout/hierarchy1"/>
    <dgm:cxn modelId="{C6B9B4CE-81C2-43C0-B2CC-8E249FD0F8B3}" type="presParOf" srcId="{A76908B4-85DA-6848-9671-A54A9A25F185}" destId="{F423F480-3513-CD40-A6E5-5355CE84696A}" srcOrd="0" destOrd="0" presId="urn:microsoft.com/office/officeart/2005/8/layout/hierarchy1"/>
    <dgm:cxn modelId="{09E74CFF-404A-4D09-9E8E-5333D9A0295B}" type="presParOf" srcId="{A76908B4-85DA-6848-9671-A54A9A25F185}" destId="{4CC33283-D7AE-9046-9A4B-3DC738CAB55F}" srcOrd="1" destOrd="0" presId="urn:microsoft.com/office/officeart/2005/8/layout/hierarchy1"/>
    <dgm:cxn modelId="{34377457-FD59-42F3-A3EC-A3F0931BE32E}" type="presParOf" srcId="{0756C1BB-180F-5940-9716-EF9EFBD79957}" destId="{E5089297-4596-8A45-B833-A0DD823E4ADA}" srcOrd="1" destOrd="0" presId="urn:microsoft.com/office/officeart/2005/8/layout/hierarchy1"/>
    <dgm:cxn modelId="{84C7B158-9AAF-4B8D-B5B4-3E5E710C6A35}" type="presParOf" srcId="{E5089297-4596-8A45-B833-A0DD823E4ADA}" destId="{2E67F3DC-7AAD-334B-992A-3EEB2B8B89E6}" srcOrd="0" destOrd="0" presId="urn:microsoft.com/office/officeart/2005/8/layout/hierarchy1"/>
    <dgm:cxn modelId="{2E410C27-71AE-4F33-85CF-12F4A649800F}" type="presParOf" srcId="{E5089297-4596-8A45-B833-A0DD823E4ADA}" destId="{F92F4DDF-369B-5144-9EF2-F89976500B5A}" srcOrd="1" destOrd="0" presId="urn:microsoft.com/office/officeart/2005/8/layout/hierarchy1"/>
    <dgm:cxn modelId="{A560A81F-7FED-4A55-8F63-AB85A1495E85}" type="presParOf" srcId="{F92F4DDF-369B-5144-9EF2-F89976500B5A}" destId="{3502B233-A33E-4B44-82BB-3B76E30ABFDA}" srcOrd="0" destOrd="0" presId="urn:microsoft.com/office/officeart/2005/8/layout/hierarchy1"/>
    <dgm:cxn modelId="{4157ACA1-A364-4116-9B21-B065EE4F155E}" type="presParOf" srcId="{3502B233-A33E-4B44-82BB-3B76E30ABFDA}" destId="{35BDA6AF-0199-D049-BE7F-3FB9F5D50133}" srcOrd="0" destOrd="0" presId="urn:microsoft.com/office/officeart/2005/8/layout/hierarchy1"/>
    <dgm:cxn modelId="{5C84056E-191C-45EA-9E8B-82B7323BE3FF}" type="presParOf" srcId="{3502B233-A33E-4B44-82BB-3B76E30ABFDA}" destId="{6578B974-B14E-1E4A-82BB-2DCCB80CC6AF}" srcOrd="1" destOrd="0" presId="urn:microsoft.com/office/officeart/2005/8/layout/hierarchy1"/>
    <dgm:cxn modelId="{64CE8AED-03BD-43D2-A362-73CB753B1AFE}" type="presParOf" srcId="{F92F4DDF-369B-5144-9EF2-F89976500B5A}" destId="{624C1B6B-EEEB-A644-9050-53DECAEA0EB1}" srcOrd="1" destOrd="0" presId="urn:microsoft.com/office/officeart/2005/8/layout/hierarchy1"/>
    <dgm:cxn modelId="{221DDEEC-CC21-43B3-B992-F6DC269EEEB3}" type="presParOf" srcId="{E5089297-4596-8A45-B833-A0DD823E4ADA}" destId="{36197221-EA41-8A48-8D00-8B8043E785AE}" srcOrd="2" destOrd="0" presId="urn:microsoft.com/office/officeart/2005/8/layout/hierarchy1"/>
    <dgm:cxn modelId="{B7E5D050-410F-4792-9ACF-E053FD9F3BC1}" type="presParOf" srcId="{E5089297-4596-8A45-B833-A0DD823E4ADA}" destId="{8BF316F4-011F-5649-A305-B4F45E837943}" srcOrd="3" destOrd="0" presId="urn:microsoft.com/office/officeart/2005/8/layout/hierarchy1"/>
    <dgm:cxn modelId="{60FE68B8-BE06-48CB-A0B6-DBBD998BC51E}" type="presParOf" srcId="{8BF316F4-011F-5649-A305-B4F45E837943}" destId="{1DFF6BBF-B5B9-3446-B57A-4FD21C11B0E8}" srcOrd="0" destOrd="0" presId="urn:microsoft.com/office/officeart/2005/8/layout/hierarchy1"/>
    <dgm:cxn modelId="{6BC10C04-BD5B-4581-823F-7FF5734908E4}" type="presParOf" srcId="{1DFF6BBF-B5B9-3446-B57A-4FD21C11B0E8}" destId="{0B38DFC1-EE9B-1B4C-863F-D6EA17CD5D12}" srcOrd="0" destOrd="0" presId="urn:microsoft.com/office/officeart/2005/8/layout/hierarchy1"/>
    <dgm:cxn modelId="{44BAED05-ECBA-4F4A-B036-AD3CEFEC349A}" type="presParOf" srcId="{1DFF6BBF-B5B9-3446-B57A-4FD21C11B0E8}" destId="{5E4CC9B4-9AEF-9744-9B8C-06254393E26C}" srcOrd="1" destOrd="0" presId="urn:microsoft.com/office/officeart/2005/8/layout/hierarchy1"/>
    <dgm:cxn modelId="{69C02066-958F-47B5-BD53-F402CB5B94EC}" type="presParOf" srcId="{8BF316F4-011F-5649-A305-B4F45E837943}" destId="{55C5BB7B-2C40-2C47-87EC-E56490DE1A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3919C-1D9B-6E49-BF5E-0A3355A91797}" type="doc">
      <dgm:prSet loTypeId="urn:microsoft.com/office/officeart/2005/8/layout/lProcess2" loCatId="list" qsTypeId="urn:microsoft.com/office/officeart/2005/8/quickstyle/simple4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CF21BD14-417D-8D4F-BC62-5BF48B87965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Owner</a:t>
          </a:r>
        </a:p>
      </dgm:t>
    </dgm:pt>
    <dgm:pt modelId="{A46BB1F8-9B53-CA48-97DB-B30D32D226ED}" type="parTrans" cxnId="{2CF1D543-FBC7-FC4D-A9F0-8400C68C2D7D}">
      <dgm:prSet/>
      <dgm:spPr/>
      <dgm:t>
        <a:bodyPr/>
        <a:lstStyle/>
        <a:p>
          <a:endParaRPr lang="en-US"/>
        </a:p>
      </dgm:t>
    </dgm:pt>
    <dgm:pt modelId="{50A9F612-138F-BF49-9EDD-E6ECB680AFC4}" type="sibTrans" cxnId="{2CF1D543-FBC7-FC4D-A9F0-8400C68C2D7D}">
      <dgm:prSet/>
      <dgm:spPr/>
      <dgm:t>
        <a:bodyPr/>
        <a:lstStyle/>
        <a:p>
          <a:endParaRPr lang="en-US"/>
        </a:p>
      </dgm:t>
    </dgm:pt>
    <dgm:pt modelId="{A603242B-43B6-4E4C-91C9-7205218C91B0}">
      <dgm:prSet/>
      <dgm:spPr/>
      <dgm:t>
        <a:bodyPr/>
        <a:lstStyle/>
        <a:p>
          <a:pPr rtl="0"/>
          <a:r>
            <a:rPr lang="en-US" dirty="0"/>
            <a:t>usually the initial creator of the file</a:t>
          </a:r>
        </a:p>
      </dgm:t>
    </dgm:pt>
    <dgm:pt modelId="{5AB44090-3AFF-9846-931C-F964E218ADA5}" type="parTrans" cxnId="{69E23E84-91CF-174F-8A9D-39BC4227D630}">
      <dgm:prSet/>
      <dgm:spPr/>
      <dgm:t>
        <a:bodyPr/>
        <a:lstStyle/>
        <a:p>
          <a:endParaRPr lang="en-US"/>
        </a:p>
      </dgm:t>
    </dgm:pt>
    <dgm:pt modelId="{006DA7F2-3C91-0440-BD35-24E3EBB31C20}" type="sibTrans" cxnId="{69E23E84-91CF-174F-8A9D-39BC4227D630}">
      <dgm:prSet/>
      <dgm:spPr/>
      <dgm:t>
        <a:bodyPr/>
        <a:lstStyle/>
        <a:p>
          <a:endParaRPr lang="en-US"/>
        </a:p>
      </dgm:t>
    </dgm:pt>
    <dgm:pt modelId="{B0473776-61E3-7340-8EEC-394158E4A7DB}">
      <dgm:prSet/>
      <dgm:spPr/>
      <dgm:t>
        <a:bodyPr/>
        <a:lstStyle/>
        <a:p>
          <a:pPr rtl="0"/>
          <a:r>
            <a:rPr lang="en-US" dirty="0"/>
            <a:t>has full rights</a:t>
          </a:r>
        </a:p>
      </dgm:t>
    </dgm:pt>
    <dgm:pt modelId="{164E48EE-39C8-CB4C-AFB2-3E51A4FA9FE7}" type="parTrans" cxnId="{FB6AA683-E30D-F64C-8B03-7F62FCEFC95F}">
      <dgm:prSet/>
      <dgm:spPr/>
      <dgm:t>
        <a:bodyPr/>
        <a:lstStyle/>
        <a:p>
          <a:endParaRPr lang="en-US"/>
        </a:p>
      </dgm:t>
    </dgm:pt>
    <dgm:pt modelId="{57353DB4-BE49-1143-9F85-168723B68B64}" type="sibTrans" cxnId="{FB6AA683-E30D-F64C-8B03-7F62FCEFC95F}">
      <dgm:prSet/>
      <dgm:spPr/>
      <dgm:t>
        <a:bodyPr/>
        <a:lstStyle/>
        <a:p>
          <a:endParaRPr lang="en-US"/>
        </a:p>
      </dgm:t>
    </dgm:pt>
    <dgm:pt modelId="{33A1D786-0135-1840-A144-60F79287C4C3}">
      <dgm:prSet/>
      <dgm:spPr/>
      <dgm:t>
        <a:bodyPr/>
        <a:lstStyle/>
        <a:p>
          <a:pPr rtl="0"/>
          <a:r>
            <a:rPr lang="en-US" dirty="0"/>
            <a:t>may grant rights to others</a:t>
          </a:r>
        </a:p>
      </dgm:t>
    </dgm:pt>
    <dgm:pt modelId="{61EA1BC1-D78C-F648-AFDD-AB82E3AA0AF1}" type="parTrans" cxnId="{24D4D4B1-3C89-7449-A02C-2B0D15107585}">
      <dgm:prSet/>
      <dgm:spPr/>
      <dgm:t>
        <a:bodyPr/>
        <a:lstStyle/>
        <a:p>
          <a:endParaRPr lang="en-US"/>
        </a:p>
      </dgm:t>
    </dgm:pt>
    <dgm:pt modelId="{19D05B34-A950-484A-ADC7-A7F4D51F2440}" type="sibTrans" cxnId="{24D4D4B1-3C89-7449-A02C-2B0D15107585}">
      <dgm:prSet/>
      <dgm:spPr/>
      <dgm:t>
        <a:bodyPr/>
        <a:lstStyle/>
        <a:p>
          <a:endParaRPr lang="en-US"/>
        </a:p>
      </dgm:t>
    </dgm:pt>
    <dgm:pt modelId="{E6C0D814-757F-8345-A227-BB7EEB0F50D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Specific Users</a:t>
          </a:r>
        </a:p>
      </dgm:t>
    </dgm:pt>
    <dgm:pt modelId="{7645BBE5-8985-3240-80FA-D4624622DCB1}" type="parTrans" cxnId="{C44D0D29-C98E-B140-80D6-6F3058F7B826}">
      <dgm:prSet/>
      <dgm:spPr/>
      <dgm:t>
        <a:bodyPr/>
        <a:lstStyle/>
        <a:p>
          <a:endParaRPr lang="en-US"/>
        </a:p>
      </dgm:t>
    </dgm:pt>
    <dgm:pt modelId="{C650CC52-18D0-FD4E-9FC6-1AE790A8A491}" type="sibTrans" cxnId="{C44D0D29-C98E-B140-80D6-6F3058F7B826}">
      <dgm:prSet/>
      <dgm:spPr/>
      <dgm:t>
        <a:bodyPr/>
        <a:lstStyle/>
        <a:p>
          <a:endParaRPr lang="en-US"/>
        </a:p>
      </dgm:t>
    </dgm:pt>
    <dgm:pt modelId="{6E5F1D12-3B1A-CC47-A263-EB1EBF1BF4D4}">
      <dgm:prSet/>
      <dgm:spPr/>
      <dgm:t>
        <a:bodyPr/>
        <a:lstStyle/>
        <a:p>
          <a:pPr rtl="0"/>
          <a:r>
            <a:rPr lang="en-US" dirty="0"/>
            <a:t>individual users who are designated by user ID</a:t>
          </a:r>
        </a:p>
      </dgm:t>
    </dgm:pt>
    <dgm:pt modelId="{56EAF750-C9A1-C742-9010-429D44EB2D59}" type="parTrans" cxnId="{3ABF8B90-99DA-0340-87E8-E627324BFD62}">
      <dgm:prSet/>
      <dgm:spPr/>
      <dgm:t>
        <a:bodyPr/>
        <a:lstStyle/>
        <a:p>
          <a:endParaRPr lang="en-US"/>
        </a:p>
      </dgm:t>
    </dgm:pt>
    <dgm:pt modelId="{A9DBCFFF-F957-4C4F-9AB2-EE4A10512DC2}" type="sibTrans" cxnId="{3ABF8B90-99DA-0340-87E8-E627324BFD62}">
      <dgm:prSet/>
      <dgm:spPr/>
      <dgm:t>
        <a:bodyPr/>
        <a:lstStyle/>
        <a:p>
          <a:endParaRPr lang="en-US"/>
        </a:p>
      </dgm:t>
    </dgm:pt>
    <dgm:pt modelId="{3671FA88-3286-DC49-ABF1-C8162697F3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User Groups</a:t>
          </a:r>
        </a:p>
      </dgm:t>
    </dgm:pt>
    <dgm:pt modelId="{BB2A68C9-D312-9D4B-BB8F-DB5584C40407}" type="parTrans" cxnId="{8D8CD3DF-F5D4-A642-963D-59E139EC62C4}">
      <dgm:prSet/>
      <dgm:spPr/>
      <dgm:t>
        <a:bodyPr/>
        <a:lstStyle/>
        <a:p>
          <a:endParaRPr lang="en-US"/>
        </a:p>
      </dgm:t>
    </dgm:pt>
    <dgm:pt modelId="{AF29CE4C-83CF-DE40-BA1D-640A1C593411}" type="sibTrans" cxnId="{8D8CD3DF-F5D4-A642-963D-59E139EC62C4}">
      <dgm:prSet/>
      <dgm:spPr/>
      <dgm:t>
        <a:bodyPr/>
        <a:lstStyle/>
        <a:p>
          <a:endParaRPr lang="en-US"/>
        </a:p>
      </dgm:t>
    </dgm:pt>
    <dgm:pt modelId="{DD19B491-5E34-2046-847C-2F5B4DA1D2B7}">
      <dgm:prSet/>
      <dgm:spPr/>
      <dgm:t>
        <a:bodyPr/>
        <a:lstStyle/>
        <a:p>
          <a:pPr rtl="0"/>
          <a:r>
            <a:rPr lang="en-US" dirty="0"/>
            <a:t>a set of users who are not individually defined</a:t>
          </a:r>
        </a:p>
      </dgm:t>
    </dgm:pt>
    <dgm:pt modelId="{6A9464C0-48BD-3D4E-BD78-B68870DBF488}" type="parTrans" cxnId="{4ED96A00-E998-6A44-830B-F7D0ED3DBD77}">
      <dgm:prSet/>
      <dgm:spPr/>
      <dgm:t>
        <a:bodyPr/>
        <a:lstStyle/>
        <a:p>
          <a:endParaRPr lang="en-US"/>
        </a:p>
      </dgm:t>
    </dgm:pt>
    <dgm:pt modelId="{E68E0B85-8FF0-8845-B254-DEFA27867CF2}" type="sibTrans" cxnId="{4ED96A00-E998-6A44-830B-F7D0ED3DBD77}">
      <dgm:prSet/>
      <dgm:spPr/>
      <dgm:t>
        <a:bodyPr/>
        <a:lstStyle/>
        <a:p>
          <a:endParaRPr lang="en-US"/>
        </a:p>
      </dgm:t>
    </dgm:pt>
    <dgm:pt modelId="{6B1B1558-07C3-2B49-BA29-9B7E88E37A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/>
            <a:t>All</a:t>
          </a:r>
        </a:p>
      </dgm:t>
    </dgm:pt>
    <dgm:pt modelId="{D8A8C0D0-99AF-884F-BBC3-966983A68A71}" type="parTrans" cxnId="{8FDE51AE-BEF3-6348-9BFF-B3E54A07A98C}">
      <dgm:prSet/>
      <dgm:spPr/>
      <dgm:t>
        <a:bodyPr/>
        <a:lstStyle/>
        <a:p>
          <a:endParaRPr lang="en-US"/>
        </a:p>
      </dgm:t>
    </dgm:pt>
    <dgm:pt modelId="{03D0A936-D56E-7046-9167-2464C693678A}" type="sibTrans" cxnId="{8FDE51AE-BEF3-6348-9BFF-B3E54A07A98C}">
      <dgm:prSet/>
      <dgm:spPr/>
      <dgm:t>
        <a:bodyPr/>
        <a:lstStyle/>
        <a:p>
          <a:endParaRPr lang="en-US"/>
        </a:p>
      </dgm:t>
    </dgm:pt>
    <dgm:pt modelId="{9AE6645A-6ECA-4843-ABE1-605EBDA1E900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all users who have access to this system</a:t>
          </a:r>
        </a:p>
      </dgm:t>
    </dgm:pt>
    <dgm:pt modelId="{76B3E83C-D6B0-E645-AB24-2BB2EDDCD627}" type="parTrans" cxnId="{D9DB21E9-A437-4242-B5AF-01608A606408}">
      <dgm:prSet/>
      <dgm:spPr/>
      <dgm:t>
        <a:bodyPr/>
        <a:lstStyle/>
        <a:p>
          <a:endParaRPr lang="en-US"/>
        </a:p>
      </dgm:t>
    </dgm:pt>
    <dgm:pt modelId="{6BE289D3-CE5D-8F41-87C2-1A7838F2B8AF}" type="sibTrans" cxnId="{D9DB21E9-A437-4242-B5AF-01608A606408}">
      <dgm:prSet/>
      <dgm:spPr/>
      <dgm:t>
        <a:bodyPr/>
        <a:lstStyle/>
        <a:p>
          <a:endParaRPr lang="en-US"/>
        </a:p>
      </dgm:t>
    </dgm:pt>
    <dgm:pt modelId="{A321E58C-11AC-404A-AE93-405052BF935A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these are public files</a:t>
          </a:r>
        </a:p>
      </dgm:t>
    </dgm:pt>
    <dgm:pt modelId="{B6C2C2C6-946F-064F-BA6C-4A39D9135414}" type="parTrans" cxnId="{1AEACDD0-0608-D546-ADF1-9F4714C7DBFF}">
      <dgm:prSet/>
      <dgm:spPr/>
      <dgm:t>
        <a:bodyPr/>
        <a:lstStyle/>
        <a:p>
          <a:endParaRPr lang="en-US"/>
        </a:p>
      </dgm:t>
    </dgm:pt>
    <dgm:pt modelId="{CEC52F11-F014-944F-BC2D-BE4083102E25}" type="sibTrans" cxnId="{1AEACDD0-0608-D546-ADF1-9F4714C7DBFF}">
      <dgm:prSet/>
      <dgm:spPr/>
      <dgm:t>
        <a:bodyPr/>
        <a:lstStyle/>
        <a:p>
          <a:endParaRPr lang="en-US"/>
        </a:p>
      </dgm:t>
    </dgm:pt>
    <dgm:pt modelId="{D79B48FD-E7EB-4641-89F2-D5D2AE13E41F}" type="pres">
      <dgm:prSet presAssocID="{4193919C-1D9B-6E49-BF5E-0A3355A91797}" presName="theList" presStyleCnt="0">
        <dgm:presLayoutVars>
          <dgm:dir/>
          <dgm:animLvl val="lvl"/>
          <dgm:resizeHandles val="exact"/>
        </dgm:presLayoutVars>
      </dgm:prSet>
      <dgm:spPr/>
    </dgm:pt>
    <dgm:pt modelId="{CEDC65A7-957A-7546-86F5-39D89F9A595D}" type="pres">
      <dgm:prSet presAssocID="{CF21BD14-417D-8D4F-BC62-5BF48B879651}" presName="compNode" presStyleCnt="0"/>
      <dgm:spPr/>
    </dgm:pt>
    <dgm:pt modelId="{86441846-E8DF-1545-BFDA-F94AE887182A}" type="pres">
      <dgm:prSet presAssocID="{CF21BD14-417D-8D4F-BC62-5BF48B879651}" presName="aNode" presStyleLbl="bgShp" presStyleIdx="0" presStyleCnt="4"/>
      <dgm:spPr/>
    </dgm:pt>
    <dgm:pt modelId="{A0ACE1D8-DD05-654B-A17E-B0F2EAFB5184}" type="pres">
      <dgm:prSet presAssocID="{CF21BD14-417D-8D4F-BC62-5BF48B879651}" presName="textNode" presStyleLbl="bgShp" presStyleIdx="0" presStyleCnt="4"/>
      <dgm:spPr/>
    </dgm:pt>
    <dgm:pt modelId="{20DF83BE-7F07-F644-9E2C-A3867C191E02}" type="pres">
      <dgm:prSet presAssocID="{CF21BD14-417D-8D4F-BC62-5BF48B879651}" presName="compChildNode" presStyleCnt="0"/>
      <dgm:spPr/>
    </dgm:pt>
    <dgm:pt modelId="{53E0D880-1BED-DD41-9FBC-1B904F8375F6}" type="pres">
      <dgm:prSet presAssocID="{CF21BD14-417D-8D4F-BC62-5BF48B879651}" presName="theInnerList" presStyleCnt="0"/>
      <dgm:spPr/>
    </dgm:pt>
    <dgm:pt modelId="{648E4223-BB38-E146-B305-BDBCD4F06ACC}" type="pres">
      <dgm:prSet presAssocID="{A603242B-43B6-4E4C-91C9-7205218C91B0}" presName="childNode" presStyleLbl="node1" presStyleIdx="0" presStyleCnt="7">
        <dgm:presLayoutVars>
          <dgm:bulletEnabled val="1"/>
        </dgm:presLayoutVars>
      </dgm:prSet>
      <dgm:spPr/>
    </dgm:pt>
    <dgm:pt modelId="{0384A2BA-A8F6-574C-8267-4705DBD2D9DC}" type="pres">
      <dgm:prSet presAssocID="{A603242B-43B6-4E4C-91C9-7205218C91B0}" presName="aSpace2" presStyleCnt="0"/>
      <dgm:spPr/>
    </dgm:pt>
    <dgm:pt modelId="{D88DA2BC-3588-E841-8E55-38A091B56E6F}" type="pres">
      <dgm:prSet presAssocID="{B0473776-61E3-7340-8EEC-394158E4A7DB}" presName="childNode" presStyleLbl="node1" presStyleIdx="1" presStyleCnt="7">
        <dgm:presLayoutVars>
          <dgm:bulletEnabled val="1"/>
        </dgm:presLayoutVars>
      </dgm:prSet>
      <dgm:spPr/>
    </dgm:pt>
    <dgm:pt modelId="{C3565448-D8A0-0A43-B576-FA1349FB0506}" type="pres">
      <dgm:prSet presAssocID="{B0473776-61E3-7340-8EEC-394158E4A7DB}" presName="aSpace2" presStyleCnt="0"/>
      <dgm:spPr/>
    </dgm:pt>
    <dgm:pt modelId="{5AF89341-01B8-D545-B3C8-F5665B3D4A15}" type="pres">
      <dgm:prSet presAssocID="{33A1D786-0135-1840-A144-60F79287C4C3}" presName="childNode" presStyleLbl="node1" presStyleIdx="2" presStyleCnt="7">
        <dgm:presLayoutVars>
          <dgm:bulletEnabled val="1"/>
        </dgm:presLayoutVars>
      </dgm:prSet>
      <dgm:spPr/>
    </dgm:pt>
    <dgm:pt modelId="{253CE6C7-7FC7-F548-9712-80EDBFB1D9CF}" type="pres">
      <dgm:prSet presAssocID="{CF21BD14-417D-8D4F-BC62-5BF48B879651}" presName="aSpace" presStyleCnt="0"/>
      <dgm:spPr/>
    </dgm:pt>
    <dgm:pt modelId="{E2A22841-001A-3B48-8895-5F00C3400D89}" type="pres">
      <dgm:prSet presAssocID="{E6C0D814-757F-8345-A227-BB7EEB0F50D7}" presName="compNode" presStyleCnt="0"/>
      <dgm:spPr/>
    </dgm:pt>
    <dgm:pt modelId="{DB0D742E-A0FB-8B49-BFF8-72B06A325F7F}" type="pres">
      <dgm:prSet presAssocID="{E6C0D814-757F-8345-A227-BB7EEB0F50D7}" presName="aNode" presStyleLbl="bgShp" presStyleIdx="1" presStyleCnt="4"/>
      <dgm:spPr/>
    </dgm:pt>
    <dgm:pt modelId="{67D78107-4121-D54D-866A-164B6BD6ADF1}" type="pres">
      <dgm:prSet presAssocID="{E6C0D814-757F-8345-A227-BB7EEB0F50D7}" presName="textNode" presStyleLbl="bgShp" presStyleIdx="1" presStyleCnt="4"/>
      <dgm:spPr/>
    </dgm:pt>
    <dgm:pt modelId="{62F39443-A0F5-1444-B862-2D6F7D3BED00}" type="pres">
      <dgm:prSet presAssocID="{E6C0D814-757F-8345-A227-BB7EEB0F50D7}" presName="compChildNode" presStyleCnt="0"/>
      <dgm:spPr/>
    </dgm:pt>
    <dgm:pt modelId="{00A923A0-0628-8C4C-9AF3-CE318B8C055D}" type="pres">
      <dgm:prSet presAssocID="{E6C0D814-757F-8345-A227-BB7EEB0F50D7}" presName="theInnerList" presStyleCnt="0"/>
      <dgm:spPr/>
    </dgm:pt>
    <dgm:pt modelId="{1B516091-6E8F-144A-B411-6233FF7A9677}" type="pres">
      <dgm:prSet presAssocID="{6E5F1D12-3B1A-CC47-A263-EB1EBF1BF4D4}" presName="childNode" presStyleLbl="node1" presStyleIdx="3" presStyleCnt="7">
        <dgm:presLayoutVars>
          <dgm:bulletEnabled val="1"/>
        </dgm:presLayoutVars>
      </dgm:prSet>
      <dgm:spPr/>
    </dgm:pt>
    <dgm:pt modelId="{BD02BF44-213F-6C4E-8517-D064C8B01046}" type="pres">
      <dgm:prSet presAssocID="{E6C0D814-757F-8345-A227-BB7EEB0F50D7}" presName="aSpace" presStyleCnt="0"/>
      <dgm:spPr/>
    </dgm:pt>
    <dgm:pt modelId="{FF561586-F88C-2F4E-9CCA-1204D78A2730}" type="pres">
      <dgm:prSet presAssocID="{3671FA88-3286-DC49-ABF1-C8162697F34C}" presName="compNode" presStyleCnt="0"/>
      <dgm:spPr/>
    </dgm:pt>
    <dgm:pt modelId="{C49F3C61-B89C-184E-A182-7592720ABFC2}" type="pres">
      <dgm:prSet presAssocID="{3671FA88-3286-DC49-ABF1-C8162697F34C}" presName="aNode" presStyleLbl="bgShp" presStyleIdx="2" presStyleCnt="4"/>
      <dgm:spPr/>
    </dgm:pt>
    <dgm:pt modelId="{8727633A-648E-424E-BF88-489119D0A048}" type="pres">
      <dgm:prSet presAssocID="{3671FA88-3286-DC49-ABF1-C8162697F34C}" presName="textNode" presStyleLbl="bgShp" presStyleIdx="2" presStyleCnt="4"/>
      <dgm:spPr/>
    </dgm:pt>
    <dgm:pt modelId="{5A3F0B1A-5791-0345-8B15-19261E18003E}" type="pres">
      <dgm:prSet presAssocID="{3671FA88-3286-DC49-ABF1-C8162697F34C}" presName="compChildNode" presStyleCnt="0"/>
      <dgm:spPr/>
    </dgm:pt>
    <dgm:pt modelId="{EC2A7590-4B18-A84E-B3FF-601EBD055C00}" type="pres">
      <dgm:prSet presAssocID="{3671FA88-3286-DC49-ABF1-C8162697F34C}" presName="theInnerList" presStyleCnt="0"/>
      <dgm:spPr/>
    </dgm:pt>
    <dgm:pt modelId="{08A9B48A-73E5-8948-ACF5-9B5CF99BB1B8}" type="pres">
      <dgm:prSet presAssocID="{DD19B491-5E34-2046-847C-2F5B4DA1D2B7}" presName="childNode" presStyleLbl="node1" presStyleIdx="4" presStyleCnt="7">
        <dgm:presLayoutVars>
          <dgm:bulletEnabled val="1"/>
        </dgm:presLayoutVars>
      </dgm:prSet>
      <dgm:spPr/>
    </dgm:pt>
    <dgm:pt modelId="{64910C7D-4AEC-5144-B663-8C4F048402A3}" type="pres">
      <dgm:prSet presAssocID="{3671FA88-3286-DC49-ABF1-C8162697F34C}" presName="aSpace" presStyleCnt="0"/>
      <dgm:spPr/>
    </dgm:pt>
    <dgm:pt modelId="{373230EE-121C-3E47-8B14-018C0D6ECEEA}" type="pres">
      <dgm:prSet presAssocID="{6B1B1558-07C3-2B49-BA29-9B7E88E37A95}" presName="compNode" presStyleCnt="0"/>
      <dgm:spPr/>
    </dgm:pt>
    <dgm:pt modelId="{D6114748-BAAC-564D-A53A-B59506D8F26B}" type="pres">
      <dgm:prSet presAssocID="{6B1B1558-07C3-2B49-BA29-9B7E88E37A95}" presName="aNode" presStyleLbl="bgShp" presStyleIdx="3" presStyleCnt="4"/>
      <dgm:spPr/>
    </dgm:pt>
    <dgm:pt modelId="{812FD278-A24A-7648-92B4-9E9AB5663BDD}" type="pres">
      <dgm:prSet presAssocID="{6B1B1558-07C3-2B49-BA29-9B7E88E37A95}" presName="textNode" presStyleLbl="bgShp" presStyleIdx="3" presStyleCnt="4"/>
      <dgm:spPr/>
    </dgm:pt>
    <dgm:pt modelId="{2088BE21-389B-6C47-A1A4-2EF06A806040}" type="pres">
      <dgm:prSet presAssocID="{6B1B1558-07C3-2B49-BA29-9B7E88E37A95}" presName="compChildNode" presStyleCnt="0"/>
      <dgm:spPr/>
    </dgm:pt>
    <dgm:pt modelId="{B1EE7C24-A50C-7F49-B6D5-A7C4F8448A9F}" type="pres">
      <dgm:prSet presAssocID="{6B1B1558-07C3-2B49-BA29-9B7E88E37A95}" presName="theInnerList" presStyleCnt="0"/>
      <dgm:spPr/>
    </dgm:pt>
    <dgm:pt modelId="{39EE4791-275D-224E-AC13-080CD3A85AB3}" type="pres">
      <dgm:prSet presAssocID="{9AE6645A-6ECA-4843-ABE1-605EBDA1E900}" presName="childNode" presStyleLbl="node1" presStyleIdx="5" presStyleCnt="7">
        <dgm:presLayoutVars>
          <dgm:bulletEnabled val="1"/>
        </dgm:presLayoutVars>
      </dgm:prSet>
      <dgm:spPr/>
    </dgm:pt>
    <dgm:pt modelId="{C8306D2B-166E-094B-B463-DA216B38FD52}" type="pres">
      <dgm:prSet presAssocID="{9AE6645A-6ECA-4843-ABE1-605EBDA1E900}" presName="aSpace2" presStyleCnt="0"/>
      <dgm:spPr/>
    </dgm:pt>
    <dgm:pt modelId="{4748FB64-615F-1546-BE00-F89F2BE6DD56}" type="pres">
      <dgm:prSet presAssocID="{A321E58C-11AC-404A-AE93-405052BF935A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4ED96A00-E998-6A44-830B-F7D0ED3DBD77}" srcId="{3671FA88-3286-DC49-ABF1-C8162697F34C}" destId="{DD19B491-5E34-2046-847C-2F5B4DA1D2B7}" srcOrd="0" destOrd="0" parTransId="{6A9464C0-48BD-3D4E-BD78-B68870DBF488}" sibTransId="{E68E0B85-8FF0-8845-B254-DEFA27867CF2}"/>
    <dgm:cxn modelId="{4ECDE616-1E77-4E36-AF20-5A3668D44D19}" type="presOf" srcId="{9AE6645A-6ECA-4843-ABE1-605EBDA1E900}" destId="{39EE4791-275D-224E-AC13-080CD3A85AB3}" srcOrd="0" destOrd="0" presId="urn:microsoft.com/office/officeart/2005/8/layout/lProcess2"/>
    <dgm:cxn modelId="{0F4D461B-7516-417F-B097-E4A372BB2A07}" type="presOf" srcId="{4193919C-1D9B-6E49-BF5E-0A3355A91797}" destId="{D79B48FD-E7EB-4641-89F2-D5D2AE13E41F}" srcOrd="0" destOrd="0" presId="urn:microsoft.com/office/officeart/2005/8/layout/lProcess2"/>
    <dgm:cxn modelId="{05C4DB1C-98C4-4D53-9B92-6780B09F05CA}" type="presOf" srcId="{CF21BD14-417D-8D4F-BC62-5BF48B879651}" destId="{A0ACE1D8-DD05-654B-A17E-B0F2EAFB5184}" srcOrd="1" destOrd="0" presId="urn:microsoft.com/office/officeart/2005/8/layout/lProcess2"/>
    <dgm:cxn modelId="{C44D0D29-C98E-B140-80D6-6F3058F7B826}" srcId="{4193919C-1D9B-6E49-BF5E-0A3355A91797}" destId="{E6C0D814-757F-8345-A227-BB7EEB0F50D7}" srcOrd="1" destOrd="0" parTransId="{7645BBE5-8985-3240-80FA-D4624622DCB1}" sibTransId="{C650CC52-18D0-FD4E-9FC6-1AE790A8A491}"/>
    <dgm:cxn modelId="{96DFEC38-ED91-4453-9C8A-FA6311F485C9}" type="presOf" srcId="{3671FA88-3286-DC49-ABF1-C8162697F34C}" destId="{8727633A-648E-424E-BF88-489119D0A048}" srcOrd="1" destOrd="0" presId="urn:microsoft.com/office/officeart/2005/8/layout/lProcess2"/>
    <dgm:cxn modelId="{E99C383F-19A0-4FA5-936F-147A64A805CB}" type="presOf" srcId="{6B1B1558-07C3-2B49-BA29-9B7E88E37A95}" destId="{812FD278-A24A-7648-92B4-9E9AB5663BDD}" srcOrd="1" destOrd="0" presId="urn:microsoft.com/office/officeart/2005/8/layout/lProcess2"/>
    <dgm:cxn modelId="{54CBD542-2350-46FE-806C-3D93F1F26E15}" type="presOf" srcId="{DD19B491-5E34-2046-847C-2F5B4DA1D2B7}" destId="{08A9B48A-73E5-8948-ACF5-9B5CF99BB1B8}" srcOrd="0" destOrd="0" presId="urn:microsoft.com/office/officeart/2005/8/layout/lProcess2"/>
    <dgm:cxn modelId="{2CF1D543-FBC7-FC4D-A9F0-8400C68C2D7D}" srcId="{4193919C-1D9B-6E49-BF5E-0A3355A91797}" destId="{CF21BD14-417D-8D4F-BC62-5BF48B879651}" srcOrd="0" destOrd="0" parTransId="{A46BB1F8-9B53-CA48-97DB-B30D32D226ED}" sibTransId="{50A9F612-138F-BF49-9EDD-E6ECB680AFC4}"/>
    <dgm:cxn modelId="{FB6AA683-E30D-F64C-8B03-7F62FCEFC95F}" srcId="{CF21BD14-417D-8D4F-BC62-5BF48B879651}" destId="{B0473776-61E3-7340-8EEC-394158E4A7DB}" srcOrd="1" destOrd="0" parTransId="{164E48EE-39C8-CB4C-AFB2-3E51A4FA9FE7}" sibTransId="{57353DB4-BE49-1143-9F85-168723B68B64}"/>
    <dgm:cxn modelId="{69E23E84-91CF-174F-8A9D-39BC4227D630}" srcId="{CF21BD14-417D-8D4F-BC62-5BF48B879651}" destId="{A603242B-43B6-4E4C-91C9-7205218C91B0}" srcOrd="0" destOrd="0" parTransId="{5AB44090-3AFF-9846-931C-F964E218ADA5}" sibTransId="{006DA7F2-3C91-0440-BD35-24E3EBB31C20}"/>
    <dgm:cxn modelId="{F61B4C84-2511-42B1-B711-D79EA48F4448}" type="presOf" srcId="{3671FA88-3286-DC49-ABF1-C8162697F34C}" destId="{C49F3C61-B89C-184E-A182-7592720ABFC2}" srcOrd="0" destOrd="0" presId="urn:microsoft.com/office/officeart/2005/8/layout/lProcess2"/>
    <dgm:cxn modelId="{FDD92F89-ED80-454E-B5E8-405D0CB15467}" type="presOf" srcId="{33A1D786-0135-1840-A144-60F79287C4C3}" destId="{5AF89341-01B8-D545-B3C8-F5665B3D4A15}" srcOrd="0" destOrd="0" presId="urn:microsoft.com/office/officeart/2005/8/layout/lProcess2"/>
    <dgm:cxn modelId="{3ABF8B90-99DA-0340-87E8-E627324BFD62}" srcId="{E6C0D814-757F-8345-A227-BB7EEB0F50D7}" destId="{6E5F1D12-3B1A-CC47-A263-EB1EBF1BF4D4}" srcOrd="0" destOrd="0" parTransId="{56EAF750-C9A1-C742-9010-429D44EB2D59}" sibTransId="{A9DBCFFF-F957-4C4F-9AB2-EE4A10512DC2}"/>
    <dgm:cxn modelId="{1334FA92-0FFB-4D5A-881E-849A3FA588D0}" type="presOf" srcId="{B0473776-61E3-7340-8EEC-394158E4A7DB}" destId="{D88DA2BC-3588-E841-8E55-38A091B56E6F}" srcOrd="0" destOrd="0" presId="urn:microsoft.com/office/officeart/2005/8/layout/lProcess2"/>
    <dgm:cxn modelId="{8FDE51AE-BEF3-6348-9BFF-B3E54A07A98C}" srcId="{4193919C-1D9B-6E49-BF5E-0A3355A91797}" destId="{6B1B1558-07C3-2B49-BA29-9B7E88E37A95}" srcOrd="3" destOrd="0" parTransId="{D8A8C0D0-99AF-884F-BBC3-966983A68A71}" sibTransId="{03D0A936-D56E-7046-9167-2464C693678A}"/>
    <dgm:cxn modelId="{24D4D4B1-3C89-7449-A02C-2B0D15107585}" srcId="{CF21BD14-417D-8D4F-BC62-5BF48B879651}" destId="{33A1D786-0135-1840-A144-60F79287C4C3}" srcOrd="2" destOrd="0" parTransId="{61EA1BC1-D78C-F648-AFDD-AB82E3AA0AF1}" sibTransId="{19D05B34-A950-484A-ADC7-A7F4D51F2440}"/>
    <dgm:cxn modelId="{05A516C1-7AB7-459A-BB1F-50283A355AB3}" type="presOf" srcId="{CF21BD14-417D-8D4F-BC62-5BF48B879651}" destId="{86441846-E8DF-1545-BFDA-F94AE887182A}" srcOrd="0" destOrd="0" presId="urn:microsoft.com/office/officeart/2005/8/layout/lProcess2"/>
    <dgm:cxn modelId="{1AEACDD0-0608-D546-ADF1-9F4714C7DBFF}" srcId="{6B1B1558-07C3-2B49-BA29-9B7E88E37A95}" destId="{A321E58C-11AC-404A-AE93-405052BF935A}" srcOrd="1" destOrd="0" parTransId="{B6C2C2C6-946F-064F-BA6C-4A39D9135414}" sibTransId="{CEC52F11-F014-944F-BC2D-BE4083102E25}"/>
    <dgm:cxn modelId="{5DF307D6-6411-4B9C-B623-A001A1D2BD6B}" type="presOf" srcId="{A603242B-43B6-4E4C-91C9-7205218C91B0}" destId="{648E4223-BB38-E146-B305-BDBCD4F06ACC}" srcOrd="0" destOrd="0" presId="urn:microsoft.com/office/officeart/2005/8/layout/lProcess2"/>
    <dgm:cxn modelId="{0ABACAD8-792D-406A-8650-582615F82D1A}" type="presOf" srcId="{6E5F1D12-3B1A-CC47-A263-EB1EBF1BF4D4}" destId="{1B516091-6E8F-144A-B411-6233FF7A9677}" srcOrd="0" destOrd="0" presId="urn:microsoft.com/office/officeart/2005/8/layout/lProcess2"/>
    <dgm:cxn modelId="{F37938DC-D172-4BF3-AE9A-9124793AE747}" type="presOf" srcId="{E6C0D814-757F-8345-A227-BB7EEB0F50D7}" destId="{DB0D742E-A0FB-8B49-BFF8-72B06A325F7F}" srcOrd="0" destOrd="0" presId="urn:microsoft.com/office/officeart/2005/8/layout/lProcess2"/>
    <dgm:cxn modelId="{8D8CD3DF-F5D4-A642-963D-59E139EC62C4}" srcId="{4193919C-1D9B-6E49-BF5E-0A3355A91797}" destId="{3671FA88-3286-DC49-ABF1-C8162697F34C}" srcOrd="2" destOrd="0" parTransId="{BB2A68C9-D312-9D4B-BB8F-DB5584C40407}" sibTransId="{AF29CE4C-83CF-DE40-BA1D-640A1C593411}"/>
    <dgm:cxn modelId="{D9DB21E9-A437-4242-B5AF-01608A606408}" srcId="{6B1B1558-07C3-2B49-BA29-9B7E88E37A95}" destId="{9AE6645A-6ECA-4843-ABE1-605EBDA1E900}" srcOrd="0" destOrd="0" parTransId="{76B3E83C-D6B0-E645-AB24-2BB2EDDCD627}" sibTransId="{6BE289D3-CE5D-8F41-87C2-1A7838F2B8AF}"/>
    <dgm:cxn modelId="{3AD8E7F4-3E6C-4593-9578-784C2464E067}" type="presOf" srcId="{A321E58C-11AC-404A-AE93-405052BF935A}" destId="{4748FB64-615F-1546-BE00-F89F2BE6DD56}" srcOrd="0" destOrd="0" presId="urn:microsoft.com/office/officeart/2005/8/layout/lProcess2"/>
    <dgm:cxn modelId="{947A04F9-D002-4966-8B69-928BB3D5A040}" type="presOf" srcId="{6B1B1558-07C3-2B49-BA29-9B7E88E37A95}" destId="{D6114748-BAAC-564D-A53A-B59506D8F26B}" srcOrd="0" destOrd="0" presId="urn:microsoft.com/office/officeart/2005/8/layout/lProcess2"/>
    <dgm:cxn modelId="{1BBFF1FC-2BE7-4B97-840C-B63619B029AE}" type="presOf" srcId="{E6C0D814-757F-8345-A227-BB7EEB0F50D7}" destId="{67D78107-4121-D54D-866A-164B6BD6ADF1}" srcOrd="1" destOrd="0" presId="urn:microsoft.com/office/officeart/2005/8/layout/lProcess2"/>
    <dgm:cxn modelId="{5F8A9705-B95E-402E-AFCD-D954B376DD48}" type="presParOf" srcId="{D79B48FD-E7EB-4641-89F2-D5D2AE13E41F}" destId="{CEDC65A7-957A-7546-86F5-39D89F9A595D}" srcOrd="0" destOrd="0" presId="urn:microsoft.com/office/officeart/2005/8/layout/lProcess2"/>
    <dgm:cxn modelId="{5D5EC1EE-89F0-4CBD-AD8A-BA132CCE5A3F}" type="presParOf" srcId="{CEDC65A7-957A-7546-86F5-39D89F9A595D}" destId="{86441846-E8DF-1545-BFDA-F94AE887182A}" srcOrd="0" destOrd="0" presId="urn:microsoft.com/office/officeart/2005/8/layout/lProcess2"/>
    <dgm:cxn modelId="{BC11240C-779E-4741-9C37-BC3377A66F77}" type="presParOf" srcId="{CEDC65A7-957A-7546-86F5-39D89F9A595D}" destId="{A0ACE1D8-DD05-654B-A17E-B0F2EAFB5184}" srcOrd="1" destOrd="0" presId="urn:microsoft.com/office/officeart/2005/8/layout/lProcess2"/>
    <dgm:cxn modelId="{802D3292-CD5C-4E44-87E1-FF6CECB20BF3}" type="presParOf" srcId="{CEDC65A7-957A-7546-86F5-39D89F9A595D}" destId="{20DF83BE-7F07-F644-9E2C-A3867C191E02}" srcOrd="2" destOrd="0" presId="urn:microsoft.com/office/officeart/2005/8/layout/lProcess2"/>
    <dgm:cxn modelId="{1A36B644-2B19-4F64-B5BC-77A310AEB20C}" type="presParOf" srcId="{20DF83BE-7F07-F644-9E2C-A3867C191E02}" destId="{53E0D880-1BED-DD41-9FBC-1B904F8375F6}" srcOrd="0" destOrd="0" presId="urn:microsoft.com/office/officeart/2005/8/layout/lProcess2"/>
    <dgm:cxn modelId="{BF42380A-4780-46B9-B3F8-1D0C222684B8}" type="presParOf" srcId="{53E0D880-1BED-DD41-9FBC-1B904F8375F6}" destId="{648E4223-BB38-E146-B305-BDBCD4F06ACC}" srcOrd="0" destOrd="0" presId="urn:microsoft.com/office/officeart/2005/8/layout/lProcess2"/>
    <dgm:cxn modelId="{53E6FC37-BC37-41A9-99A9-117F2731523D}" type="presParOf" srcId="{53E0D880-1BED-DD41-9FBC-1B904F8375F6}" destId="{0384A2BA-A8F6-574C-8267-4705DBD2D9DC}" srcOrd="1" destOrd="0" presId="urn:microsoft.com/office/officeart/2005/8/layout/lProcess2"/>
    <dgm:cxn modelId="{3B161249-9EDF-4F40-9233-8F52901431B4}" type="presParOf" srcId="{53E0D880-1BED-DD41-9FBC-1B904F8375F6}" destId="{D88DA2BC-3588-E841-8E55-38A091B56E6F}" srcOrd="2" destOrd="0" presId="urn:microsoft.com/office/officeart/2005/8/layout/lProcess2"/>
    <dgm:cxn modelId="{35478066-A5EC-4286-A961-8BA674283963}" type="presParOf" srcId="{53E0D880-1BED-DD41-9FBC-1B904F8375F6}" destId="{C3565448-D8A0-0A43-B576-FA1349FB0506}" srcOrd="3" destOrd="0" presId="urn:microsoft.com/office/officeart/2005/8/layout/lProcess2"/>
    <dgm:cxn modelId="{6BC7661B-57D6-4E67-9FE1-8A9560A8C2FC}" type="presParOf" srcId="{53E0D880-1BED-DD41-9FBC-1B904F8375F6}" destId="{5AF89341-01B8-D545-B3C8-F5665B3D4A15}" srcOrd="4" destOrd="0" presId="urn:microsoft.com/office/officeart/2005/8/layout/lProcess2"/>
    <dgm:cxn modelId="{8B08FF93-F101-4EA5-A3FC-3ADB8EABB353}" type="presParOf" srcId="{D79B48FD-E7EB-4641-89F2-D5D2AE13E41F}" destId="{253CE6C7-7FC7-F548-9712-80EDBFB1D9CF}" srcOrd="1" destOrd="0" presId="urn:microsoft.com/office/officeart/2005/8/layout/lProcess2"/>
    <dgm:cxn modelId="{F8921DC7-E303-447A-A946-E75421D52FDA}" type="presParOf" srcId="{D79B48FD-E7EB-4641-89F2-D5D2AE13E41F}" destId="{E2A22841-001A-3B48-8895-5F00C3400D89}" srcOrd="2" destOrd="0" presId="urn:microsoft.com/office/officeart/2005/8/layout/lProcess2"/>
    <dgm:cxn modelId="{CD4291B1-281E-4FB6-9A62-1A466A0EBCB3}" type="presParOf" srcId="{E2A22841-001A-3B48-8895-5F00C3400D89}" destId="{DB0D742E-A0FB-8B49-BFF8-72B06A325F7F}" srcOrd="0" destOrd="0" presId="urn:microsoft.com/office/officeart/2005/8/layout/lProcess2"/>
    <dgm:cxn modelId="{3CA84CB4-625A-4084-9D7A-E2FABBE4FB9D}" type="presParOf" srcId="{E2A22841-001A-3B48-8895-5F00C3400D89}" destId="{67D78107-4121-D54D-866A-164B6BD6ADF1}" srcOrd="1" destOrd="0" presId="urn:microsoft.com/office/officeart/2005/8/layout/lProcess2"/>
    <dgm:cxn modelId="{BF5FB4D4-78B7-419A-8D31-BE9E53960CB2}" type="presParOf" srcId="{E2A22841-001A-3B48-8895-5F00C3400D89}" destId="{62F39443-A0F5-1444-B862-2D6F7D3BED00}" srcOrd="2" destOrd="0" presId="urn:microsoft.com/office/officeart/2005/8/layout/lProcess2"/>
    <dgm:cxn modelId="{E572480C-2818-41A9-A925-92EB9C8D2840}" type="presParOf" srcId="{62F39443-A0F5-1444-B862-2D6F7D3BED00}" destId="{00A923A0-0628-8C4C-9AF3-CE318B8C055D}" srcOrd="0" destOrd="0" presId="urn:microsoft.com/office/officeart/2005/8/layout/lProcess2"/>
    <dgm:cxn modelId="{810C31C5-99F2-4F79-B0B0-3F43F8507336}" type="presParOf" srcId="{00A923A0-0628-8C4C-9AF3-CE318B8C055D}" destId="{1B516091-6E8F-144A-B411-6233FF7A9677}" srcOrd="0" destOrd="0" presId="urn:microsoft.com/office/officeart/2005/8/layout/lProcess2"/>
    <dgm:cxn modelId="{61666A57-1DB1-4669-B34A-4B1F73D82B9F}" type="presParOf" srcId="{D79B48FD-E7EB-4641-89F2-D5D2AE13E41F}" destId="{BD02BF44-213F-6C4E-8517-D064C8B01046}" srcOrd="3" destOrd="0" presId="urn:microsoft.com/office/officeart/2005/8/layout/lProcess2"/>
    <dgm:cxn modelId="{36F8101F-0797-4F7A-A3B0-3269AE7ABE1E}" type="presParOf" srcId="{D79B48FD-E7EB-4641-89F2-D5D2AE13E41F}" destId="{FF561586-F88C-2F4E-9CCA-1204D78A2730}" srcOrd="4" destOrd="0" presId="urn:microsoft.com/office/officeart/2005/8/layout/lProcess2"/>
    <dgm:cxn modelId="{814E2091-16DA-47DA-B1E3-A5C461B12907}" type="presParOf" srcId="{FF561586-F88C-2F4E-9CCA-1204D78A2730}" destId="{C49F3C61-B89C-184E-A182-7592720ABFC2}" srcOrd="0" destOrd="0" presId="urn:microsoft.com/office/officeart/2005/8/layout/lProcess2"/>
    <dgm:cxn modelId="{D9FDEEE9-BCC7-49D0-9AE2-C100953F0425}" type="presParOf" srcId="{FF561586-F88C-2F4E-9CCA-1204D78A2730}" destId="{8727633A-648E-424E-BF88-489119D0A048}" srcOrd="1" destOrd="0" presId="urn:microsoft.com/office/officeart/2005/8/layout/lProcess2"/>
    <dgm:cxn modelId="{A9675454-37CF-4597-BE20-342896532D43}" type="presParOf" srcId="{FF561586-F88C-2F4E-9CCA-1204D78A2730}" destId="{5A3F0B1A-5791-0345-8B15-19261E18003E}" srcOrd="2" destOrd="0" presId="urn:microsoft.com/office/officeart/2005/8/layout/lProcess2"/>
    <dgm:cxn modelId="{F79CD582-B532-4690-AC77-F695275A7F47}" type="presParOf" srcId="{5A3F0B1A-5791-0345-8B15-19261E18003E}" destId="{EC2A7590-4B18-A84E-B3FF-601EBD055C00}" srcOrd="0" destOrd="0" presId="urn:microsoft.com/office/officeart/2005/8/layout/lProcess2"/>
    <dgm:cxn modelId="{D6089B57-4FAF-4C51-A287-34269BE73731}" type="presParOf" srcId="{EC2A7590-4B18-A84E-B3FF-601EBD055C00}" destId="{08A9B48A-73E5-8948-ACF5-9B5CF99BB1B8}" srcOrd="0" destOrd="0" presId="urn:microsoft.com/office/officeart/2005/8/layout/lProcess2"/>
    <dgm:cxn modelId="{034D4FFA-8EF3-49FF-8BC0-91BF8106D1E9}" type="presParOf" srcId="{D79B48FD-E7EB-4641-89F2-D5D2AE13E41F}" destId="{64910C7D-4AEC-5144-B663-8C4F048402A3}" srcOrd="5" destOrd="0" presId="urn:microsoft.com/office/officeart/2005/8/layout/lProcess2"/>
    <dgm:cxn modelId="{1C5B0A26-782A-479D-80CE-AF990F7D35C9}" type="presParOf" srcId="{D79B48FD-E7EB-4641-89F2-D5D2AE13E41F}" destId="{373230EE-121C-3E47-8B14-018C0D6ECEEA}" srcOrd="6" destOrd="0" presId="urn:microsoft.com/office/officeart/2005/8/layout/lProcess2"/>
    <dgm:cxn modelId="{6BD491A8-C997-47A8-82D2-1C60AB080923}" type="presParOf" srcId="{373230EE-121C-3E47-8B14-018C0D6ECEEA}" destId="{D6114748-BAAC-564D-A53A-B59506D8F26B}" srcOrd="0" destOrd="0" presId="urn:microsoft.com/office/officeart/2005/8/layout/lProcess2"/>
    <dgm:cxn modelId="{8F486FB2-5E0E-41C9-947E-1EEB4D710B8F}" type="presParOf" srcId="{373230EE-121C-3E47-8B14-018C0D6ECEEA}" destId="{812FD278-A24A-7648-92B4-9E9AB5663BDD}" srcOrd="1" destOrd="0" presId="urn:microsoft.com/office/officeart/2005/8/layout/lProcess2"/>
    <dgm:cxn modelId="{E6548610-F444-4FE2-BD54-DF6C09F40338}" type="presParOf" srcId="{373230EE-121C-3E47-8B14-018C0D6ECEEA}" destId="{2088BE21-389B-6C47-A1A4-2EF06A806040}" srcOrd="2" destOrd="0" presId="urn:microsoft.com/office/officeart/2005/8/layout/lProcess2"/>
    <dgm:cxn modelId="{3D4FF166-D487-46B6-B039-605F6FB6F2A0}" type="presParOf" srcId="{2088BE21-389B-6C47-A1A4-2EF06A806040}" destId="{B1EE7C24-A50C-7F49-B6D5-A7C4F8448A9F}" srcOrd="0" destOrd="0" presId="urn:microsoft.com/office/officeart/2005/8/layout/lProcess2"/>
    <dgm:cxn modelId="{7713F9D5-858D-44B6-AAF0-4006CC6853C1}" type="presParOf" srcId="{B1EE7C24-A50C-7F49-B6D5-A7C4F8448A9F}" destId="{39EE4791-275D-224E-AC13-080CD3A85AB3}" srcOrd="0" destOrd="0" presId="urn:microsoft.com/office/officeart/2005/8/layout/lProcess2"/>
    <dgm:cxn modelId="{2140CE52-5D03-4A42-A7D7-D66509C18CED}" type="presParOf" srcId="{B1EE7C24-A50C-7F49-B6D5-A7C4F8448A9F}" destId="{C8306D2B-166E-094B-B463-DA216B38FD52}" srcOrd="1" destOrd="0" presId="urn:microsoft.com/office/officeart/2005/8/layout/lProcess2"/>
    <dgm:cxn modelId="{724B2282-ED85-4350-8BC9-79BB1C1697A4}" type="presParOf" srcId="{B1EE7C24-A50C-7F49-B6D5-A7C4F8448A9F}" destId="{4748FB64-615F-1546-BE00-F89F2BE6DD56}" srcOrd="2" destOrd="0" presId="urn:microsoft.com/office/officeart/2005/8/layout/lProcess2"/>
  </dgm:cxnLst>
  <dgm:bg>
    <a:solidFill>
      <a:schemeClr val="accent6"/>
    </a:solidFill>
    <a:effectLst>
      <a:glow rad="101600">
        <a:schemeClr val="accent6">
          <a:alpha val="75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3CA8-BCEE-104B-8960-85FB30FD9CF4}">
      <dsp:nvSpPr>
        <dsp:cNvPr id="0" name=""/>
        <dsp:cNvSpPr/>
      </dsp:nvSpPr>
      <dsp:spPr>
        <a:xfrm>
          <a:off x="152380" y="155362"/>
          <a:ext cx="3124207" cy="519223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    Long-term existence</a:t>
          </a:r>
          <a:endParaRPr lang="en-US" sz="1600" kern="1200" dirty="0"/>
        </a:p>
      </dsp:txBody>
      <dsp:txXfrm>
        <a:off x="177726" y="180708"/>
        <a:ext cx="3073515" cy="468531"/>
      </dsp:txXfrm>
    </dsp:sp>
    <dsp:sp modelId="{6681C056-890B-4D43-8B61-7CB15A69B1E2}">
      <dsp:nvSpPr>
        <dsp:cNvPr id="0" name=""/>
        <dsp:cNvSpPr/>
      </dsp:nvSpPr>
      <dsp:spPr>
        <a:xfrm>
          <a:off x="0" y="653826"/>
          <a:ext cx="7239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/>
            <a:t>files are stored on disk or other secondary storage and do not disappear when a user logs off</a:t>
          </a:r>
          <a:endParaRPr lang="en-NZ" sz="1200" kern="1200" dirty="0"/>
        </a:p>
      </dsp:txBody>
      <dsp:txXfrm>
        <a:off x="0" y="653826"/>
        <a:ext cx="7239000" cy="264960"/>
      </dsp:txXfrm>
    </dsp:sp>
    <dsp:sp modelId="{D0906443-942C-5545-9BAC-609427B0FF41}">
      <dsp:nvSpPr>
        <dsp:cNvPr id="0" name=""/>
        <dsp:cNvSpPr/>
      </dsp:nvSpPr>
      <dsp:spPr>
        <a:xfrm>
          <a:off x="76226" y="920583"/>
          <a:ext cx="3276660" cy="570973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     Sharable between processes</a:t>
          </a:r>
        </a:p>
      </dsp:txBody>
      <dsp:txXfrm>
        <a:off x="104099" y="948456"/>
        <a:ext cx="3220914" cy="515227"/>
      </dsp:txXfrm>
    </dsp:sp>
    <dsp:sp modelId="{FC99B2A6-9BFE-474E-9F23-62E7498A1213}">
      <dsp:nvSpPr>
        <dsp:cNvPr id="0" name=""/>
        <dsp:cNvSpPr/>
      </dsp:nvSpPr>
      <dsp:spPr>
        <a:xfrm>
          <a:off x="0" y="1489760"/>
          <a:ext cx="72390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/>
            <a:t>files have names and can have associated access permissions that permit controlled sharing</a:t>
          </a:r>
          <a:endParaRPr lang="en-NZ" sz="1200" kern="1200" dirty="0"/>
        </a:p>
      </dsp:txBody>
      <dsp:txXfrm>
        <a:off x="0" y="1489760"/>
        <a:ext cx="7239000" cy="264960"/>
      </dsp:txXfrm>
    </dsp:sp>
    <dsp:sp modelId="{18DF84C2-68D6-DD44-A821-EC4240583B12}">
      <dsp:nvSpPr>
        <dsp:cNvPr id="0" name=""/>
        <dsp:cNvSpPr/>
      </dsp:nvSpPr>
      <dsp:spPr>
        <a:xfrm>
          <a:off x="76190" y="1807122"/>
          <a:ext cx="3276588" cy="557476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     Structure</a:t>
          </a:r>
        </a:p>
      </dsp:txBody>
      <dsp:txXfrm>
        <a:off x="103404" y="1834336"/>
        <a:ext cx="3222160" cy="503048"/>
      </dsp:txXfrm>
    </dsp:sp>
    <dsp:sp modelId="{C5F6C3FB-14F4-1443-A997-8CACD5C977E6}">
      <dsp:nvSpPr>
        <dsp:cNvPr id="0" name=""/>
        <dsp:cNvSpPr/>
      </dsp:nvSpPr>
      <dsp:spPr>
        <a:xfrm>
          <a:off x="0" y="2312196"/>
          <a:ext cx="7239000" cy="37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3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NZ" sz="1200" kern="1200" dirty="0"/>
            <a:t>files can be organized into hierarchical or more complex structure to reflect the relationships among files</a:t>
          </a:r>
        </a:p>
      </dsp:txBody>
      <dsp:txXfrm>
        <a:off x="0" y="2312196"/>
        <a:ext cx="7239000" cy="372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F759-86E2-4147-9527-AB31EC631D82}">
      <dsp:nvSpPr>
        <dsp:cNvPr id="0" name=""/>
        <dsp:cNvSpPr/>
      </dsp:nvSpPr>
      <dsp:spPr>
        <a:xfrm>
          <a:off x="3872046" y="2009788"/>
          <a:ext cx="2981667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2981667" y="322336"/>
              </a:lnTo>
              <a:lnTo>
                <a:pt x="2981667" y="473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A5E9-2C43-C040-8884-DEE5B3A4A1AE}">
      <dsp:nvSpPr>
        <dsp:cNvPr id="0" name=""/>
        <dsp:cNvSpPr/>
      </dsp:nvSpPr>
      <dsp:spPr>
        <a:xfrm>
          <a:off x="3872046" y="2009788"/>
          <a:ext cx="916848" cy="473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36"/>
              </a:lnTo>
              <a:lnTo>
                <a:pt x="916848" y="322336"/>
              </a:lnTo>
              <a:lnTo>
                <a:pt x="916848" y="473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3BB-DDBD-3046-873A-A4511443B9F5}">
      <dsp:nvSpPr>
        <dsp:cNvPr id="0" name=""/>
        <dsp:cNvSpPr/>
      </dsp:nvSpPr>
      <dsp:spPr>
        <a:xfrm>
          <a:off x="2801116" y="2009788"/>
          <a:ext cx="1070929" cy="473000"/>
        </a:xfrm>
        <a:custGeom>
          <a:avLst/>
          <a:gdLst/>
          <a:ahLst/>
          <a:cxnLst/>
          <a:rect l="0" t="0" r="0" b="0"/>
          <a:pathLst>
            <a:path>
              <a:moveTo>
                <a:pt x="1070929" y="0"/>
              </a:moveTo>
              <a:lnTo>
                <a:pt x="1070929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6E0D2-BCF4-864E-A32F-C65AB56756C4}">
      <dsp:nvSpPr>
        <dsp:cNvPr id="0" name=""/>
        <dsp:cNvSpPr/>
      </dsp:nvSpPr>
      <dsp:spPr>
        <a:xfrm>
          <a:off x="813338" y="2009788"/>
          <a:ext cx="3058708" cy="473000"/>
        </a:xfrm>
        <a:custGeom>
          <a:avLst/>
          <a:gdLst/>
          <a:ahLst/>
          <a:cxnLst/>
          <a:rect l="0" t="0" r="0" b="0"/>
          <a:pathLst>
            <a:path>
              <a:moveTo>
                <a:pt x="3058708" y="0"/>
              </a:moveTo>
              <a:lnTo>
                <a:pt x="3058708" y="322336"/>
              </a:lnTo>
              <a:lnTo>
                <a:pt x="0" y="322336"/>
              </a:lnTo>
              <a:lnTo>
                <a:pt x="0" y="473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6E666-AECB-E845-A4C7-B3694BB66F70}">
      <dsp:nvSpPr>
        <dsp:cNvPr id="0" name=""/>
        <dsp:cNvSpPr/>
      </dsp:nvSpPr>
      <dsp:spPr>
        <a:xfrm>
          <a:off x="1981203" y="381000"/>
          <a:ext cx="3781686" cy="1628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254D4-18FE-5C49-9367-0B38361C2432}">
      <dsp:nvSpPr>
        <dsp:cNvPr id="0" name=""/>
        <dsp:cNvSpPr/>
      </dsp:nvSpPr>
      <dsp:spPr>
        <a:xfrm>
          <a:off x="2161910" y="552672"/>
          <a:ext cx="3781686" cy="16287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Four terms are commonly used when discussing files:</a:t>
          </a:r>
        </a:p>
      </dsp:txBody>
      <dsp:txXfrm>
        <a:off x="2209616" y="600378"/>
        <a:ext cx="3686274" cy="1533375"/>
      </dsp:txXfrm>
    </dsp:sp>
    <dsp:sp modelId="{348ECF5B-3EE2-1E45-9D6B-57C40CF89F67}">
      <dsp:nvSpPr>
        <dsp:cNvPr id="0" name=""/>
        <dsp:cNvSpPr/>
      </dsp:nvSpPr>
      <dsp:spPr>
        <a:xfrm>
          <a:off x="156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2EF49-3A00-B740-B24E-2601F997E19D}">
      <dsp:nvSpPr>
        <dsp:cNvPr id="0" name=""/>
        <dsp:cNvSpPr/>
      </dsp:nvSpPr>
      <dsp:spPr>
        <a:xfrm>
          <a:off x="180863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Field</a:t>
          </a:r>
        </a:p>
      </dsp:txBody>
      <dsp:txXfrm>
        <a:off x="211111" y="2684708"/>
        <a:ext cx="1565867" cy="972245"/>
      </dsp:txXfrm>
    </dsp:sp>
    <dsp:sp modelId="{C708EC25-0655-F348-B3C6-7735C9375F08}">
      <dsp:nvSpPr>
        <dsp:cNvPr id="0" name=""/>
        <dsp:cNvSpPr/>
      </dsp:nvSpPr>
      <dsp:spPr>
        <a:xfrm>
          <a:off x="1987934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6054F3-B357-7945-A195-AF2F6D08F54A}">
      <dsp:nvSpPr>
        <dsp:cNvPr id="0" name=""/>
        <dsp:cNvSpPr/>
      </dsp:nvSpPr>
      <dsp:spPr>
        <a:xfrm>
          <a:off x="2168641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Record</a:t>
          </a:r>
        </a:p>
      </dsp:txBody>
      <dsp:txXfrm>
        <a:off x="2198889" y="2684708"/>
        <a:ext cx="1565867" cy="972245"/>
      </dsp:txXfrm>
    </dsp:sp>
    <dsp:sp modelId="{2041D32A-7C58-944B-AE48-E1F459C70BE2}">
      <dsp:nvSpPr>
        <dsp:cNvPr id="0" name=""/>
        <dsp:cNvSpPr/>
      </dsp:nvSpPr>
      <dsp:spPr>
        <a:xfrm>
          <a:off x="3975712" y="2482789"/>
          <a:ext cx="1626363" cy="1032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7CDE5-8D8B-9945-A882-7FB6F18333ED}">
      <dsp:nvSpPr>
        <dsp:cNvPr id="0" name=""/>
        <dsp:cNvSpPr/>
      </dsp:nvSpPr>
      <dsp:spPr>
        <a:xfrm>
          <a:off x="4156419" y="2654460"/>
          <a:ext cx="1626363" cy="1032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File</a:t>
          </a:r>
        </a:p>
      </dsp:txBody>
      <dsp:txXfrm>
        <a:off x="4186667" y="2684708"/>
        <a:ext cx="1565867" cy="972245"/>
      </dsp:txXfrm>
    </dsp:sp>
    <dsp:sp modelId="{3B00128F-3F47-A948-95B9-868745CF4B7C}">
      <dsp:nvSpPr>
        <dsp:cNvPr id="0" name=""/>
        <dsp:cNvSpPr/>
      </dsp:nvSpPr>
      <dsp:spPr>
        <a:xfrm>
          <a:off x="5963490" y="2482789"/>
          <a:ext cx="1780445" cy="1079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A8391C-CA03-074D-861E-E07A7C6092A6}">
      <dsp:nvSpPr>
        <dsp:cNvPr id="0" name=""/>
        <dsp:cNvSpPr/>
      </dsp:nvSpPr>
      <dsp:spPr>
        <a:xfrm>
          <a:off x="6144198" y="2654460"/>
          <a:ext cx="1780445" cy="1079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800" kern="1200" dirty="0"/>
            <a:t>Database</a:t>
          </a:r>
        </a:p>
      </dsp:txBody>
      <dsp:txXfrm>
        <a:off x="6175811" y="2686073"/>
        <a:ext cx="1717219" cy="1016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AB35-CD05-3C4C-A203-46DBF2C27204}">
      <dsp:nvSpPr>
        <dsp:cNvPr id="0" name=""/>
        <dsp:cNvSpPr/>
      </dsp:nvSpPr>
      <dsp:spPr>
        <a:xfrm rot="5400000">
          <a:off x="-98077" y="100151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 rot="-5400000">
        <a:off x="1" y="230921"/>
        <a:ext cx="457696" cy="196155"/>
      </dsp:txXfrm>
    </dsp:sp>
    <dsp:sp modelId="{9D67446E-50C7-5B46-9159-88C1591D2DE1}">
      <dsp:nvSpPr>
        <dsp:cNvPr id="0" name=""/>
        <dsp:cNvSpPr/>
      </dsp:nvSpPr>
      <dsp:spPr>
        <a:xfrm rot="5400000">
          <a:off x="3826346" y="-3366576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create, delete, read, write and modify files</a:t>
          </a:r>
          <a:endParaRPr lang="en-US" sz="1400" kern="1200" dirty="0"/>
        </a:p>
      </dsp:txBody>
      <dsp:txXfrm rot="-5400000">
        <a:off x="457697" y="22820"/>
        <a:ext cx="7141556" cy="383509"/>
      </dsp:txXfrm>
    </dsp:sp>
    <dsp:sp modelId="{606F8FF1-C684-354A-86A6-58A072021C7D}">
      <dsp:nvSpPr>
        <dsp:cNvPr id="0" name=""/>
        <dsp:cNvSpPr/>
      </dsp:nvSpPr>
      <dsp:spPr>
        <a:xfrm rot="5400000">
          <a:off x="-98077" y="667818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</a:p>
      </dsp:txBody>
      <dsp:txXfrm rot="-5400000">
        <a:off x="1" y="798588"/>
        <a:ext cx="457696" cy="196155"/>
      </dsp:txXfrm>
    </dsp:sp>
    <dsp:sp modelId="{2F9E0808-9F4A-AF4B-ADC1-6D3471EDF53D}">
      <dsp:nvSpPr>
        <dsp:cNvPr id="0" name=""/>
        <dsp:cNvSpPr/>
      </dsp:nvSpPr>
      <dsp:spPr>
        <a:xfrm rot="5400000">
          <a:off x="3826346" y="-2798909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have controlled access to other users’ files</a:t>
          </a:r>
          <a:endParaRPr lang="en-US" sz="1400" kern="1200" dirty="0"/>
        </a:p>
      </dsp:txBody>
      <dsp:txXfrm rot="-5400000">
        <a:off x="457697" y="590487"/>
        <a:ext cx="7141556" cy="383509"/>
      </dsp:txXfrm>
    </dsp:sp>
    <dsp:sp modelId="{57A4CBB7-3207-2142-9B3E-466CC9C5CABD}">
      <dsp:nvSpPr>
        <dsp:cNvPr id="0" name=""/>
        <dsp:cNvSpPr/>
      </dsp:nvSpPr>
      <dsp:spPr>
        <a:xfrm rot="5400000">
          <a:off x="-98077" y="1235485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</a:t>
          </a:r>
        </a:p>
      </dsp:txBody>
      <dsp:txXfrm rot="-5400000">
        <a:off x="1" y="1366255"/>
        <a:ext cx="457696" cy="196155"/>
      </dsp:txXfrm>
    </dsp:sp>
    <dsp:sp modelId="{D39DD340-C988-3549-BA63-5C1E0F7A6E3D}">
      <dsp:nvSpPr>
        <dsp:cNvPr id="0" name=""/>
        <dsp:cNvSpPr/>
      </dsp:nvSpPr>
      <dsp:spPr>
        <a:xfrm rot="5400000">
          <a:off x="3826346" y="-2231242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may control what type of accesses are allowed to the files</a:t>
          </a:r>
          <a:endParaRPr lang="en-US" sz="1400" kern="1200" dirty="0"/>
        </a:p>
      </dsp:txBody>
      <dsp:txXfrm rot="-5400000">
        <a:off x="457697" y="1158154"/>
        <a:ext cx="7141556" cy="383509"/>
      </dsp:txXfrm>
    </dsp:sp>
    <dsp:sp modelId="{05E81EFF-5960-F642-83E5-CFFE5C0D3B1F}">
      <dsp:nvSpPr>
        <dsp:cNvPr id="0" name=""/>
        <dsp:cNvSpPr/>
      </dsp:nvSpPr>
      <dsp:spPr>
        <a:xfrm rot="5400000">
          <a:off x="-98077" y="1803151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 rot="-5400000">
        <a:off x="1" y="1933921"/>
        <a:ext cx="457696" cy="196155"/>
      </dsp:txXfrm>
    </dsp:sp>
    <dsp:sp modelId="{08E13495-B58E-C142-9176-62103E2DD2F8}">
      <dsp:nvSpPr>
        <dsp:cNvPr id="0" name=""/>
        <dsp:cNvSpPr/>
      </dsp:nvSpPr>
      <dsp:spPr>
        <a:xfrm rot="5400000">
          <a:off x="3826346" y="-1663575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restructure the files in a form appropriate to the problem</a:t>
          </a:r>
          <a:endParaRPr lang="en-US" sz="1400" kern="1200" dirty="0"/>
        </a:p>
      </dsp:txBody>
      <dsp:txXfrm rot="-5400000">
        <a:off x="457697" y="1725821"/>
        <a:ext cx="7141556" cy="383509"/>
      </dsp:txXfrm>
    </dsp:sp>
    <dsp:sp modelId="{80BDEADD-D1A3-2543-8E8E-D0587A58F110}">
      <dsp:nvSpPr>
        <dsp:cNvPr id="0" name=""/>
        <dsp:cNvSpPr/>
      </dsp:nvSpPr>
      <dsp:spPr>
        <a:xfrm rot="5400000">
          <a:off x="-98077" y="2370818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</a:p>
      </dsp:txBody>
      <dsp:txXfrm rot="-5400000">
        <a:off x="1" y="2501588"/>
        <a:ext cx="457696" cy="196155"/>
      </dsp:txXfrm>
    </dsp:sp>
    <dsp:sp modelId="{0AF3C2C2-0DC2-E840-A124-FC4B4C770A7E}">
      <dsp:nvSpPr>
        <dsp:cNvPr id="0" name=""/>
        <dsp:cNvSpPr/>
      </dsp:nvSpPr>
      <dsp:spPr>
        <a:xfrm rot="5400000">
          <a:off x="3826346" y="-1095909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move data between files</a:t>
          </a:r>
          <a:endParaRPr lang="en-US" sz="1400" kern="1200" dirty="0"/>
        </a:p>
      </dsp:txBody>
      <dsp:txXfrm rot="-5400000">
        <a:off x="457697" y="2293487"/>
        <a:ext cx="7141556" cy="383509"/>
      </dsp:txXfrm>
    </dsp:sp>
    <dsp:sp modelId="{09BD881A-14B4-FF4A-BD3A-0798D1888686}">
      <dsp:nvSpPr>
        <dsp:cNvPr id="0" name=""/>
        <dsp:cNvSpPr/>
      </dsp:nvSpPr>
      <dsp:spPr>
        <a:xfrm rot="5400000">
          <a:off x="-98077" y="2938485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</a:t>
          </a:r>
        </a:p>
      </dsp:txBody>
      <dsp:txXfrm rot="-5400000">
        <a:off x="1" y="3069255"/>
        <a:ext cx="457696" cy="196155"/>
      </dsp:txXfrm>
    </dsp:sp>
    <dsp:sp modelId="{6F2EDF67-C025-904B-ABD9-288D572B022A}">
      <dsp:nvSpPr>
        <dsp:cNvPr id="0" name=""/>
        <dsp:cNvSpPr/>
      </dsp:nvSpPr>
      <dsp:spPr>
        <a:xfrm rot="5400000">
          <a:off x="3826346" y="-528242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back up and recover files in case of damage</a:t>
          </a:r>
          <a:endParaRPr lang="en-US" sz="1400" kern="1200" dirty="0"/>
        </a:p>
      </dsp:txBody>
      <dsp:txXfrm rot="-5400000">
        <a:off x="457697" y="2861154"/>
        <a:ext cx="7141556" cy="383509"/>
      </dsp:txXfrm>
    </dsp:sp>
    <dsp:sp modelId="{AEA43BFA-489E-AD4C-B54A-E473A9E57613}">
      <dsp:nvSpPr>
        <dsp:cNvPr id="0" name=""/>
        <dsp:cNvSpPr/>
      </dsp:nvSpPr>
      <dsp:spPr>
        <a:xfrm rot="5400000">
          <a:off x="-98077" y="3506152"/>
          <a:ext cx="653851" cy="45769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 rot="-5400000">
        <a:off x="1" y="3636922"/>
        <a:ext cx="457696" cy="196155"/>
      </dsp:txXfrm>
    </dsp:sp>
    <dsp:sp modelId="{363CBAD8-CD14-D549-A471-B74818AAA481}">
      <dsp:nvSpPr>
        <dsp:cNvPr id="0" name=""/>
        <dsp:cNvSpPr/>
      </dsp:nvSpPr>
      <dsp:spPr>
        <a:xfrm rot="5400000">
          <a:off x="3826346" y="39424"/>
          <a:ext cx="425003" cy="7162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should be able to access his or her files by name rather than by numeric identifier</a:t>
          </a:r>
          <a:endParaRPr lang="en-US" sz="1400" kern="1200" dirty="0"/>
        </a:p>
      </dsp:txBody>
      <dsp:txXfrm rot="-5400000">
        <a:off x="457697" y="3428821"/>
        <a:ext cx="7141556" cy="383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7221-EA41-8A48-8D00-8B8043E785AE}">
      <dsp:nvSpPr>
        <dsp:cNvPr id="0" name=""/>
        <dsp:cNvSpPr/>
      </dsp:nvSpPr>
      <dsp:spPr>
        <a:xfrm>
          <a:off x="3827933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08"/>
              </a:lnTo>
              <a:lnTo>
                <a:pt x="1479128" y="479708"/>
              </a:lnTo>
              <a:lnTo>
                <a:pt x="1479128" y="70393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7F3DC-7AAD-334B-992A-3EEB2B8B89E6}">
      <dsp:nvSpPr>
        <dsp:cNvPr id="0" name=""/>
        <dsp:cNvSpPr/>
      </dsp:nvSpPr>
      <dsp:spPr>
        <a:xfrm>
          <a:off x="2348805" y="1539591"/>
          <a:ext cx="1479128" cy="703930"/>
        </a:xfrm>
        <a:custGeom>
          <a:avLst/>
          <a:gdLst/>
          <a:ahLst/>
          <a:cxnLst/>
          <a:rect l="0" t="0" r="0" b="0"/>
          <a:pathLst>
            <a:path>
              <a:moveTo>
                <a:pt x="1479128" y="0"/>
              </a:moveTo>
              <a:lnTo>
                <a:pt x="1479128" y="479708"/>
              </a:lnTo>
              <a:lnTo>
                <a:pt x="0" y="479708"/>
              </a:lnTo>
              <a:lnTo>
                <a:pt x="0" y="70393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F480-3513-CD40-A6E5-5355CE84696A}">
      <dsp:nvSpPr>
        <dsp:cNvPr id="0" name=""/>
        <dsp:cNvSpPr/>
      </dsp:nvSpPr>
      <dsp:spPr>
        <a:xfrm>
          <a:off x="2617737" y="2643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33283-D7AE-9046-9A4B-3DC738CAB55F}">
      <dsp:nvSpPr>
        <dsp:cNvPr id="0" name=""/>
        <dsp:cNvSpPr/>
      </dsp:nvSpPr>
      <dsp:spPr>
        <a:xfrm>
          <a:off x="2886670" y="25812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Two issues arise when allowing files to be shared among a number of users:</a:t>
          </a:r>
        </a:p>
      </dsp:txBody>
      <dsp:txXfrm>
        <a:off x="2931686" y="303144"/>
        <a:ext cx="2330359" cy="1446916"/>
      </dsp:txXfrm>
    </dsp:sp>
    <dsp:sp modelId="{35BDA6AF-0199-D049-BE7F-3FB9F5D50133}">
      <dsp:nvSpPr>
        <dsp:cNvPr id="0" name=""/>
        <dsp:cNvSpPr/>
      </dsp:nvSpPr>
      <dsp:spPr>
        <a:xfrm>
          <a:off x="1138609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78B974-B14E-1E4A-82BB-2DCCB80CC6AF}">
      <dsp:nvSpPr>
        <dsp:cNvPr id="0" name=""/>
        <dsp:cNvSpPr/>
      </dsp:nvSpPr>
      <dsp:spPr>
        <a:xfrm>
          <a:off x="1407541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 rights</a:t>
          </a:r>
        </a:p>
      </dsp:txBody>
      <dsp:txXfrm>
        <a:off x="1452557" y="2544024"/>
        <a:ext cx="2330359" cy="1446916"/>
      </dsp:txXfrm>
    </dsp:sp>
    <dsp:sp modelId="{0B38DFC1-EE9B-1B4C-863F-D6EA17CD5D12}">
      <dsp:nvSpPr>
        <dsp:cNvPr id="0" name=""/>
        <dsp:cNvSpPr/>
      </dsp:nvSpPr>
      <dsp:spPr>
        <a:xfrm>
          <a:off x="4096866" y="2243522"/>
          <a:ext cx="2420391" cy="153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CC9B4-9AEF-9744-9B8C-06254393E26C}">
      <dsp:nvSpPr>
        <dsp:cNvPr id="0" name=""/>
        <dsp:cNvSpPr/>
      </dsp:nvSpPr>
      <dsp:spPr>
        <a:xfrm>
          <a:off x="4365798" y="2499008"/>
          <a:ext cx="2420391" cy="1536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management of simultaneous access</a:t>
          </a:r>
        </a:p>
      </dsp:txBody>
      <dsp:txXfrm>
        <a:off x="4410814" y="2544024"/>
        <a:ext cx="2330359" cy="1446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41846-E8DF-1545-BFDA-F94AE887182A}">
      <dsp:nvSpPr>
        <dsp:cNvPr id="0" name=""/>
        <dsp:cNvSpPr/>
      </dsp:nvSpPr>
      <dsp:spPr>
        <a:xfrm>
          <a:off x="185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Owner</a:t>
          </a:r>
        </a:p>
      </dsp:txBody>
      <dsp:txXfrm>
        <a:off x="1855" y="0"/>
        <a:ext cx="1820707" cy="1211580"/>
      </dsp:txXfrm>
    </dsp:sp>
    <dsp:sp modelId="{648E4223-BB38-E146-B305-BDBCD4F06ACC}">
      <dsp:nvSpPr>
        <dsp:cNvPr id="0" name=""/>
        <dsp:cNvSpPr/>
      </dsp:nvSpPr>
      <dsp:spPr>
        <a:xfrm>
          <a:off x="183926" y="1211925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usually the initial creator of the file</a:t>
          </a:r>
        </a:p>
      </dsp:txBody>
      <dsp:txXfrm>
        <a:off x="207165" y="1235164"/>
        <a:ext cx="1410087" cy="746945"/>
      </dsp:txXfrm>
    </dsp:sp>
    <dsp:sp modelId="{D88DA2BC-3588-E841-8E55-38A091B56E6F}">
      <dsp:nvSpPr>
        <dsp:cNvPr id="0" name=""/>
        <dsp:cNvSpPr/>
      </dsp:nvSpPr>
      <dsp:spPr>
        <a:xfrm>
          <a:off x="183926" y="2127413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has full rights</a:t>
          </a:r>
        </a:p>
      </dsp:txBody>
      <dsp:txXfrm>
        <a:off x="207165" y="2150652"/>
        <a:ext cx="1410087" cy="746945"/>
      </dsp:txXfrm>
    </dsp:sp>
    <dsp:sp modelId="{5AF89341-01B8-D545-B3C8-F5665B3D4A15}">
      <dsp:nvSpPr>
        <dsp:cNvPr id="0" name=""/>
        <dsp:cNvSpPr/>
      </dsp:nvSpPr>
      <dsp:spPr>
        <a:xfrm>
          <a:off x="183926" y="3042901"/>
          <a:ext cx="1456565" cy="793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may grant rights to others</a:t>
          </a:r>
        </a:p>
      </dsp:txBody>
      <dsp:txXfrm>
        <a:off x="207165" y="3066140"/>
        <a:ext cx="1410087" cy="746945"/>
      </dsp:txXfrm>
    </dsp:sp>
    <dsp:sp modelId="{DB0D742E-A0FB-8B49-BFF8-72B06A325F7F}">
      <dsp:nvSpPr>
        <dsp:cNvPr id="0" name=""/>
        <dsp:cNvSpPr/>
      </dsp:nvSpPr>
      <dsp:spPr>
        <a:xfrm>
          <a:off x="1959115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Specific Users</a:t>
          </a:r>
        </a:p>
      </dsp:txBody>
      <dsp:txXfrm>
        <a:off x="1959115" y="0"/>
        <a:ext cx="1820707" cy="1211580"/>
      </dsp:txXfrm>
    </dsp:sp>
    <dsp:sp modelId="{1B516091-6E8F-144A-B411-6233FF7A9677}">
      <dsp:nvSpPr>
        <dsp:cNvPr id="0" name=""/>
        <dsp:cNvSpPr/>
      </dsp:nvSpPr>
      <dsp:spPr>
        <a:xfrm>
          <a:off x="2141186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individual users who are designated by user ID</a:t>
          </a:r>
        </a:p>
      </dsp:txBody>
      <dsp:txXfrm>
        <a:off x="2183847" y="1254241"/>
        <a:ext cx="1371243" cy="2539768"/>
      </dsp:txXfrm>
    </dsp:sp>
    <dsp:sp modelId="{C49F3C61-B89C-184E-A182-7592720ABFC2}">
      <dsp:nvSpPr>
        <dsp:cNvPr id="0" name=""/>
        <dsp:cNvSpPr/>
      </dsp:nvSpPr>
      <dsp:spPr>
        <a:xfrm>
          <a:off x="3916376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User Groups</a:t>
          </a:r>
        </a:p>
      </dsp:txBody>
      <dsp:txXfrm>
        <a:off x="3916376" y="0"/>
        <a:ext cx="1820707" cy="1211580"/>
      </dsp:txXfrm>
    </dsp:sp>
    <dsp:sp modelId="{08A9B48A-73E5-8948-ACF5-9B5CF99BB1B8}">
      <dsp:nvSpPr>
        <dsp:cNvPr id="0" name=""/>
        <dsp:cNvSpPr/>
      </dsp:nvSpPr>
      <dsp:spPr>
        <a:xfrm>
          <a:off x="4098447" y="1211580"/>
          <a:ext cx="1456565" cy="26250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set of users who are not individually defined</a:t>
          </a:r>
        </a:p>
      </dsp:txBody>
      <dsp:txXfrm>
        <a:off x="4141108" y="1254241"/>
        <a:ext cx="1371243" cy="2539768"/>
      </dsp:txXfrm>
    </dsp:sp>
    <dsp:sp modelId="{D6114748-BAAC-564D-A53A-B59506D8F26B}">
      <dsp:nvSpPr>
        <dsp:cNvPr id="0" name=""/>
        <dsp:cNvSpPr/>
      </dsp:nvSpPr>
      <dsp:spPr>
        <a:xfrm>
          <a:off x="5873637" y="0"/>
          <a:ext cx="1820707" cy="40386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All</a:t>
          </a:r>
        </a:p>
      </dsp:txBody>
      <dsp:txXfrm>
        <a:off x="5873637" y="0"/>
        <a:ext cx="1820707" cy="1211580"/>
      </dsp:txXfrm>
    </dsp:sp>
    <dsp:sp modelId="{39EE4791-275D-224E-AC13-080CD3A85AB3}">
      <dsp:nvSpPr>
        <dsp:cNvPr id="0" name=""/>
        <dsp:cNvSpPr/>
      </dsp:nvSpPr>
      <dsp:spPr>
        <a:xfrm>
          <a:off x="6055707" y="121276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users who have access to this system</a:t>
          </a:r>
        </a:p>
      </dsp:txBody>
      <dsp:txXfrm>
        <a:off x="6091372" y="1248428"/>
        <a:ext cx="1385235" cy="1146363"/>
      </dsp:txXfrm>
    </dsp:sp>
    <dsp:sp modelId="{4748FB64-615F-1546-BE00-F89F2BE6DD56}">
      <dsp:nvSpPr>
        <dsp:cNvPr id="0" name=""/>
        <dsp:cNvSpPr/>
      </dsp:nvSpPr>
      <dsp:spPr>
        <a:xfrm>
          <a:off x="6055707" y="2617793"/>
          <a:ext cx="1456565" cy="121769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these are public files</a:t>
          </a:r>
        </a:p>
      </dsp:txBody>
      <dsp:txXfrm>
        <a:off x="6091372" y="2653458"/>
        <a:ext cx="1385235" cy="1146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20:29:43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8E0AA0-61C8-4450-907B-4A47552B3443}" type="datetimeFigureOut">
              <a:rPr lang="en-CA" smtClean="0"/>
              <a:pPr/>
              <a:t>2020-09-01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DF9A10-3E00-4DCC-BF16-7F3D204A1D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From the user’s point of view, one of the most important parts of an operating</a:t>
            </a:r>
          </a:p>
          <a:p>
            <a:r>
              <a:rPr lang="en-US" dirty="0"/>
              <a:t>system is the file system. The file system provides the resource abstractions typically</a:t>
            </a:r>
          </a:p>
          <a:p>
            <a:r>
              <a:rPr lang="en-US" dirty="0"/>
              <a:t>associated with secondary storage. The file system permits users to create data</a:t>
            </a:r>
          </a:p>
          <a:p>
            <a:r>
              <a:rPr lang="en-US" dirty="0"/>
              <a:t>collections, called files, with desirable properties, such as: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Long-term existence: Files are stored on disk or other secondary storage and</a:t>
            </a:r>
          </a:p>
          <a:p>
            <a:r>
              <a:rPr lang="en-US" dirty="0"/>
              <a:t>do not disappear when a user logs off.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Sharable between processes: Files have names and can have associated access</a:t>
            </a:r>
          </a:p>
          <a:p>
            <a:r>
              <a:rPr lang="en-US" dirty="0"/>
              <a:t>permissions that permit controlled sharing.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Structure: Depending on the file system, a file can have an internal structure</a:t>
            </a:r>
          </a:p>
          <a:p>
            <a:r>
              <a:rPr lang="en-US" dirty="0"/>
              <a:t>that is convenient for particular applications. In addition, files can be organized</a:t>
            </a:r>
          </a:p>
          <a:p>
            <a:r>
              <a:rPr lang="en-US" dirty="0"/>
              <a:t>into hierarchical or more complex structure to reflect the relationships</a:t>
            </a:r>
          </a:p>
          <a:p>
            <a:r>
              <a:rPr lang="en-US" dirty="0"/>
              <a:t>among files.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5030DB-9A71-40B9-8F0A-33E5101EB22B}" type="slidenum">
              <a:rPr lang="en-US">
                <a:latin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4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Any file system provides not only a means to store data organized as files, but</a:t>
            </a:r>
          </a:p>
          <a:p>
            <a:r>
              <a:rPr lang="en-US"/>
              <a:t>a collection of functions that can be performed on files. Typical operations include</a:t>
            </a:r>
          </a:p>
          <a:p>
            <a:r>
              <a:rPr lang="en-US"/>
              <a:t>the following: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Create: A new file is defined and positioned within the structure of files.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Delete: A file is removed from the file structure and destroyed.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Open: An existing file is declared to be “opened” by a process, allowing the</a:t>
            </a:r>
          </a:p>
          <a:p>
            <a:r>
              <a:rPr lang="en-US"/>
              <a:t>process to perform functions on the file.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Close: The file is closed with respect to a process, so that the process no longer</a:t>
            </a:r>
          </a:p>
          <a:p>
            <a:r>
              <a:rPr lang="en-US"/>
              <a:t>may perform functions on the file, until the process opens the file again.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Read: A process reads all or a portion of the data in a file.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Write: A process updates a file, either by adding new data that expands the</a:t>
            </a:r>
          </a:p>
          <a:p>
            <a:r>
              <a:rPr lang="en-US"/>
              <a:t>size of the file or by changing the values of existing data items in the file.</a:t>
            </a:r>
          </a:p>
          <a:p>
            <a:endParaRPr lang="en-US"/>
          </a:p>
          <a:p>
            <a:r>
              <a:rPr lang="en-US"/>
              <a:t>Typically, a file system maintains a set of attributes associated with the file.</a:t>
            </a:r>
          </a:p>
          <a:p>
            <a:r>
              <a:rPr lang="en-US"/>
              <a:t>These include owner, creation time, time last modified, access privileges, and so on.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45A77D-2E40-45C4-9BBF-D7196CA7114B}" type="slidenum">
              <a:rPr lang="en-US">
                <a:latin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Four terms are in common use when discussing files:</a:t>
            </a:r>
          </a:p>
          <a:p>
            <a:endParaRPr lang="en-US"/>
          </a:p>
          <a:p>
            <a:r>
              <a:rPr lang="en-US"/>
              <a:t>• Field</a:t>
            </a:r>
          </a:p>
          <a:p>
            <a:r>
              <a:rPr lang="en-US"/>
              <a:t>• Record</a:t>
            </a:r>
          </a:p>
          <a:p>
            <a:r>
              <a:rPr lang="en-US"/>
              <a:t>• File</a:t>
            </a:r>
          </a:p>
          <a:p>
            <a:r>
              <a:rPr lang="en-US"/>
              <a:t>• Database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2D9371-DFE4-4286-B769-8314001575EC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2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 file management system is that set of system software that provides services to</a:t>
            </a:r>
          </a:p>
          <a:p>
            <a:r>
              <a:rPr lang="en-US"/>
              <a:t>users and applications in the use of files. Typically, the only way that a user or application</a:t>
            </a:r>
          </a:p>
          <a:p>
            <a:r>
              <a:rPr lang="en-US"/>
              <a:t>may access files is through the file management system. This relieves the user</a:t>
            </a:r>
          </a:p>
          <a:p>
            <a:r>
              <a:rPr lang="en-US"/>
              <a:t>or programmer of the necessity of developing special-purpose software for each</a:t>
            </a:r>
          </a:p>
          <a:p>
            <a:r>
              <a:rPr lang="en-US"/>
              <a:t>application and provides the system with a consistent, well-defined means of controlling</a:t>
            </a:r>
          </a:p>
          <a:p>
            <a:r>
              <a:rPr lang="en-US"/>
              <a:t>its most important asset. [GROS86] suggests the following objectives for a</a:t>
            </a:r>
          </a:p>
          <a:p>
            <a:r>
              <a:rPr lang="en-US"/>
              <a:t>file management system:</a:t>
            </a:r>
          </a:p>
          <a:p>
            <a:endParaRPr lang="en-US"/>
          </a:p>
          <a:p>
            <a:r>
              <a:rPr lang="en-US"/>
              <a:t>• To meet the data management needs and requirements of the user, which include</a:t>
            </a:r>
          </a:p>
          <a:p>
            <a:r>
              <a:rPr lang="en-US"/>
              <a:t>storage of data and the ability to perform the aforementioned operations</a:t>
            </a:r>
          </a:p>
          <a:p>
            <a:endParaRPr lang="en-US"/>
          </a:p>
          <a:p>
            <a:r>
              <a:rPr lang="en-US"/>
              <a:t>• To guarantee, to the extent possible, that the data in the file are valid</a:t>
            </a:r>
          </a:p>
          <a:p>
            <a:endParaRPr lang="en-US"/>
          </a:p>
          <a:p>
            <a:r>
              <a:rPr lang="en-US"/>
              <a:t>• To optimize performance, both from the system point of view in terms of</a:t>
            </a:r>
          </a:p>
          <a:p>
            <a:r>
              <a:rPr lang="en-US"/>
              <a:t>overall throughput and from the user’s point of view in terms of response time</a:t>
            </a:r>
          </a:p>
          <a:p>
            <a:endParaRPr lang="en-US"/>
          </a:p>
          <a:p>
            <a:r>
              <a:rPr lang="en-US"/>
              <a:t>• To provide I/O support for a variety of storage device types</a:t>
            </a:r>
          </a:p>
          <a:p>
            <a:endParaRPr lang="en-US"/>
          </a:p>
          <a:p>
            <a:r>
              <a:rPr lang="en-US"/>
              <a:t>• To minimize or eliminate the potential for lost or destroyed data</a:t>
            </a:r>
          </a:p>
          <a:p>
            <a:endParaRPr lang="en-US"/>
          </a:p>
          <a:p>
            <a:r>
              <a:rPr lang="en-US"/>
              <a:t>• To provide a standardized set of I/O interface routines to user processes</a:t>
            </a:r>
          </a:p>
          <a:p>
            <a:endParaRPr lang="en-US"/>
          </a:p>
          <a:p>
            <a:r>
              <a:rPr lang="en-US"/>
              <a:t>• To provide I/O support for multiple users, in the case of multiple-user systems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07598C-B7CC-42D2-A1AE-86756E982D59}" type="slidenum">
              <a:rPr lang="en-US">
                <a:latin typeface="Calibri" panose="020F0502020204030204" pitchFamily="34" charset="0"/>
              </a:rPr>
              <a:pPr/>
              <a:t>13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/>
              <a:t>With respect to the first point, meeting user requirements, the extent of such</a:t>
            </a:r>
          </a:p>
          <a:p>
            <a:r>
              <a:rPr lang="en-US"/>
              <a:t>requirements depends on the variety of applications and the environment in which</a:t>
            </a:r>
          </a:p>
          <a:p>
            <a:r>
              <a:rPr lang="en-US"/>
              <a:t>the computer system will be used. For an interactive, general-purpose system, the</a:t>
            </a:r>
          </a:p>
          <a:p>
            <a:r>
              <a:rPr lang="en-US"/>
              <a:t>following constitute a minimal set of requirements:</a:t>
            </a:r>
          </a:p>
          <a:p>
            <a:endParaRPr lang="en-US" b="1"/>
          </a:p>
          <a:p>
            <a:r>
              <a:rPr lang="en-US" b="1"/>
              <a:t>1. Each user should be able to create, delete, read, write, and modify files.</a:t>
            </a:r>
          </a:p>
          <a:p>
            <a:endParaRPr lang="en-US" b="1"/>
          </a:p>
          <a:p>
            <a:r>
              <a:rPr lang="en-US" b="1"/>
              <a:t>2. Each user may have controlled access to other users’ files.</a:t>
            </a:r>
          </a:p>
          <a:p>
            <a:endParaRPr lang="en-US" b="1"/>
          </a:p>
          <a:p>
            <a:r>
              <a:rPr lang="en-US" b="1"/>
              <a:t>3. Each user may control what types of accesses are allowed to the user’s files.</a:t>
            </a:r>
          </a:p>
          <a:p>
            <a:endParaRPr lang="en-US" b="1"/>
          </a:p>
          <a:p>
            <a:r>
              <a:rPr lang="en-US" b="1"/>
              <a:t>4. Each user should be able to restructure the user’s files in a form appropriate to</a:t>
            </a:r>
          </a:p>
          <a:p>
            <a:r>
              <a:rPr lang="en-US"/>
              <a:t>the problem.</a:t>
            </a:r>
          </a:p>
          <a:p>
            <a:endParaRPr lang="en-US"/>
          </a:p>
          <a:p>
            <a:r>
              <a:rPr lang="en-US"/>
              <a:t>5. Each user should be able to move data between files.</a:t>
            </a:r>
          </a:p>
          <a:p>
            <a:endParaRPr lang="en-US" b="1"/>
          </a:p>
          <a:p>
            <a:r>
              <a:rPr lang="en-US" b="1"/>
              <a:t>6. Each user should be able to back up and recover the user’s files in case of</a:t>
            </a:r>
          </a:p>
          <a:p>
            <a:r>
              <a:rPr lang="en-US"/>
              <a:t>damage.</a:t>
            </a:r>
          </a:p>
          <a:p>
            <a:endParaRPr lang="en-US" b="1"/>
          </a:p>
          <a:p>
            <a:r>
              <a:rPr lang="en-US" b="1"/>
              <a:t>7. Each user should be able to access his or her files by name rather than by</a:t>
            </a:r>
          </a:p>
          <a:p>
            <a:r>
              <a:rPr lang="en-US"/>
              <a:t>numeric identifier.</a:t>
            </a:r>
          </a:p>
          <a:p>
            <a:endParaRPr lang="en-US"/>
          </a:p>
          <a:p>
            <a:r>
              <a:rPr lang="en-US"/>
              <a:t>These objectives and requirements should be kept in mind throughout our discussion</a:t>
            </a:r>
          </a:p>
          <a:p>
            <a:r>
              <a:rPr lang="en-US"/>
              <a:t>of file management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199BA1-22A9-41DB-8B8A-FB8F5BB9D75B}" type="slidenum">
              <a:rPr lang="en-US">
                <a:latin typeface="Calibri" panose="020F0502020204030204" pitchFamily="34" charset="0"/>
              </a:rPr>
              <a:pPr/>
              <a:t>14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2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 a multiuser system, there is almost always a requirement for allowing files to be</a:t>
            </a:r>
          </a:p>
          <a:p>
            <a:r>
              <a:rPr lang="en-US"/>
              <a:t>shared among a number of users. Two issues arise: access rights and the management</a:t>
            </a:r>
          </a:p>
          <a:p>
            <a:r>
              <a:rPr lang="en-US"/>
              <a:t>of simultaneous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3BAC69-8297-44B6-B189-C093D72263CB}" type="slidenum">
              <a:rPr lang="en-US">
                <a:latin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2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/>
              <a:t>The file system should provide a flexible tool for allowing extensive file sharing</a:t>
            </a:r>
          </a:p>
          <a:p>
            <a:r>
              <a:rPr lang="en-US"/>
              <a:t>among users. The file system should provide a number of options so that the way</a:t>
            </a:r>
          </a:p>
          <a:p>
            <a:r>
              <a:rPr lang="en-US"/>
              <a:t>in which a particular file is accessed can be controlled. Typically, users or groups</a:t>
            </a:r>
          </a:p>
          <a:p>
            <a:r>
              <a:rPr lang="en-US"/>
              <a:t>of users are granted certain access rights to a file. A wide range of access rights has</a:t>
            </a:r>
          </a:p>
          <a:p>
            <a:r>
              <a:rPr lang="en-US"/>
              <a:t>been used. The following list is representative of access rights that can be assigned</a:t>
            </a:r>
          </a:p>
          <a:p>
            <a:r>
              <a:rPr lang="en-US"/>
              <a:t>to a particular user for a particular file: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None: The user may not even learn of the existence of the file, much less</a:t>
            </a:r>
          </a:p>
          <a:p>
            <a:r>
              <a:rPr lang="en-US"/>
              <a:t>access it. To enforce this restriction, the user would not be allowed to read the</a:t>
            </a:r>
          </a:p>
          <a:p>
            <a:r>
              <a:rPr lang="en-US"/>
              <a:t>user directory that includes this file.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Knowledge: The user can determine that the file exists and who its owner is.</a:t>
            </a:r>
          </a:p>
          <a:p>
            <a:r>
              <a:rPr lang="en-US"/>
              <a:t>The user is then able to petition the owner for additional access rights.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Execution: The user can load and execute a program but cannot copy it.</a:t>
            </a:r>
          </a:p>
          <a:p>
            <a:r>
              <a:rPr lang="en-US"/>
              <a:t>Proprietary programs are often made accessible with this restriction.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Reading: The user can read the file for any purpose, including copying and</a:t>
            </a:r>
          </a:p>
          <a:p>
            <a:r>
              <a:rPr lang="en-US"/>
              <a:t>execution. Some systems are able to enforce a distinction between viewing</a:t>
            </a:r>
          </a:p>
          <a:p>
            <a:r>
              <a:rPr lang="en-US"/>
              <a:t>and copying. In the former case, the contents of the file can be displayed to the</a:t>
            </a:r>
          </a:p>
          <a:p>
            <a:r>
              <a:rPr lang="en-US"/>
              <a:t>user, but the user has no means for making a copy.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Appending: The user can add data to the file, often only at the end, but cannot</a:t>
            </a:r>
          </a:p>
          <a:p>
            <a:r>
              <a:rPr lang="en-US"/>
              <a:t>modify or delete any of the file’s contents. This right is useful in collecting data</a:t>
            </a:r>
          </a:p>
          <a:p>
            <a:r>
              <a:rPr lang="en-US"/>
              <a:t>from a number of sources.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Updating: The user can modify, delete, and add to the file’s data. This normally</a:t>
            </a:r>
          </a:p>
          <a:p>
            <a:r>
              <a:rPr lang="en-US"/>
              <a:t>includes writing the file initially, rewriting it completely or in part, and removing</a:t>
            </a:r>
          </a:p>
          <a:p>
            <a:r>
              <a:rPr lang="en-US"/>
              <a:t>all or a portion of the data. Some systems distinguish among different</a:t>
            </a:r>
          </a:p>
          <a:p>
            <a:r>
              <a:rPr lang="en-US"/>
              <a:t>degrees of updating.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Changing protection: The user can change the access rights granted to other</a:t>
            </a:r>
          </a:p>
          <a:p>
            <a:r>
              <a:rPr lang="en-US"/>
              <a:t>users. Typically, this right is held only by the owner of the file. In some systems,</a:t>
            </a:r>
          </a:p>
          <a:p>
            <a:r>
              <a:rPr lang="en-US"/>
              <a:t>the owner can extend this right to others. To prevent abuse of this mechanism,</a:t>
            </a:r>
          </a:p>
          <a:p>
            <a:r>
              <a:rPr lang="en-US"/>
              <a:t>the file owner will typically be able to specify which rights can be changed by</a:t>
            </a:r>
          </a:p>
          <a:p>
            <a:r>
              <a:rPr lang="en-US"/>
              <a:t>the holder of this right.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Deletion: The user can delete the file from the file system.</a:t>
            </a:r>
          </a:p>
          <a:p>
            <a:endParaRPr lang="en-US" b="1"/>
          </a:p>
          <a:p>
            <a:r>
              <a:rPr lang="en-US"/>
              <a:t>These rights can be considered to constitute a hierarchy, with each right implying</a:t>
            </a:r>
          </a:p>
          <a:p>
            <a:r>
              <a:rPr lang="en-US"/>
              <a:t>those that precede it. Thus, if a particular user is granted the updating right for a</a:t>
            </a:r>
          </a:p>
          <a:p>
            <a:r>
              <a:rPr lang="en-US"/>
              <a:t>particular file, then that user is also granted the following rights: knowledge, execution,</a:t>
            </a:r>
          </a:p>
          <a:p>
            <a:r>
              <a:rPr lang="en-US"/>
              <a:t>reading, and appending.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4F8D62-B766-4CD9-A18F-5E6E21C481C8}" type="slidenum">
              <a:rPr lang="en-US">
                <a:latin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6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One user is designated as owner of a given file, usually the person who initially</a:t>
            </a:r>
          </a:p>
          <a:p>
            <a:r>
              <a:rPr lang="en-US"/>
              <a:t>created a file. The owner has all of the access rights listed previously and may grant</a:t>
            </a:r>
          </a:p>
          <a:p>
            <a:r>
              <a:rPr lang="en-US"/>
              <a:t>rights to others. Access can be provided to different classes of users: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Specific user: Individual users who are designated by user ID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User groups: A set of users who are not individually defined. The system must</a:t>
            </a:r>
          </a:p>
          <a:p>
            <a:r>
              <a:rPr lang="en-US"/>
              <a:t>have some way of keeping track of the membership of user groups.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All: All users who have access to this system. These are public files.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A172C6-6C13-4032-97D5-E4100B7AAE0C}" type="slidenum">
              <a:rPr lang="en-US">
                <a:latin typeface="Calibri" panose="020F0502020204030204" pitchFamily="34" charset="0"/>
              </a:rPr>
              <a:pPr/>
              <a:t>17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0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/>
              <a:t>Following successful logon, the user has been granted access to one or a set of hosts</a:t>
            </a:r>
          </a:p>
          <a:p>
            <a:r>
              <a:rPr lang="en-US"/>
              <a:t>and applications. This is generally not sufficient for a system that includes sensitive</a:t>
            </a:r>
          </a:p>
          <a:p>
            <a:r>
              <a:rPr lang="en-US"/>
              <a:t>data in its database. Through the user–access control procedure, a user can be</a:t>
            </a:r>
          </a:p>
          <a:p>
            <a:r>
              <a:rPr lang="en-US"/>
              <a:t>identified to the system. Associated with each user, there can be a profile that specifies</a:t>
            </a:r>
          </a:p>
          <a:p>
            <a:r>
              <a:rPr lang="en-US"/>
              <a:t>permissible operations and file accesses. The operating system can then enforce</a:t>
            </a:r>
          </a:p>
          <a:p>
            <a:r>
              <a:rPr lang="en-US"/>
              <a:t>rules based on the user profile. The database management system, however, must</a:t>
            </a:r>
          </a:p>
          <a:p>
            <a:r>
              <a:rPr lang="en-US"/>
              <a:t>control access to specific records or even portions of records. For example, it may</a:t>
            </a:r>
          </a:p>
          <a:p>
            <a:r>
              <a:rPr lang="en-US"/>
              <a:t>be permissible for anyone in administration to obtain a list of company personnel,</a:t>
            </a:r>
          </a:p>
          <a:p>
            <a:r>
              <a:rPr lang="en-US"/>
              <a:t>but only selected individuals may have access to salary information. The issue is</a:t>
            </a:r>
          </a:p>
          <a:p>
            <a:r>
              <a:rPr lang="en-US"/>
              <a:t>more than just a matter of level of detail. Whereas the operating system may grant</a:t>
            </a:r>
          </a:p>
          <a:p>
            <a:r>
              <a:rPr lang="en-US"/>
              <a:t>a user permission to access a file or use an application, following which there are</a:t>
            </a:r>
          </a:p>
          <a:p>
            <a:r>
              <a:rPr lang="en-US"/>
              <a:t>no further security checks, the database management system must make a decision</a:t>
            </a:r>
          </a:p>
          <a:p>
            <a:r>
              <a:rPr lang="en-US"/>
              <a:t>on each individual access attempt. That decision will depend not only on the user’s</a:t>
            </a:r>
          </a:p>
          <a:p>
            <a:r>
              <a:rPr lang="en-US"/>
              <a:t>identity but also on the specific parts of the data being accessed and even on the</a:t>
            </a:r>
          </a:p>
          <a:p>
            <a:r>
              <a:rPr lang="en-US"/>
              <a:t>information already divulged to the user.</a:t>
            </a:r>
          </a:p>
          <a:p>
            <a:endParaRPr lang="en-US"/>
          </a:p>
          <a:p>
            <a:r>
              <a:rPr lang="en-US"/>
              <a:t>A general model of access control as exercised by a file or database management</a:t>
            </a:r>
          </a:p>
          <a:p>
            <a:r>
              <a:rPr lang="en-US"/>
              <a:t>system is that of an </a:t>
            </a:r>
            <a:r>
              <a:rPr lang="en-US" b="1"/>
              <a:t>access matrix ( Figure 12.15a , based on a figure in</a:t>
            </a:r>
          </a:p>
          <a:p>
            <a:r>
              <a:rPr lang="en-US"/>
              <a:t>[SAND94]). The basic elements of the model are as follows: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Subject: An entity capable of accessing objects. Generally, the concept of subject</a:t>
            </a:r>
          </a:p>
          <a:p>
            <a:r>
              <a:rPr lang="en-US"/>
              <a:t>equates with that of process. Any user or application actually gains access</a:t>
            </a:r>
          </a:p>
          <a:p>
            <a:r>
              <a:rPr lang="en-US"/>
              <a:t>to an object by means of a process that represents that user or application.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Object: Anything to which access is controlled. Examples include files, portions</a:t>
            </a:r>
          </a:p>
          <a:p>
            <a:r>
              <a:rPr lang="en-US"/>
              <a:t>of files, programs, segments of memory, and software objects (e.g., Java objects).</a:t>
            </a:r>
          </a:p>
          <a:p>
            <a:endParaRPr lang="en-US"/>
          </a:p>
          <a:p>
            <a:r>
              <a:rPr lang="en-US"/>
              <a:t>• </a:t>
            </a:r>
            <a:r>
              <a:rPr lang="en-US" b="1"/>
              <a:t>Access right: The way in which an object is accessed by a subject. Examples</a:t>
            </a:r>
          </a:p>
          <a:p>
            <a:r>
              <a:rPr lang="en-US"/>
              <a:t>are read, write, execute, and functions in software objects.</a:t>
            </a:r>
          </a:p>
          <a:p>
            <a:endParaRPr lang="en-US"/>
          </a:p>
          <a:p>
            <a:r>
              <a:rPr lang="en-US"/>
              <a:t>One dimension of the matrix consists of identified subjects that may attempt</a:t>
            </a:r>
          </a:p>
          <a:p>
            <a:r>
              <a:rPr lang="en-US"/>
              <a:t>data access. Typically, this list will consist of individual users or user groups, although</a:t>
            </a:r>
          </a:p>
          <a:p>
            <a:r>
              <a:rPr lang="en-US"/>
              <a:t>access could be controlled for terminals, hosts, or applications instead of or in addition</a:t>
            </a:r>
          </a:p>
          <a:p>
            <a:r>
              <a:rPr lang="en-US"/>
              <a:t>to users. The other dimension lists the objects that may be accessed. At the greatest</a:t>
            </a:r>
          </a:p>
          <a:p>
            <a:r>
              <a:rPr lang="en-US"/>
              <a:t>level of detail, objects may be individual data fields. More aggregate groupings,</a:t>
            </a:r>
          </a:p>
          <a:p>
            <a:r>
              <a:rPr lang="en-US"/>
              <a:t>such as records, files, or even the entire database, may also be objects in the matrix.</a:t>
            </a:r>
          </a:p>
          <a:p>
            <a:r>
              <a:rPr lang="en-US"/>
              <a:t>Each entry in the matrix indicates the access rights of that subject for that object.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DADB239-9A05-4B0F-A063-9FCEB012FD69}" type="slidenum">
              <a:rPr lang="en-US">
                <a:latin typeface="Calibri" panose="020F0502020204030204" pitchFamily="34" charset="0"/>
              </a:rPr>
              <a:pPr/>
              <a:t>19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465E641-C12C-4819-A234-285D4BBED752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BFA0-BD9D-4147-A6D8-F486EF498F8F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291D-56C1-4E8F-9949-150A3A814AD4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2E61EF-DF26-4020-9491-A77D9EBF652C}" type="datetime1">
              <a:rPr lang="en-CA" smtClean="0"/>
              <a:pPr/>
              <a:t>2020-09-01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CPU Scheduling</a:t>
            </a:r>
            <a:endParaRPr lang="en-CA" dirty="0"/>
          </a:p>
        </p:txBody>
      </p:sp>
      <p:pic>
        <p:nvPicPr>
          <p:cNvPr id="11" name="Picture 28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949280"/>
            <a:ext cx="1835696" cy="8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22C40B2-5A19-4C0E-9018-04DB5B657819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0AFC-90DE-4806-979D-53E1713A1B76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AC3F-EEA3-4EE8-AF60-4D7622EDCBB1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3BE225-FC6D-42CF-9997-7B60071A5977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A66-9D58-4344-BFBA-72025CF2E33A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CPU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93A376-C975-45C6-839B-BBDA4AD279D8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A2D22A-680C-4298-9E0A-99E52489E4C0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CA"/>
              <a:t>CPU Scheduling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EDA45F-7FE7-473F-9C32-36665B93AE7D}" type="datetime1">
              <a:rPr lang="en-CA" smtClean="0"/>
              <a:pPr/>
              <a:t>2020-09-01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CA"/>
              <a:t>CPU Scheduling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3A0878-15BF-46CA-A796-9F1729AA0E0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/>
              <a:t>Comp 346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10</a:t>
            </a:r>
            <a:br>
              <a:rPr lang="en-US" dirty="0"/>
            </a:br>
            <a:r>
              <a:rPr lang="en-US" sz="3000" cap="small" dirty="0">
                <a:latin typeface="+mj-lt"/>
                <a:ea typeface="+mj-ea"/>
                <a:cs typeface="+mj-cs"/>
              </a:rPr>
              <a:t>File Management</a:t>
            </a:r>
            <a:endParaRPr lang="en-CA" sz="3000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2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Group of related bytes (e.g. last_name, first_name, age) that can be identified by the user with a name, type, and size.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Record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Group of related fields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Group of related records that contains information to be used by specific application programs to generate reports. This type of file contains data and is sometimes called a flat file because it has no connections to other files and has no dimensionality.</a:t>
            </a:r>
          </a:p>
        </p:txBody>
      </p:sp>
    </p:spTree>
    <p:extLst>
      <p:ext uri="{BB962C8B-B14F-4D97-AF65-F5344CB8AC3E}">
        <p14:creationId xmlns:p14="http://schemas.microsoft.com/office/powerpoint/2010/main" val="16430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Definitions </a:t>
            </a:r>
            <a:r>
              <a:rPr lang="en-US"/>
              <a:t>(continued)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Groups of related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Interconnected at various levels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Give users flexibility of access to stored data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Program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Contain instructions 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Data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Contain data</a:t>
            </a:r>
          </a:p>
          <a:p>
            <a:pPr eaLnBrk="1" hangingPunct="1">
              <a:lnSpc>
                <a:spcPct val="90000"/>
              </a:lnSpc>
            </a:pPr>
            <a:r>
              <a:rPr lang="en-US" b="1"/>
              <a:t>Directories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Are special files with listings of filenames and their attributes</a:t>
            </a:r>
          </a:p>
        </p:txBody>
      </p:sp>
    </p:spTree>
    <p:extLst>
      <p:ext uri="{BB962C8B-B14F-4D97-AF65-F5344CB8AC3E}">
        <p14:creationId xmlns:p14="http://schemas.microsoft.com/office/powerpoint/2010/main" val="349458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Understanding Operating Systems, Fifth Edition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6A9827-3E70-4D5B-9AB0-2AD0EDF8B741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Definitions </a:t>
            </a:r>
            <a:r>
              <a:rPr lang="en-US"/>
              <a:t>(continued)</a:t>
            </a:r>
          </a:p>
        </p:txBody>
      </p:sp>
      <p:pic>
        <p:nvPicPr>
          <p:cNvPr id="12293" name="Picture 3" descr="Fig08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3" y="2492896"/>
            <a:ext cx="81534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67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File Management 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038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 the data management needs of the user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Guarantee that the data in the file is valid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Optimize performance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I/O support for a variety of storage device types</a:t>
            </a:r>
          </a:p>
          <a:p>
            <a:pPr fontAlgn="auto">
              <a:spcAft>
                <a:spcPts val="0"/>
              </a:spcAft>
              <a:defRPr/>
            </a:pPr>
            <a:r>
              <a:rPr lang="en-NZ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Minimize the potential for lost or destroyed data</a:t>
            </a:r>
          </a:p>
          <a:p>
            <a:pPr fontAlgn="auto">
              <a:spcAft>
                <a:spcPts val="0"/>
              </a:spcAft>
              <a:defRPr/>
            </a:pPr>
            <a:r>
              <a:rPr lang="en-NZ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a standardized set of I/O interface routines to user processes</a:t>
            </a:r>
          </a:p>
          <a:p>
            <a:pPr fontAlgn="auto">
              <a:spcAft>
                <a:spcPts val="0"/>
              </a:spcAft>
              <a:defRPr/>
            </a:pPr>
            <a:r>
              <a:rPr lang="en-NZ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 I/O support for multiple users in the case of multiple-user systems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5613"/>
            <a:ext cx="9144000" cy="106838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Minimal User Requirements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52600"/>
            <a:ext cx="8077200" cy="609600"/>
          </a:xfrm>
        </p:spPr>
        <p:txBody>
          <a:bodyPr/>
          <a:lstStyle/>
          <a:p>
            <a:pPr marL="225425" indent="-225425">
              <a:buSzPct val="155000"/>
              <a:buFont typeface="Wingdings" panose="05000000000000000000" pitchFamily="2" charset="2"/>
              <a:buChar char="§"/>
            </a:pPr>
            <a:r>
              <a:rPr lang="en-US" sz="2200"/>
              <a:t>Each user: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077200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marL="1079500" indent="-444500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2438400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724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File Sharing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2860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8307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12192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140200" cy="13223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Access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783013" cy="4419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sz="1700" b="1" i="1"/>
              <a:t>None</a:t>
            </a:r>
          </a:p>
          <a:p>
            <a:pPr lvl="1">
              <a:lnSpc>
                <a:spcPct val="80000"/>
              </a:lnSpc>
              <a:spcBef>
                <a:spcPts val="1000"/>
              </a:spcBef>
            </a:pPr>
            <a:r>
              <a:rPr lang="en-US" sz="1700"/>
              <a:t>the user would not be allowed to read the user directory that includes the file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1" i="1"/>
              <a:t>Knowledge</a:t>
            </a:r>
          </a:p>
          <a:p>
            <a:pPr marL="565150" lvl="2">
              <a:lnSpc>
                <a:spcPct val="80000"/>
              </a:lnSpc>
              <a:spcBef>
                <a:spcPts val="1000"/>
              </a:spcBef>
            </a:pPr>
            <a:r>
              <a:rPr lang="en-US" sz="1700"/>
              <a:t>the user can determine that the file exists and who its owner is and can then petition the owner for additional access rights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1" i="1"/>
              <a:t>Execution</a:t>
            </a:r>
          </a:p>
          <a:p>
            <a:pPr marL="565150" lvl="2">
              <a:lnSpc>
                <a:spcPct val="80000"/>
              </a:lnSpc>
              <a:spcBef>
                <a:spcPts val="1000"/>
              </a:spcBef>
            </a:pPr>
            <a:r>
              <a:rPr lang="en-US" sz="1700"/>
              <a:t>the user can load and execute a program but cannot copy it</a:t>
            </a: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b="1" i="1"/>
              <a:t>Reading</a:t>
            </a:r>
          </a:p>
          <a:p>
            <a:pPr marL="565150" lvl="2">
              <a:lnSpc>
                <a:spcPct val="80000"/>
              </a:lnSpc>
              <a:spcBef>
                <a:spcPts val="1000"/>
              </a:spcBef>
            </a:pPr>
            <a:r>
              <a:rPr lang="en-US" sz="1700"/>
              <a:t>the user can read the file for any purpose, including copying and execution</a:t>
            </a:r>
          </a:p>
          <a:p>
            <a:pPr marL="565150" lvl="2">
              <a:lnSpc>
                <a:spcPct val="90000"/>
              </a:lnSpc>
              <a:spcBef>
                <a:spcPts val="1800"/>
              </a:spcBef>
            </a:pPr>
            <a:endParaRPr lang="en-US" sz="1700"/>
          </a:p>
          <a:p>
            <a:pPr marL="565150" lvl="2">
              <a:lnSpc>
                <a:spcPct val="90000"/>
              </a:lnSpc>
              <a:spcBef>
                <a:spcPts val="1800"/>
              </a:spcBef>
            </a:pPr>
            <a:endParaRPr lang="en-US" sz="17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763" y="2209800"/>
            <a:ext cx="3779837" cy="43434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sz="1700" b="1" i="1"/>
              <a:t>Appending</a:t>
            </a:r>
          </a:p>
          <a:p>
            <a:pPr lvl="1">
              <a:lnSpc>
                <a:spcPct val="80000"/>
              </a:lnSpc>
              <a:spcBef>
                <a:spcPts val="1400"/>
              </a:spcBef>
            </a:pPr>
            <a:r>
              <a:rPr lang="en-US" sz="1700"/>
              <a:t>the user can add data to the file but cannot modify or delete any of the file’s contents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b="1" i="1"/>
              <a:t>Updating</a:t>
            </a:r>
          </a:p>
          <a:p>
            <a:pPr lvl="1">
              <a:lnSpc>
                <a:spcPct val="80000"/>
              </a:lnSpc>
              <a:spcBef>
                <a:spcPts val="1400"/>
              </a:spcBef>
            </a:pPr>
            <a:r>
              <a:rPr lang="en-US" sz="1700"/>
              <a:t>the user can modify, delete, and add to the file’s data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b="1" i="1"/>
              <a:t>Changing protection</a:t>
            </a:r>
          </a:p>
          <a:p>
            <a:pPr lvl="1">
              <a:lnSpc>
                <a:spcPct val="80000"/>
              </a:lnSpc>
              <a:spcBef>
                <a:spcPts val="1400"/>
              </a:spcBef>
            </a:pPr>
            <a:r>
              <a:rPr lang="en-US" sz="1700"/>
              <a:t>the user can change the access rights granted to other users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b="1" i="1"/>
              <a:t>Deletion</a:t>
            </a:r>
          </a:p>
          <a:p>
            <a:pPr lvl="1">
              <a:lnSpc>
                <a:spcPct val="80000"/>
              </a:lnSpc>
              <a:spcBef>
                <a:spcPts val="1400"/>
              </a:spcBef>
            </a:pPr>
            <a:r>
              <a:rPr lang="en-US" sz="1700"/>
              <a:t>the user can delete the file from the file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76794"/>
            <a:ext cx="1371600" cy="1352006"/>
          </a:xfrm>
          <a:prstGeom prst="rect">
            <a:avLst/>
          </a:prstGeom>
          <a:effectLst>
            <a:glow rad="101600">
              <a:schemeClr val="accent1"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21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4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3568" y="188640"/>
            <a:ext cx="7824788" cy="1219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User Access Rights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762000" y="2362200"/>
          <a:ext cx="7696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66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Access Control</a:t>
            </a:r>
          </a:p>
        </p:txBody>
      </p:sp>
      <p:sp>
        <p:nvSpPr>
          <p:cNvPr id="358403" name="Rectangle 3"/>
          <p:cNvSpPr>
            <a:spLocks noGrp="1"/>
          </p:cNvSpPr>
          <p:nvPr>
            <p:ph type="body" idx="1"/>
          </p:nvPr>
        </p:nvSpPr>
        <p:spPr>
          <a:xfrm>
            <a:off x="914400" y="2209800"/>
            <a:ext cx="7543800" cy="3840163"/>
          </a:xfrm>
        </p:spPr>
        <p:txBody>
          <a:bodyPr>
            <a:normAutofit lnSpcReduction="10000"/>
          </a:bodyPr>
          <a:lstStyle/>
          <a:p>
            <a:r>
              <a:rPr lang="en-US"/>
              <a:t>In a system with multiple users, it’s important to protect one user’s objects (files, directories) from other users.</a:t>
            </a:r>
          </a:p>
          <a:p>
            <a:r>
              <a:rPr lang="en-US"/>
              <a:t>Two levels of protections:</a:t>
            </a:r>
          </a:p>
          <a:p>
            <a:pPr lvl="1"/>
            <a:r>
              <a:rPr lang="en-US"/>
              <a:t>Logon verifications: guarantees you have the right to log onto the system</a:t>
            </a:r>
          </a:p>
          <a:p>
            <a:pPr lvl="1"/>
            <a:r>
              <a:rPr lang="en-US"/>
              <a:t>Access determination: guarantees you have permission to access a specific object</a:t>
            </a:r>
          </a:p>
          <a:p>
            <a:r>
              <a:rPr lang="en-US"/>
              <a:t>Access matrix, access lists, capability lists: techniques for determining access rights.</a:t>
            </a:r>
          </a:p>
        </p:txBody>
      </p:sp>
    </p:spTree>
    <p:extLst>
      <p:ext uri="{BB962C8B-B14F-4D97-AF65-F5344CB8AC3E}">
        <p14:creationId xmlns:p14="http://schemas.microsoft.com/office/powerpoint/2010/main" val="422858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3657600" cy="762000"/>
          </a:xfrm>
        </p:spPr>
        <p:txBody>
          <a:bodyPr>
            <a:normAutofit fontScale="90000"/>
          </a:bodyPr>
          <a:lstStyle/>
          <a:p>
            <a:pPr fontAlgn="auto">
              <a:lnSpc>
                <a:spcPts val="24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en-NZ" b="1" dirty="0"/>
              <a:t>Access Matrix</a:t>
            </a:r>
            <a:br>
              <a:rPr lang="en-NZ" dirty="0"/>
            </a:br>
            <a:r>
              <a:rPr lang="en-NZ" dirty="0"/>
              <a:t>	</a:t>
            </a:r>
            <a:br>
              <a:rPr lang="en-NZ" dirty="0"/>
            </a:br>
            <a:endParaRPr lang="en-NZ" dirty="0"/>
          </a:p>
        </p:txBody>
      </p:sp>
      <p:pic>
        <p:nvPicPr>
          <p:cNvPr id="289794" name="Content Placeholder 3" descr="Fig12_13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56563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5800" y="762000"/>
            <a:ext cx="3962400" cy="204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The basic elements are:</a:t>
            </a:r>
          </a:p>
          <a:p>
            <a:pPr marL="739775" lvl="1" indent="-282575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subject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– an entity capable of accessing objects</a:t>
            </a:r>
          </a:p>
          <a:p>
            <a:pPr marL="739775" lvl="1" indent="-282575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object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– anything to which access is controlled</a:t>
            </a:r>
          </a:p>
          <a:p>
            <a:pPr marL="739775" lvl="1" indent="-282575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access right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– the way in which an object is accessed by a subject</a:t>
            </a:r>
          </a:p>
        </p:txBody>
      </p:sp>
    </p:spTree>
    <p:extLst>
      <p:ext uri="{BB962C8B-B14F-4D97-AF65-F5344CB8AC3E}">
        <p14:creationId xmlns:p14="http://schemas.microsoft.com/office/powerpoint/2010/main" val="423253432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dirty="0"/>
              <a:t>Files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4294967295"/>
          </p:nvPr>
        </p:nvSpPr>
        <p:spPr>
          <a:xfrm>
            <a:off x="611560" y="1772816"/>
            <a:ext cx="8077200" cy="4191000"/>
          </a:xfrm>
        </p:spPr>
        <p:txBody>
          <a:bodyPr/>
          <a:lstStyle/>
          <a:p>
            <a:r>
              <a:rPr lang="en-NZ" dirty="0"/>
              <a:t>Data collections created by users</a:t>
            </a:r>
          </a:p>
          <a:p>
            <a:r>
              <a:rPr lang="en-NZ" dirty="0"/>
              <a:t>The File System is one of the most important parts of the OS to a user</a:t>
            </a:r>
          </a:p>
          <a:p>
            <a:r>
              <a:rPr lang="en-NZ" dirty="0"/>
              <a:t>Desirable properties of files: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3657600"/>
          <a:ext cx="7239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596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2132856"/>
            <a:ext cx="7467600" cy="7413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05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97202"/>
            <a:ext cx="8859725" cy="2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6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8892480" cy="9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" y="1622387"/>
            <a:ext cx="9003741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6" y="1600200"/>
            <a:ext cx="8879187" cy="5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2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Unix File System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729640" cy="39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en-US" dirty="0"/>
              <a:t>𝑁𝑏 𝑝𝑜𝑖𝑛𝑡𝑒𝑟 𝑝𝑒𝑟 𝑖𝑛𝑑𝑒𝑥 𝑏𝑙𝑜𝑐=𝑓𝑙𝑜𝑜𝑟2048/4=2048 (2^11)/4(bytes)=512</a:t>
            </a:r>
          </a:p>
          <a:p>
            <a:r>
              <a:rPr lang="en-US" dirty="0"/>
              <a:t>S0 = Size of only direct pointer =12∗2𝐾=24𝐾</a:t>
            </a:r>
          </a:p>
          <a:p>
            <a:r>
              <a:rPr lang="en-US" dirty="0"/>
              <a:t>𝑆1= 𝑆𝑖𝑧𝑒 𝑜𝑓 𝑜𝑛𝑙𝑦 𝑠𝑖𝑛𝑔𝑙𝑒 𝑖𝑛𝑑𝑖𝑟𝑒𝑐𝑡 𝑝𝑜𝑖𝑛𝑡𝑒𝑟=512∗2𝐾</a:t>
            </a:r>
          </a:p>
          <a:p>
            <a:r>
              <a:rPr lang="en-US" dirty="0"/>
              <a:t>𝑆2= 𝑆𝑖𝑧𝑒 𝑜𝑓 𝑜𝑛𝑙𝑦 𝑑𝑜𝑢𝑏𝑙𝑒 𝑖𝑛𝑑𝑖𝑟𝑒𝑐𝑡 𝑝𝑜𝑖𝑛𝑡𝑒𝑟=512*2∗2𝐾</a:t>
            </a:r>
          </a:p>
          <a:p>
            <a:r>
              <a:rPr lang="en-US" dirty="0"/>
              <a:t>𝑆3= 𝑆𝑖𝑧𝑒 𝑜𝑓 𝑜𝑛𝑙𝑦 𝑡𝑟𝑖𝑝𝑙𝑒 𝑖𝑛𝑑𝑖𝑟𝑒𝑐𝑡 𝑝𝑜𝑖𝑛𝑡𝑒𝑟=512*3∗2𝐾</a:t>
            </a:r>
          </a:p>
          <a:p>
            <a:r>
              <a:rPr lang="en-US" dirty="0"/>
              <a:t>𝑀𝑎𝑥𝑖𝑚𝑢𝑚 𝑓𝑖𝑙𝑒 𝑠𝑖𝑧𝑒 (𝑓𝑢𝑙𝑙 𝑖𝑛𝑜𝑑𝑒)=𝑆0+𝑆1+𝑆2+𝑆3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09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binary files, record-oriented sequential files, and indexed sequential files. Explain which one (</a:t>
            </a:r>
            <a:r>
              <a:rPr lang="en-US" dirty="0" err="1"/>
              <a:t>i</a:t>
            </a:r>
            <a:r>
              <a:rPr lang="en-US" dirty="0"/>
              <a:t>) has the fastest access time, (ii) has the fastest look-up time for a single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16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65181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file system having disk block sizes of 512 bytes and a file having a size of 3452 bytes and a record size of 78 bytes.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Calculate the number of records that the file requires.</a:t>
            </a:r>
          </a:p>
          <a:p>
            <a:r>
              <a:rPr lang="en-US" dirty="0"/>
              <a:t>(ii) Calculate the disk block factor for the file.</a:t>
            </a:r>
          </a:p>
          <a:p>
            <a:r>
              <a:rPr lang="en-US" dirty="0"/>
              <a:t>(iii)Calculate the amount of internal fragmentation in the last disk block.</a:t>
            </a:r>
          </a:p>
          <a:p>
            <a:r>
              <a:rPr lang="en-US" dirty="0"/>
              <a:t>(iv) Find out the disk block number (relatively to zero) that stores the 24th record in the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4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dirty="0"/>
              <a:t>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916832"/>
            <a:ext cx="7924800" cy="4267200"/>
          </a:xfrm>
        </p:spPr>
        <p:txBody>
          <a:bodyPr>
            <a:normAutofit lnSpcReduction="10000"/>
          </a:bodyPr>
          <a:lstStyle/>
          <a:p>
            <a:r>
              <a:rPr lang="en-NZ" dirty="0"/>
              <a:t>Provide a means to store data organized as files as well as a collection of functions that can be performed on files</a:t>
            </a:r>
          </a:p>
          <a:p>
            <a:r>
              <a:rPr lang="en-NZ" dirty="0"/>
              <a:t>Maintain a set of attributes associated with the file</a:t>
            </a:r>
          </a:p>
          <a:p>
            <a:r>
              <a:rPr lang="en-NZ" dirty="0"/>
              <a:t>Typical operations include:</a:t>
            </a:r>
          </a:p>
          <a:p>
            <a:pPr marL="968375" lvl="1" indent="-333375"/>
            <a:r>
              <a:rPr lang="en-NZ" dirty="0"/>
              <a:t>Create</a:t>
            </a:r>
          </a:p>
          <a:p>
            <a:pPr marL="968375" lvl="1" indent="-333375"/>
            <a:r>
              <a:rPr lang="en-NZ" dirty="0"/>
              <a:t>Delete</a:t>
            </a:r>
          </a:p>
          <a:p>
            <a:pPr marL="968375" lvl="1" indent="-333375"/>
            <a:r>
              <a:rPr lang="en-NZ" dirty="0"/>
              <a:t>Open</a:t>
            </a:r>
          </a:p>
          <a:p>
            <a:pPr marL="968375" lvl="1" indent="-333375"/>
            <a:r>
              <a:rPr lang="en-NZ" dirty="0"/>
              <a:t>Close</a:t>
            </a:r>
          </a:p>
          <a:p>
            <a:pPr marL="968375" lvl="1" indent="-333375"/>
            <a:r>
              <a:rPr lang="en-NZ" dirty="0"/>
              <a:t>Read</a:t>
            </a:r>
          </a:p>
          <a:p>
            <a:pPr marL="968375" lvl="1" indent="-333375"/>
            <a:r>
              <a:rPr lang="en-NZ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4344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30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9" y="1603426"/>
            <a:ext cx="7115882" cy="41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91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contiguous, linked, and indexed block allocation techniques explain which one (</a:t>
            </a:r>
            <a:r>
              <a:rPr lang="en-US" dirty="0" err="1"/>
              <a:t>i</a:t>
            </a:r>
            <a:r>
              <a:rPr lang="en-US" dirty="0"/>
              <a:t>) provides the fastest transfer time, (ii) permits an easier file extension, and (iii) provides the fastest access time to individual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31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E571D90-6C80-D542-8D13-721D6D8131A3}"/>
                  </a:ext>
                </a:extLst>
              </p14:cNvPr>
              <p14:cNvContentPartPr/>
              <p14:nvPr/>
            </p14:nvContentPartPr>
            <p14:xfrm>
              <a:off x="5158130" y="4970201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E571D90-6C80-D542-8D13-721D6D813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9130" y="49615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61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32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" y="1772816"/>
            <a:ext cx="789118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33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1000" dirty="0"/>
              <a:t>Operating Systems: Internals and Design Principles, Chapter 12 File Management, Seventh Edition By William Stallings</a:t>
            </a:r>
          </a:p>
          <a:p>
            <a:pPr>
              <a:defRPr/>
            </a:pPr>
            <a:r>
              <a:rPr lang="en-CA" sz="1000" dirty="0"/>
              <a:t>Understanding Operating Systems Fifth Edition, </a:t>
            </a:r>
            <a:r>
              <a:rPr lang="en-US" sz="1000" dirty="0"/>
              <a:t>Chapter 8 File Management</a:t>
            </a:r>
          </a:p>
          <a:p>
            <a:r>
              <a:rPr lang="en-US" sz="1000" dirty="0"/>
              <a:t> Problem Solving questions by François </a:t>
            </a:r>
            <a:r>
              <a:rPr lang="en-US" sz="1000" dirty="0" err="1"/>
              <a:t>Gingras</a:t>
            </a:r>
            <a:r>
              <a:rPr lang="en-US" sz="1000" dirty="0"/>
              <a:t> </a:t>
            </a:r>
            <a:r>
              <a:rPr lang="en-US" sz="1000" dirty="0" err="1"/>
              <a:t>Myriam</a:t>
            </a:r>
            <a:r>
              <a:rPr lang="en-US" sz="1000" dirty="0"/>
              <a:t> </a:t>
            </a:r>
            <a:r>
              <a:rPr lang="en-US" sz="1000" dirty="0" err="1"/>
              <a:t>Kharma</a:t>
            </a:r>
            <a:r>
              <a:rPr lang="en-US" sz="1000" dirty="0"/>
              <a:t>, Prof. Titus </a:t>
            </a:r>
            <a:r>
              <a:rPr lang="en-US" sz="1000" dirty="0" err="1"/>
              <a:t>Kerly</a:t>
            </a:r>
            <a:endParaRPr lang="en-US" sz="1000" dirty="0"/>
          </a:p>
          <a:p>
            <a:pPr fontAlgn="auto">
              <a:spcAft>
                <a:spcPts val="0"/>
              </a:spcAft>
              <a:defRPr/>
            </a:pP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dirty="0"/>
              <a:t>File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1804753"/>
              </p:ext>
            </p:extLst>
          </p:nvPr>
        </p:nvGraphicFramePr>
        <p:xfrm>
          <a:off x="457200" y="1772816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6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File Structure </a:t>
            </a:r>
          </a:p>
        </p:txBody>
      </p:sp>
      <p:sp>
        <p:nvSpPr>
          <p:cNvPr id="352259" name="Rectangle 3"/>
          <p:cNvSpPr>
            <a:spLocks noGrp="1"/>
          </p:cNvSpPr>
          <p:nvPr>
            <p:ph type="body" idx="1"/>
          </p:nvPr>
        </p:nvSpPr>
        <p:spPr>
          <a:xfrm>
            <a:off x="685800" y="2133600"/>
            <a:ext cx="7797800" cy="3992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Files can be structured as a collection of records or as a sequence of bytes</a:t>
            </a:r>
          </a:p>
          <a:p>
            <a:pPr>
              <a:lnSpc>
                <a:spcPct val="90000"/>
              </a:lnSpc>
            </a:pPr>
            <a:r>
              <a:rPr lang="en-US" sz="2400"/>
              <a:t>UNIX, Linux, Windows, Mac OS’s consider files as a sequence of bytes</a:t>
            </a:r>
          </a:p>
          <a:p>
            <a:pPr>
              <a:lnSpc>
                <a:spcPct val="90000"/>
              </a:lnSpc>
            </a:pPr>
            <a:r>
              <a:rPr lang="en-US" sz="2400"/>
              <a:t>Other OS’s, notably many IBM mainframes, adopt the collection-of-records approach; useful for DB</a:t>
            </a:r>
          </a:p>
          <a:p>
            <a:pPr>
              <a:lnSpc>
                <a:spcPct val="90000"/>
              </a:lnSpc>
            </a:pPr>
            <a:r>
              <a:rPr lang="en-US" sz="2400"/>
              <a:t>COBOL supports the collection-of-records file and can implement it even on systems that don’t provide such files natively.</a:t>
            </a:r>
          </a:p>
        </p:txBody>
      </p:sp>
    </p:spTree>
    <p:extLst>
      <p:ext uri="{BB962C8B-B14F-4D97-AF65-F5344CB8AC3E}">
        <p14:creationId xmlns:p14="http://schemas.microsoft.com/office/powerpoint/2010/main" val="21006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The File Manager</a:t>
            </a:r>
            <a:endParaRPr lang="en-CA">
              <a:solidFill>
                <a:srgbClr val="18B2B6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File Manager is also called the </a:t>
            </a:r>
            <a:r>
              <a:rPr lang="en-US" b="1"/>
              <a:t>File management system </a:t>
            </a:r>
            <a:r>
              <a:rPr lang="en-US"/>
              <a:t>and is the </a:t>
            </a:r>
            <a:r>
              <a:rPr lang="en-CA"/>
              <a:t>software responsible for:</a:t>
            </a:r>
          </a:p>
          <a:p>
            <a:pPr lvl="1" eaLnBrk="1" hangingPunct="1"/>
            <a:r>
              <a:rPr lang="en-CA"/>
              <a:t>Creating, deleting, modifying, controlling access to files</a:t>
            </a:r>
          </a:p>
          <a:p>
            <a:pPr lvl="1" eaLnBrk="1" hangingPunct="1">
              <a:buFontTx/>
              <a:buNone/>
            </a:pPr>
            <a:endParaRPr lang="en-CA"/>
          </a:p>
          <a:p>
            <a:pPr eaLnBrk="1" hangingPunct="1"/>
            <a:r>
              <a:rPr lang="en-CA"/>
              <a:t>Provides support for libraries of programs to online users, for </a:t>
            </a:r>
            <a:r>
              <a:rPr lang="en-US"/>
              <a:t>spooling operation, and for interactive computing</a:t>
            </a:r>
          </a:p>
        </p:txBody>
      </p:sp>
    </p:spTree>
    <p:extLst>
      <p:ext uri="{BB962C8B-B14F-4D97-AF65-F5344CB8AC3E}">
        <p14:creationId xmlns:p14="http://schemas.microsoft.com/office/powerpoint/2010/main" val="194006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Responsibilities of the File Manager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b="1" dirty="0"/>
              <a:t>Four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/>
              <a:t>Keep track of where each file is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Implement a policy that will: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/>
              <a:t>Determine where and how files are stored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/>
              <a:t>Efficiently use available storage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CA" dirty="0"/>
              <a:t>Provide efficient file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Allocate each file when a user has been cleared for access to it, then record its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File </a:t>
            </a:r>
            <a:r>
              <a:rPr lang="en-US" dirty="0" err="1"/>
              <a:t>deallocation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File returned to storage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Communicate file availability to others waiting for 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983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Responsibilities of the File Manager (continued)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b="1"/>
              <a:t>File Manager’s Policy</a:t>
            </a:r>
            <a:r>
              <a:rPr lang="en-CA"/>
              <a:t> determines:</a:t>
            </a:r>
          </a:p>
          <a:p>
            <a:pPr lvl="1" eaLnBrk="1" hangingPunct="1"/>
            <a:r>
              <a:rPr lang="en-CA"/>
              <a:t>File storage location</a:t>
            </a:r>
          </a:p>
          <a:p>
            <a:pPr lvl="1" eaLnBrk="1" hangingPunct="1"/>
            <a:r>
              <a:rPr lang="en-CA"/>
              <a:t>System and user access files via device-independent commands</a:t>
            </a:r>
          </a:p>
          <a:p>
            <a:pPr eaLnBrk="1" hangingPunct="1"/>
            <a:r>
              <a:rPr lang="en-CA"/>
              <a:t>Who will have access to which file. This depends on two factors:</a:t>
            </a:r>
          </a:p>
          <a:p>
            <a:pPr eaLnBrk="1" hangingPunct="1"/>
            <a:r>
              <a:rPr lang="en-US"/>
              <a:t>Flexibility of access to information (Factor 1)</a:t>
            </a:r>
          </a:p>
          <a:p>
            <a:pPr lvl="1" eaLnBrk="1" hangingPunct="1"/>
            <a:r>
              <a:rPr lang="en-US"/>
              <a:t>Shared files</a:t>
            </a:r>
          </a:p>
          <a:p>
            <a:pPr lvl="1" eaLnBrk="1" hangingPunct="1"/>
            <a:r>
              <a:rPr lang="en-US"/>
              <a:t>Providing distributed access</a:t>
            </a:r>
          </a:p>
          <a:p>
            <a:pPr lvl="1" eaLnBrk="1" hangingPunct="1"/>
            <a:r>
              <a:rPr lang="en-US"/>
              <a:t>Allowing users to browse public directories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16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Responsibilities of the File Manager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/>
              <a:t>Subsequent protection (Factor 2)</a:t>
            </a:r>
          </a:p>
          <a:p>
            <a:pPr lvl="1" eaLnBrk="1" hangingPunct="1"/>
            <a:r>
              <a:rPr lang="en-CA"/>
              <a:t>Protect files against system malfunctions</a:t>
            </a:r>
          </a:p>
          <a:p>
            <a:pPr lvl="1" eaLnBrk="1" hangingPunct="1"/>
            <a:r>
              <a:rPr lang="en-CA"/>
              <a:t>Security checks</a:t>
            </a:r>
          </a:p>
          <a:p>
            <a:pPr lvl="2" eaLnBrk="1" hangingPunct="1"/>
            <a:r>
              <a:rPr lang="en-CA"/>
              <a:t>Account numbers, passwords, lockwords</a:t>
            </a:r>
          </a:p>
          <a:p>
            <a:pPr eaLnBrk="1" hangingPunct="1"/>
            <a:r>
              <a:rPr lang="en-CA" b="1"/>
              <a:t>File allocation</a:t>
            </a:r>
          </a:p>
          <a:p>
            <a:pPr lvl="1" eaLnBrk="1" hangingPunct="1"/>
            <a:r>
              <a:rPr lang="en-CA"/>
              <a:t>Activate secondary storage device, load file into memory, update records</a:t>
            </a:r>
          </a:p>
          <a:p>
            <a:pPr eaLnBrk="1" hangingPunct="1"/>
            <a:r>
              <a:rPr lang="en-CA" b="1"/>
              <a:t>File deallocation</a:t>
            </a:r>
          </a:p>
          <a:p>
            <a:pPr lvl="1" eaLnBrk="1" hangingPunct="1"/>
            <a:r>
              <a:rPr lang="en-CA"/>
              <a:t>Update file tables, rewrite file (if revised), notify waiting processes of file availability</a:t>
            </a:r>
          </a:p>
        </p:txBody>
      </p:sp>
    </p:spTree>
    <p:extLst>
      <p:ext uri="{BB962C8B-B14F-4D97-AF65-F5344CB8AC3E}">
        <p14:creationId xmlns:p14="http://schemas.microsoft.com/office/powerpoint/2010/main" val="1929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5060</TotalTime>
  <Words>3280</Words>
  <Application>Microsoft Office PowerPoint</Application>
  <PresentationFormat>On-screen Show (4:3)</PresentationFormat>
  <Paragraphs>392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Comp 346</vt:lpstr>
      <vt:lpstr>Files</vt:lpstr>
      <vt:lpstr>File Systems</vt:lpstr>
      <vt:lpstr>File Structure</vt:lpstr>
      <vt:lpstr>File Structure </vt:lpstr>
      <vt:lpstr>The File Manager</vt:lpstr>
      <vt:lpstr>Responsibilities of the File Manager</vt:lpstr>
      <vt:lpstr>Responsibilities of the File Manager (continued)</vt:lpstr>
      <vt:lpstr>Responsibilities of the File Manager (continued)</vt:lpstr>
      <vt:lpstr>Definitions</vt:lpstr>
      <vt:lpstr>Definitions (continued)</vt:lpstr>
      <vt:lpstr>Definitions (continued)</vt:lpstr>
      <vt:lpstr>File Management System Objectives</vt:lpstr>
      <vt:lpstr>Minimal User Requirements</vt:lpstr>
      <vt:lpstr>File Sharing</vt:lpstr>
      <vt:lpstr>Access Rights</vt:lpstr>
      <vt:lpstr>User Access Rights</vt:lpstr>
      <vt:lpstr>Access Control</vt:lpstr>
      <vt:lpstr>Access Matrix   </vt:lpstr>
      <vt:lpstr>Problem 1</vt:lpstr>
      <vt:lpstr>Solution 1</vt:lpstr>
      <vt:lpstr>Problem 2</vt:lpstr>
      <vt:lpstr>Solution 2</vt:lpstr>
      <vt:lpstr>Problem 3</vt:lpstr>
      <vt:lpstr>Reminder: Unix File System Structure</vt:lpstr>
      <vt:lpstr>Solution 3</vt:lpstr>
      <vt:lpstr>Problem 4</vt:lpstr>
      <vt:lpstr>Solution 4</vt:lpstr>
      <vt:lpstr>Problem 5</vt:lpstr>
      <vt:lpstr>Solution 5</vt:lpstr>
      <vt:lpstr>Problem 6</vt:lpstr>
      <vt:lpstr>Solution 6</vt:lpstr>
      <vt:lpstr>Refrences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Vasu Ratanpara</cp:lastModifiedBy>
  <cp:revision>172</cp:revision>
  <dcterms:created xsi:type="dcterms:W3CDTF">2011-09-10T16:17:31Z</dcterms:created>
  <dcterms:modified xsi:type="dcterms:W3CDTF">2020-09-01T20:32:58Z</dcterms:modified>
</cp:coreProperties>
</file>