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8" r:id="rId4"/>
    <p:sldId id="311" r:id="rId5"/>
    <p:sldId id="312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ebas Neue" panose="020B0604020202020204" charset="0"/>
      <p:regular r:id="rId17"/>
    </p:embeddedFont>
    <p:embeddedFont>
      <p:font typeface="Comfortaa" panose="020B0604020202020204" charset="0"/>
      <p:regular r:id="rId18"/>
      <p:bold r:id="rId19"/>
    </p:embeddedFont>
    <p:embeddedFont>
      <p:font typeface="Fira Code" panose="020B0809050000020004" pitchFamily="49" charset="0"/>
      <p:regular r:id="rId20"/>
      <p:bold r:id="rId21"/>
    </p:embeddedFont>
    <p:embeddedFont>
      <p:font typeface="Nunito Light" pitchFamily="2" charset="-52"/>
      <p:regular r:id="rId22"/>
      <p: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0B9C4-4CDF-4BBF-AF80-49C68CA74E2C}">
  <a:tblStyle styleId="{34F0B9C4-4CDF-4BBF-AF80-49C68CA74E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99B77F-67DC-4D34-A9BB-16DA39C897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947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8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79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19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8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18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24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22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2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89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</a:t>
            </a:r>
            <a:r>
              <a:rPr lang="en-US" dirty="0"/>
              <a:t>&lt;</a:t>
            </a:r>
            <a:r>
              <a:rPr lang="en-US" dirty="0">
                <a:solidFill>
                  <a:srgbClr val="FF9966"/>
                </a:solidFill>
              </a:rPr>
              <a:t>HueHub</a:t>
            </a:r>
            <a:r>
              <a:rPr lang="en-US" dirty="0"/>
              <a:t>&gt;</a:t>
            </a:r>
            <a:br>
              <a:rPr lang="en-US" dirty="0"/>
            </a:b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ru-RU" sz="1400" dirty="0"/>
              <a:t>социальная сеть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FFC000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rgbClr val="FFC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Друзья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B250DF-7D4F-4E7B-9BD2-817ECE9F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1787873"/>
            <a:ext cx="5730240" cy="25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Чаты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7C7098-E920-4B0F-94D3-7813E14A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32" y="1417320"/>
            <a:ext cx="4360385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0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Диалоги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9BF730-ECAE-4B06-9654-06A94A70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25" y="1242956"/>
            <a:ext cx="3864167" cy="3757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56F43-F701-4844-BF4E-67E276539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8" y="2459001"/>
            <a:ext cx="3760974" cy="1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7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Перспективы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8EEED-E898-4F16-9F3C-E1359D45717A}"/>
              </a:ext>
            </a:extLst>
          </p:cNvPr>
          <p:cNvSpPr txBox="1"/>
          <p:nvPr/>
        </p:nvSpPr>
        <p:spPr>
          <a:xfrm>
            <a:off x="847164" y="1667434"/>
            <a:ext cx="21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Сообщества</a:t>
            </a:r>
            <a:endParaRPr lang="ru-RU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A1D81-486F-48A8-B186-8D06F71D6C3F}"/>
              </a:ext>
            </a:extLst>
          </p:cNvPr>
          <p:cNvSpPr txBox="1"/>
          <p:nvPr/>
        </p:nvSpPr>
        <p:spPr>
          <a:xfrm>
            <a:off x="847164" y="2036766"/>
            <a:ext cx="21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2/</a:t>
            </a:r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Уведомления</a:t>
            </a:r>
            <a:endParaRPr lang="ru-RU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1624C-3C6F-4123-9245-B86F013A9B83}"/>
              </a:ext>
            </a:extLst>
          </p:cNvPr>
          <p:cNvSpPr txBox="1"/>
          <p:nvPr/>
        </p:nvSpPr>
        <p:spPr>
          <a:xfrm>
            <a:off x="847164" y="2387084"/>
            <a:ext cx="21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Музыка</a:t>
            </a:r>
            <a:endParaRPr lang="ru-RU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0A579-F66B-436B-832C-061E444EE9FC}"/>
              </a:ext>
            </a:extLst>
          </p:cNvPr>
          <p:cNvSpPr txBox="1"/>
          <p:nvPr/>
        </p:nvSpPr>
        <p:spPr>
          <a:xfrm>
            <a:off x="847164" y="2775430"/>
            <a:ext cx="21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US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Адаптивность</a:t>
            </a:r>
            <a:endParaRPr lang="ru-RU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8893E-F383-456F-8D52-CB8651634702}"/>
              </a:ext>
            </a:extLst>
          </p:cNvPr>
          <p:cNvSpPr txBox="1"/>
          <p:nvPr/>
        </p:nvSpPr>
        <p:spPr>
          <a:xfrm>
            <a:off x="847164" y="3144762"/>
            <a:ext cx="37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US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ru-RU" sz="1800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Редактор внешнего вида</a:t>
            </a:r>
            <a:endParaRPr lang="ru-RU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24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Стек разработки</a:t>
            </a:r>
            <a:br>
              <a:rPr lang="ru-RU" dirty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09CD8-77E9-4666-9E6A-6B2CAB92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1" y="2571750"/>
            <a:ext cx="1497185" cy="1497185"/>
          </a:xfrm>
          <a:prstGeom prst="rect">
            <a:avLst/>
          </a:prstGeom>
        </p:spPr>
      </p:pic>
      <p:sp>
        <p:nvSpPr>
          <p:cNvPr id="11" name="Google Shape;313;p33">
            <a:extLst>
              <a:ext uri="{FF2B5EF4-FFF2-40B4-BE49-F238E27FC236}">
                <a16:creationId xmlns:a16="http://schemas.microsoft.com/office/drawing/2014/main" id="{1F9E63E3-8550-4EC2-844A-1F5DD663B636}"/>
              </a:ext>
            </a:extLst>
          </p:cNvPr>
          <p:cNvSpPr txBox="1">
            <a:spLocks/>
          </p:cNvSpPr>
          <p:nvPr/>
        </p:nvSpPr>
        <p:spPr>
          <a:xfrm>
            <a:off x="1030941" y="1661753"/>
            <a:ext cx="212239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000" dirty="0">
              <a:solidFill>
                <a:schemeClr val="bg1">
                  <a:lumMod val="10000"/>
                  <a:lumOff val="9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5959F1-4878-426C-A112-70A771A4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611" y="1421986"/>
            <a:ext cx="1624934" cy="16249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0037B0-EE3E-4974-9C27-97CFF21C4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748" y="1541870"/>
            <a:ext cx="1624934" cy="16249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C82039-26DB-4E03-B7C7-0ECDDC9CF33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3335" y="2474220"/>
            <a:ext cx="2909047" cy="29090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7E6615-E70A-4446-9727-58FA8DF63C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89393" y="2605265"/>
            <a:ext cx="2211708" cy="22117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Регистрация пользователя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984D0D0-1A1A-40C6-B7D4-796A7B12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57" y="1556426"/>
            <a:ext cx="2958469" cy="3165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099D149-34CB-424E-9460-C102BE728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796" y="1860381"/>
            <a:ext cx="2335704" cy="2567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Подтверждение логина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A92CC9-DC0B-402E-A4D8-505A10E9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5" y="1288330"/>
            <a:ext cx="8587740" cy="14617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ED926E-5340-48A9-A5DA-09137A62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65" y="2875337"/>
            <a:ext cx="2737875" cy="213862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AD068-3B27-4E75-8327-29F42C56C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361" y="3405188"/>
            <a:ext cx="2829412" cy="10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Главная страница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95B829-32E8-47B9-9794-8B75F480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74" y="1284051"/>
            <a:ext cx="4515052" cy="37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Главная страница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DEE01-A706-4B11-9F07-676D0A4A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2" y="1521916"/>
            <a:ext cx="4283713" cy="31765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72DF29-780E-4E32-A442-5B36FDA28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14" y="1521916"/>
            <a:ext cx="4198187" cy="31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Создание записи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DD8B10-EE79-4FD9-9A8E-AB475551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" y="2403291"/>
            <a:ext cx="4924857" cy="15066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6C4B2D-A95F-4F35-83C8-2F099540D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70" y="1645325"/>
            <a:ext cx="2421015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Профиль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F3DE13-8A76-4FCB-BC5E-592AE1737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35" y="1409700"/>
            <a:ext cx="3737234" cy="35112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A63A69-C5CB-4F75-898A-C52B1924F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54" y="1409700"/>
            <a:ext cx="3747846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C000"/>
                </a:solidFill>
              </a:rPr>
              <a:t>Поиск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D3A26-3D60-4983-9A85-12C3AB07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9" y="2042024"/>
            <a:ext cx="4016869" cy="17824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C3244E-9BBE-46AC-8E8F-880486E5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063" y="2071548"/>
            <a:ext cx="3689762" cy="17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298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49</Words>
  <Application>Microsoft Office PowerPoint</Application>
  <PresentationFormat>Экран (16:9)</PresentationFormat>
  <Paragraphs>22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Anaheim</vt:lpstr>
      <vt:lpstr>Fira Code</vt:lpstr>
      <vt:lpstr>Source Code Pro</vt:lpstr>
      <vt:lpstr>Comfortaa</vt:lpstr>
      <vt:lpstr>Nunito Light</vt:lpstr>
      <vt:lpstr>Bebas Neue</vt:lpstr>
      <vt:lpstr>Introduction to Java Programming for High School by Slidesgo</vt:lpstr>
      <vt:lpstr>Проект &lt;HueHub&gt; </vt:lpstr>
      <vt:lpstr>Стек разработки </vt:lpstr>
      <vt:lpstr>Регистрация пользователя</vt:lpstr>
      <vt:lpstr>Подтверждение логина</vt:lpstr>
      <vt:lpstr>Главная страница</vt:lpstr>
      <vt:lpstr>Главная страница</vt:lpstr>
      <vt:lpstr>Создание записи</vt:lpstr>
      <vt:lpstr>Профиль</vt:lpstr>
      <vt:lpstr>Поиск</vt:lpstr>
      <vt:lpstr>Друзья</vt:lpstr>
      <vt:lpstr>Чаты</vt:lpstr>
      <vt:lpstr>Диалоги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&lt;HueHub&gt;</dc:title>
  <dc:creator>Даниил Шишин</dc:creator>
  <cp:lastModifiedBy>Даниил Шишин</cp:lastModifiedBy>
  <cp:revision>15</cp:revision>
  <dcterms:modified xsi:type="dcterms:W3CDTF">2024-04-05T04:23:54Z</dcterms:modified>
</cp:coreProperties>
</file>