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Slab" charset="0"/>
      <p:regular r:id="rId17"/>
      <p:bold r:id="rId18"/>
    </p:embeddedFont>
    <p:embeddedFont>
      <p:font typeface="Robo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5e434eddc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5e434eddc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5e434eddc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5e434eddc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5e434edd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5e434edd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5e434eddc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5e434eddc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5e434eddc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5e434eddc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5e434edd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5e434edd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5e434edd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5e434edd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5e434edd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5e434eddc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5e434edd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5e434edd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5e434edd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5e434edd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5e434eddc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5e434eddc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5e434eddc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5e434eddc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5e434eddc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5e434eddc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739775" y="1353750"/>
            <a:ext cx="61821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Защита проекта по PyQt5: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Невероятные шахматы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Черняев Кирилл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9050"/>
            <a:ext cx="1411900" cy="14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925" y="21675"/>
            <a:ext cx="1332076" cy="133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97825" cy="12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2100" y="3731600"/>
            <a:ext cx="1411900" cy="14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87900" y="1968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структура: chess.py - Chess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5375"/>
            <a:ext cx="4345500" cy="410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250" y="1035375"/>
            <a:ext cx="4011751" cy="40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431425" y="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структура: chess.py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5425"/>
            <a:ext cx="3177500" cy="36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150" y="1465425"/>
            <a:ext cx="3017901" cy="3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7850" y="1465425"/>
            <a:ext cx="2426149" cy="367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структура: constructor.py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551" y="1144125"/>
            <a:ext cx="3728449" cy="399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80350"/>
            <a:ext cx="4990274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58025" y="458025"/>
            <a:ext cx="88578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Техническая структура: leaderboards.py и soundpad.py</a:t>
            </a:r>
            <a:endParaRPr sz="250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2300"/>
            <a:ext cx="2807525" cy="38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425" y="1305825"/>
            <a:ext cx="2611651" cy="38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725" y="1523475"/>
            <a:ext cx="3253276" cy="26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378400" y="472550"/>
            <a:ext cx="64074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 для развития: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6875"/>
            <a:ext cx="1082758" cy="9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1250" y="0"/>
            <a:ext cx="1082749" cy="105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082749" cy="108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6857" y="4312575"/>
            <a:ext cx="867150" cy="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082750" y="1843750"/>
            <a:ext cx="63333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Интеграция шахматного бота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1008575" y="2528850"/>
            <a:ext cx="64074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 Конструктор способностей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1008575" y="3214950"/>
            <a:ext cx="64074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 Конструктор фигур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87900" y="159600"/>
            <a:ext cx="8368200" cy="9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импортированных и собственных модулей: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Приложение реализовано при помощи библиотеки PyQt5, позволяющей использовать фреймворк Qt, а </a:t>
            </a:r>
            <a:r>
              <a:rPr lang="ru" dirty="0" smtClean="0"/>
              <a:t>также языком </a:t>
            </a:r>
            <a:r>
              <a:rPr lang="ru" dirty="0"/>
              <a:t>Qt для создания пользовательского интерфейса. Помимо этого используются модуль sqlite3 для обновления базы данных и взятия данных из нее, </a:t>
            </a:r>
            <a:r>
              <a:rPr lang="ru" dirty="0" smtClean="0"/>
              <a:t>модули functools</a:t>
            </a:r>
            <a:r>
              <a:rPr lang="ru" dirty="0"/>
              <a:t>, datetime/time, sys, os для корректной работы некоторых функций приложения. Проект разбит на микросервисы, которые связываются </a:t>
            </a:r>
            <a:r>
              <a:rPr lang="ru" dirty="0" smtClean="0"/>
              <a:t>между собой main_program.py</a:t>
            </a:r>
            <a:r>
              <a:rPr lang="ru" dirty="0"/>
              <a:t>. </a:t>
            </a: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825" y="0"/>
            <a:ext cx="1504175" cy="138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9825" y="3639325"/>
            <a:ext cx="1504175" cy="15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87900" y="300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Подробнее об используемом: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7950"/>
            <a:ext cx="4251175" cy="38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787950"/>
            <a:ext cx="45148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348375"/>
            <a:ext cx="45148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9150" y="1997800"/>
            <a:ext cx="451485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структура: main_program.py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8200"/>
            <a:ext cx="4490576" cy="44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650" y="747225"/>
            <a:ext cx="4406349" cy="43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709650" y="2626625"/>
            <a:ext cx="4434300" cy="25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структура: pieces.useful_funcs.py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0197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975" y="0"/>
            <a:ext cx="4842025" cy="20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682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структура: pieces.{piece}.py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8300"/>
            <a:ext cx="2615165" cy="41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577" y="1038300"/>
            <a:ext cx="3075037" cy="41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структура: piece.ability.py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325" y="1448925"/>
            <a:ext cx="4443664" cy="369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 flipH="1">
            <a:off x="2183750" y="2655175"/>
            <a:ext cx="14400" cy="43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8925"/>
            <a:ext cx="3977792" cy="36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структура: settings.py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8925"/>
            <a:ext cx="4349840" cy="3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649" y="1448925"/>
            <a:ext cx="3369350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29875" y="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структура: chess.py - Board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6100"/>
            <a:ext cx="4207651" cy="44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450" y="686100"/>
            <a:ext cx="4631551" cy="44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Экран (16:9)</PresentationFormat>
  <Paragraphs>21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Roboto Slab</vt:lpstr>
      <vt:lpstr>Roboto</vt:lpstr>
      <vt:lpstr>Marina</vt:lpstr>
      <vt:lpstr> Защита проекта по PyQt5: Невероятные шахматы</vt:lpstr>
      <vt:lpstr>Использование импортированных и собственных модулей:</vt:lpstr>
      <vt:lpstr>Подробнее об используемом:</vt:lpstr>
      <vt:lpstr>Техническая структура: main_program.py</vt:lpstr>
      <vt:lpstr>Техническая структура: pieces.useful_funcs.py</vt:lpstr>
      <vt:lpstr>Техническая структура: pieces.{piece}.py</vt:lpstr>
      <vt:lpstr>Техническая структура: piece.ability.py</vt:lpstr>
      <vt:lpstr>Техническая структура: settings.py</vt:lpstr>
      <vt:lpstr>Техническая структура: chess.py - Board</vt:lpstr>
      <vt:lpstr>Техническая структура: chess.py - Chess</vt:lpstr>
      <vt:lpstr>Техническая структура: chess.py</vt:lpstr>
      <vt:lpstr>Техническая структура: constructor.py</vt:lpstr>
      <vt:lpstr>Техническая структура: leaderboards.py и soundpad.py</vt:lpstr>
      <vt:lpstr>Перспективы для развития: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Защита проекта по PyQt5: Невероятные шахматы</dc:title>
  <cp:lastModifiedBy>Admin</cp:lastModifiedBy>
  <cp:revision>1</cp:revision>
  <dcterms:modified xsi:type="dcterms:W3CDTF">2023-11-03T04:15:04Z</dcterms:modified>
</cp:coreProperties>
</file>