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a5ece5f6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8a5ece5f6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a5ece5f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a5ece5f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a5ece5f6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a5ece5f6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a5ece5f6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a5ece5f6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a5ece5f6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a5ece5f6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a5ece5f6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a5ece5f6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a5ece5f6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a5ece5f6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a5ece5f6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a5ece5f6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a5ece5f6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a5ece5f6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a5ece5f6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a5ece5f6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BF9000"/>
                </a:solidFill>
              </a:rPr>
              <a:t>Проект приложения для столовых сбера</a:t>
            </a:r>
            <a:endParaRPr b="1">
              <a:solidFill>
                <a:srgbClr val="BF9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375" y="379903"/>
            <a:ext cx="1117250" cy="11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340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Можно ли запустить приложения с разных устройств?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19150" y="1507825"/>
            <a:ext cx="5629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600"/>
              <a:t>Да, наше приложение грамотно </a:t>
            </a:r>
            <a:r>
              <a:rPr lang="ru" sz="2600">
                <a:solidFill>
                  <a:srgbClr val="BF9000"/>
                </a:solidFill>
              </a:rPr>
              <a:t>синхронизировано </a:t>
            </a:r>
            <a:r>
              <a:rPr lang="ru" sz="2600"/>
              <a:t>под компьютеры, телефоны и планшеты.</a:t>
            </a:r>
            <a:endParaRPr sz="2600"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350" y="21098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19150" y="362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Какие перспективы?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19150" y="1260750"/>
            <a:ext cx="60897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300"/>
              <a:t>Создать конструктор расположения столов.</a:t>
            </a:r>
            <a:endParaRPr sz="2300"/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300"/>
              <a:t>Сделать более удобный интерфейс</a:t>
            </a:r>
            <a:endParaRPr sz="2300"/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300"/>
              <a:t>Улучшить безопасность.</a:t>
            </a:r>
            <a:endParaRPr sz="2300"/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300"/>
              <a:t>Сделать больше функций для администратора</a:t>
            </a:r>
            <a:endParaRPr sz="2300"/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300"/>
              <a:t>Спроектировать систему акций и привилегий</a:t>
            </a:r>
            <a:endParaRPr sz="2300"/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300"/>
              <a:t>Импортировать объекты из kivymd для красивого дизайна</a:t>
            </a:r>
            <a:endParaRPr sz="2300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450" y="476150"/>
            <a:ext cx="1778400" cy="17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407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В чем цель нашего приложения?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170900"/>
            <a:ext cx="5674200" cy="29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400">
                <a:solidFill>
                  <a:srgbClr val="BF9000"/>
                </a:solidFill>
              </a:rPr>
              <a:t>Автоматизировать </a:t>
            </a:r>
            <a:r>
              <a:rPr lang="ru" sz="3400"/>
              <a:t>взаимодействие сотрудников с услугами корпоративного питания.</a:t>
            </a:r>
            <a:endParaRPr sz="3400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6825" y="1642263"/>
            <a:ext cx="1858975" cy="18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306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Что мы использовали?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159675"/>
            <a:ext cx="5595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100"/>
              <a:t>Для создания приложения мы использовали фреймворк </a:t>
            </a:r>
            <a:r>
              <a:rPr lang="ru" sz="3100">
                <a:solidFill>
                  <a:srgbClr val="BF9000"/>
                </a:solidFill>
              </a:rPr>
              <a:t>Kivy</a:t>
            </a:r>
            <a:r>
              <a:rPr lang="ru" sz="3100"/>
              <a:t> и язык программирования </a:t>
            </a:r>
            <a:r>
              <a:rPr lang="ru" sz="3100">
                <a:solidFill>
                  <a:srgbClr val="BF9000"/>
                </a:solidFill>
              </a:rPr>
              <a:t>Python</a:t>
            </a:r>
            <a:endParaRPr sz="3100">
              <a:solidFill>
                <a:srgbClr val="BF9000"/>
              </a:solidFill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875" y="826100"/>
            <a:ext cx="1228975" cy="13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5875" y="3024350"/>
            <a:ext cx="1228975" cy="1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351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Что есть в нашем приложении?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148450"/>
            <a:ext cx="5370900" cy="30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 sz="2800"/>
              <a:t>В нашем проекте разработан </a:t>
            </a:r>
            <a:r>
              <a:rPr lang="ru" sz="2800">
                <a:solidFill>
                  <a:srgbClr val="BF9000"/>
                </a:solidFill>
              </a:rPr>
              <a:t>модуль авторизации</a:t>
            </a:r>
            <a:r>
              <a:rPr lang="ru" sz="2800"/>
              <a:t> с </a:t>
            </a:r>
            <a:r>
              <a:rPr lang="ru" sz="2800">
                <a:solidFill>
                  <a:srgbClr val="BF9000"/>
                </a:solidFill>
              </a:rPr>
              <a:t>jwt-токеном.</a:t>
            </a:r>
            <a:endParaRPr sz="2800">
              <a:solidFill>
                <a:srgbClr val="BF9000"/>
              </a:solidFill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450" y="1580550"/>
            <a:ext cx="1982400" cy="19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351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Что есть в нашем приложении?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148450"/>
            <a:ext cx="5370900" cy="30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/>
              <a:t>2. Наше приложение имеет </a:t>
            </a:r>
            <a:r>
              <a:rPr lang="ru" sz="2800">
                <a:solidFill>
                  <a:srgbClr val="BF9000"/>
                </a:solidFill>
              </a:rPr>
              <a:t>систему администрации</a:t>
            </a:r>
            <a:r>
              <a:rPr lang="ru" sz="2800"/>
              <a:t>, для управления точками заведений, и для управления учетными записями пользователей</a:t>
            </a:r>
            <a:endParaRPr sz="28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750" y="1698413"/>
            <a:ext cx="1746675" cy="17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351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Что есть в нашем приложении?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148450"/>
            <a:ext cx="5370900" cy="30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/>
              <a:t>3. </a:t>
            </a:r>
            <a:r>
              <a:rPr lang="ru" sz="2800">
                <a:solidFill>
                  <a:srgbClr val="BF9000"/>
                </a:solidFill>
              </a:rPr>
              <a:t>Список филиалов</a:t>
            </a:r>
            <a:r>
              <a:rPr lang="ru" sz="2800"/>
              <a:t> создан, для предоставления информации пользователю о выбранной точке заведения.</a:t>
            </a:r>
            <a:endParaRPr sz="28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900" y="1642775"/>
            <a:ext cx="1857950" cy="18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351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Что есть в нашем приложении?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9150" y="1148450"/>
            <a:ext cx="5370900" cy="30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/>
              <a:t>4. В нашей экосистеме имеется свой </a:t>
            </a:r>
            <a:r>
              <a:rPr lang="ru" sz="2800">
                <a:solidFill>
                  <a:srgbClr val="BF9000"/>
                </a:solidFill>
              </a:rPr>
              <a:t>внутренний баланс</a:t>
            </a:r>
            <a:r>
              <a:rPr lang="ru" sz="2800"/>
              <a:t>, через этот баланс осуществляться заказ блюд.</a:t>
            </a:r>
            <a:endParaRPr sz="280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125" y="1657788"/>
            <a:ext cx="1992725" cy="19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351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Что есть в нашем приложении?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819150" y="1148450"/>
            <a:ext cx="5370900" cy="30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/>
              <a:t>5. </a:t>
            </a:r>
            <a:r>
              <a:rPr lang="ru" sz="2800">
                <a:solidFill>
                  <a:srgbClr val="BF9000"/>
                </a:solidFill>
              </a:rPr>
              <a:t>Меню </a:t>
            </a:r>
            <a:r>
              <a:rPr lang="ru" sz="2800"/>
              <a:t>также осуществлено здесь. При выборе блюд и напитков они перемещаются в </a:t>
            </a:r>
            <a:r>
              <a:rPr lang="ru" sz="2800">
                <a:solidFill>
                  <a:srgbClr val="BF9000"/>
                </a:solidFill>
              </a:rPr>
              <a:t>корзину </a:t>
            </a:r>
            <a:r>
              <a:rPr lang="ru" sz="2800"/>
              <a:t>и уже готовы к оплате</a:t>
            </a:r>
            <a:endParaRPr sz="2800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875" y="1632900"/>
            <a:ext cx="1968700" cy="19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306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9000"/>
                </a:solidFill>
              </a:rPr>
              <a:t>Где хранятся данные пользователей?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19150" y="991225"/>
            <a:ext cx="5853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200"/>
              <a:t>Все данные наших пользователей, хранятся в специальной </a:t>
            </a:r>
            <a:r>
              <a:rPr lang="ru" sz="3200">
                <a:solidFill>
                  <a:srgbClr val="BF9000"/>
                </a:solidFill>
              </a:rPr>
              <a:t>базе данных</a:t>
            </a:r>
            <a:r>
              <a:rPr lang="ru" sz="3200"/>
              <a:t>.</a:t>
            </a:r>
            <a:endParaRPr sz="3200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225" y="16606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