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a5ece5f6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a5ece5f6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a5ece5f6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a5ece5f6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a5ece5f6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a5ece5f6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a5ece5f6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a5ece5f6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a5ece5f6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a5ece5f6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a5ece5f6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a5ece5f6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a5ece5f6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a5ece5f6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a5ece5f6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a5ece5f6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BF9000"/>
                </a:solidFill>
              </a:rPr>
              <a:t>Проект приложения для столовых сбера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375" y="379903"/>
            <a:ext cx="1117250" cy="11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07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В чем цель нашего приложения?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170900"/>
            <a:ext cx="5674200" cy="29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400">
                <a:solidFill>
                  <a:srgbClr val="BF9000"/>
                </a:solidFill>
              </a:rPr>
              <a:t>Автоматизировать </a:t>
            </a:r>
            <a:r>
              <a:rPr lang="ru" sz="3400"/>
              <a:t>взаимодействие сотрудников с услугами корпоративного питания.</a:t>
            </a:r>
            <a:endParaRPr sz="34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825" y="1642263"/>
            <a:ext cx="1858975" cy="18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3065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мы использовали?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159675"/>
            <a:ext cx="5595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100"/>
              <a:t>Для создания приложения мы использовали фреймворк </a:t>
            </a:r>
            <a:r>
              <a:rPr lang="ru" sz="3100">
                <a:solidFill>
                  <a:srgbClr val="BF9000"/>
                </a:solidFill>
              </a:rPr>
              <a:t>Kivy</a:t>
            </a:r>
            <a:r>
              <a:rPr lang="ru" sz="3100"/>
              <a:t> и язык программирования </a:t>
            </a:r>
            <a:r>
              <a:rPr lang="ru" sz="3100">
                <a:solidFill>
                  <a:srgbClr val="BF9000"/>
                </a:solidFill>
              </a:rPr>
              <a:t>Python</a:t>
            </a:r>
            <a:endParaRPr sz="3100">
              <a:solidFill>
                <a:srgbClr val="BF9000"/>
              </a:solidFill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875" y="826100"/>
            <a:ext cx="1228975" cy="13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875" y="3024350"/>
            <a:ext cx="1228975" cy="1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 dirty="0"/>
              <a:t>В нашем проекте разработан </a:t>
            </a:r>
            <a:r>
              <a:rPr lang="ru" sz="2800" dirty="0">
                <a:solidFill>
                  <a:srgbClr val="BF9000"/>
                </a:solidFill>
              </a:rPr>
              <a:t>модуль авторизации</a:t>
            </a:r>
            <a:r>
              <a:rPr lang="ru" sz="2800" dirty="0"/>
              <a:t> с </a:t>
            </a:r>
            <a:r>
              <a:rPr lang="ru" sz="2800" dirty="0">
                <a:solidFill>
                  <a:srgbClr val="BF9000"/>
                </a:solidFill>
              </a:rPr>
              <a:t>jwt-токеном.</a:t>
            </a:r>
            <a:endParaRPr sz="2800" dirty="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450" y="1580550"/>
            <a:ext cx="1982400" cy="19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2. Наше приложение имеет </a:t>
            </a:r>
            <a:r>
              <a:rPr lang="ru" sz="2800">
                <a:solidFill>
                  <a:srgbClr val="BF9000"/>
                </a:solidFill>
              </a:rPr>
              <a:t>систему администрации</a:t>
            </a:r>
            <a:r>
              <a:rPr lang="ru" sz="2800"/>
              <a:t>, для управления точками заведений, и для управления учетными записями пользователей</a:t>
            </a:r>
            <a:endParaRPr sz="28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750" y="1698413"/>
            <a:ext cx="1746675" cy="1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3. </a:t>
            </a:r>
            <a:r>
              <a:rPr lang="ru" sz="2800">
                <a:solidFill>
                  <a:srgbClr val="BF9000"/>
                </a:solidFill>
              </a:rPr>
              <a:t>Список филиалов</a:t>
            </a:r>
            <a:r>
              <a:rPr lang="ru" sz="2800"/>
              <a:t> создан, для предоставления информации пользователю о выбранной точке заведения.</a:t>
            </a:r>
            <a:endParaRPr sz="2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900" y="1642775"/>
            <a:ext cx="1857950" cy="1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4. В нашей экосистеме имеется свой </a:t>
            </a:r>
            <a:r>
              <a:rPr lang="ru" sz="2800">
                <a:solidFill>
                  <a:srgbClr val="BF9000"/>
                </a:solidFill>
              </a:rPr>
              <a:t>внутренний баланс</a:t>
            </a:r>
            <a:r>
              <a:rPr lang="ru" sz="2800"/>
              <a:t>, через этот баланс осуществляться заказ блюд.</a:t>
            </a:r>
            <a:endParaRPr sz="28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125" y="1657788"/>
            <a:ext cx="1992725" cy="19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5. </a:t>
            </a:r>
            <a:r>
              <a:rPr lang="ru" sz="2800">
                <a:solidFill>
                  <a:srgbClr val="BF9000"/>
                </a:solidFill>
              </a:rPr>
              <a:t>Меню </a:t>
            </a:r>
            <a:r>
              <a:rPr lang="ru" sz="2800"/>
              <a:t>также осуществлено здесь. При выборе блюд и напитков они перемещаются в </a:t>
            </a:r>
            <a:r>
              <a:rPr lang="ru" sz="2800">
                <a:solidFill>
                  <a:srgbClr val="BF9000"/>
                </a:solidFill>
              </a:rPr>
              <a:t>корзину </a:t>
            </a:r>
            <a:r>
              <a:rPr lang="ru" sz="2800"/>
              <a:t>и уже готовы к оплате</a:t>
            </a:r>
            <a:endParaRPr sz="28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875" y="1632900"/>
            <a:ext cx="1968700" cy="1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819150" y="362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Какие перспективы?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819150" y="1260750"/>
            <a:ext cx="6089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indent="-363696">
              <a:buSzPct val="100000"/>
              <a:buFont typeface="Calibri"/>
              <a:buAutoNum type="arabicPeriod"/>
            </a:pPr>
            <a:r>
              <a:rPr lang="ru-RU" sz="2300" dirty="0"/>
              <a:t>Создать конструктор расположения столов.</a:t>
            </a:r>
          </a:p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 dirty="0"/>
              <a:t>Сделать более удобный интерфейс</a:t>
            </a:r>
            <a:endParaRPr sz="2300" dirty="0"/>
          </a:p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 dirty="0"/>
              <a:t>Улучшить безопасность.</a:t>
            </a:r>
          </a:p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 dirty="0"/>
              <a:t>Сделать больше функций для администратора</a:t>
            </a:r>
            <a:endParaRPr sz="2300" dirty="0"/>
          </a:p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 dirty="0"/>
              <a:t>Спроектировать систему акций и привилегий</a:t>
            </a:r>
            <a:endParaRPr sz="2300" dirty="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450" y="476150"/>
            <a:ext cx="1778400" cy="17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Экран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Nunito</vt:lpstr>
      <vt:lpstr>Arial</vt:lpstr>
      <vt:lpstr>Calibri</vt:lpstr>
      <vt:lpstr>Shift</vt:lpstr>
      <vt:lpstr>Проект приложения для столовых сбера</vt:lpstr>
      <vt:lpstr>В чем цель нашего приложения?</vt:lpstr>
      <vt:lpstr>Что мы использовали?</vt:lpstr>
      <vt:lpstr>Что есть в нашем приложении?</vt:lpstr>
      <vt:lpstr>Что есть в нашем приложении?</vt:lpstr>
      <vt:lpstr>Что есть в нашем приложении?</vt:lpstr>
      <vt:lpstr>Что есть в нашем приложении?</vt:lpstr>
      <vt:lpstr>Что есть в нашем приложении?</vt:lpstr>
      <vt:lpstr>Какие перспективы?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приложения для столовых сбера</dc:title>
  <cp:lastModifiedBy>Даниил Шишин</cp:lastModifiedBy>
  <cp:revision>1</cp:revision>
  <dcterms:modified xsi:type="dcterms:W3CDTF">2023-10-10T12:10:14Z</dcterms:modified>
</cp:coreProperties>
</file>