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1" r:id="rId9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78" d="100"/>
          <a:sy n="78" d="100"/>
        </p:scale>
        <p:origin x="-1064" y="-984"/>
      </p:cViewPr>
      <p:guideLst>
        <p:guide orient="horz" pos="2160"/>
        <p:guide pos="3840"/>
        <p:guide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CD12B8-F6DE-438B-8D96-F31411096D46}" type="datetimeFigureOut">
              <a:rPr lang="ru-RU"/>
              <a:pPr>
                <a:defRPr/>
              </a:pPr>
              <a:t>01.11.18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54F0360-67C4-4B84-A31C-75DF7770B1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075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>
                <a:solidFill>
                  <a:schemeClr val="bg1"/>
                </a:solidFill>
              </a:rPr>
              <a:t>В ближайшем будущем вместо того чтобы предлагать все каналы для какого-то решения, анализ Big Data сможет указать тот канал общения, использование которого сможет дать клиенту наилучший пользовательский опыт. Это может вызвать трансформацию продуктов компании. Например, в банковской сфере, вместо классического подхода, основанного на использовании банковских карт, потребитель сможет получать овердрафт прямо в магазине при необходимости и управлять сбережениями, используя носимую электронику.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/>
              <a:t>Ссылка:</a:t>
            </a:r>
            <a:endParaRPr lang="en-US" altLang="ru-RU"/>
          </a:p>
          <a:p>
            <a:pPr eaLnBrk="1" hangingPunct="1">
              <a:spcBef>
                <a:spcPct val="0"/>
              </a:spcBef>
            </a:pPr>
            <a:r>
              <a:rPr lang="en-US" altLang="ru-RU"/>
              <a:t>https://www.userlike.com/en/blog/multichannel-vs-omnichannel</a:t>
            </a: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72D582-56D3-4C0B-90BB-98FA35E00ACA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616192"/>
            <a:ext cx="12192000" cy="2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71" y="201336"/>
            <a:ext cx="8690994" cy="12731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800" cap="all" baseline="0">
                <a:solidFill>
                  <a:schemeClr val="accent6">
                    <a:lumMod val="50000"/>
                  </a:schemeClr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/>
          </p:nvPr>
        </p:nvSpPr>
        <p:spPr>
          <a:xfrm>
            <a:off x="0" y="6623724"/>
            <a:ext cx="11741150" cy="2708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chemeClr val="bg1">
                    <a:alpha val="84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prstClr val="white">
                    <a:alpha val="83000"/>
                  </a:prstClr>
                </a:solidFill>
              </a:defRPr>
            </a:lvl1pPr>
          </a:lstStyle>
          <a:p>
            <a:pPr>
              <a:defRPr/>
            </a:pPr>
            <a:fld id="{1314AD1B-8591-41BB-9844-0E1D5A9642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1645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49BDA30F-2AB3-438F-ABD8-7CCA0C335FB8}"/>
              </a:ext>
            </a:extLst>
          </p:cNvPr>
          <p:cNvSpPr/>
          <p:nvPr userDrawn="1"/>
        </p:nvSpPr>
        <p:spPr>
          <a:xfrm>
            <a:off x="9029700" y="112713"/>
            <a:ext cx="2997200" cy="941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33753" y="214056"/>
            <a:ext cx="8495252" cy="10926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 cap="all" baseline="0">
                <a:solidFill>
                  <a:srgbClr val="424242"/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schemeClr val="tx1">
                    <a:alpha val="83000"/>
                  </a:schemeClr>
                </a:solidFill>
              </a:defRPr>
            </a:lvl1pPr>
          </a:lstStyle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20668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70378" y="63484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D554B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4DF78BD0-9478-4F89-8E1B-932D9C7DFB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6" r:id="rId2"/>
  </p:sldLayoutIdLst>
  <p:transition xmlns:p14="http://schemas.microsoft.com/office/powerpoint/2010/main"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4"/>
          </p:nvPr>
        </p:nvSpPr>
        <p:spPr>
          <a:xfrm>
            <a:off x="11817350" y="6522427"/>
            <a:ext cx="350366" cy="365125"/>
          </a:xfrm>
        </p:spPr>
        <p:txBody>
          <a:bodyPr/>
          <a:lstStyle/>
          <a:p>
            <a:pPr>
              <a:defRPr/>
            </a:pPr>
            <a:fld id="{31ECBE76-9B45-4A08-9248-15DFE835BB33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16" name="Заголовок 1">
            <a:extLst>
              <a:ext uri="{FF2B5EF4-FFF2-40B4-BE49-F238E27FC236}">
                <a16:creationId xmlns=""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4374677" y="5946490"/>
            <a:ext cx="6337573" cy="9475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ЛУЧШИЙ ПО </a:t>
            </a:r>
            <a:r>
              <a:rPr lang="ru-RU" sz="1800" dirty="0" smtClean="0">
                <a:solidFill>
                  <a:prstClr val="white"/>
                </a:solidFill>
              </a:rPr>
              <a:t>ПРОФЕССИИ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ru-RU" sz="1800" dirty="0" smtClean="0">
                <a:solidFill>
                  <a:prstClr val="white"/>
                </a:solidFill>
              </a:rPr>
              <a:t>Номинация </a:t>
            </a:r>
            <a:r>
              <a:rPr lang="ru-RU" sz="1800" dirty="0">
                <a:solidFill>
                  <a:prstClr val="white"/>
                </a:solidFill>
              </a:rPr>
              <a:t>– разработчик </a:t>
            </a:r>
            <a:r>
              <a:rPr lang="ru-RU" sz="1800" dirty="0" smtClean="0">
                <a:solidFill>
                  <a:prstClr val="white"/>
                </a:solidFill>
              </a:rPr>
              <a:t>ПО </a:t>
            </a:r>
            <a:endParaRPr lang="ru-RU" sz="1800" dirty="0">
              <a:solidFill>
                <a:prstClr val="white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40930" y="1223573"/>
            <a:ext cx="9824076" cy="219949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ru-RU" sz="6000" cap="all" dirty="0" smtClean="0">
                <a:solidFill>
                  <a:prstClr val="white"/>
                </a:solidFill>
                <a:latin typeface="Gilroy ExtraBold" pitchFamily="50" charset="-52"/>
                <a:ea typeface="+mj-ea"/>
                <a:cs typeface="+mj-cs"/>
              </a:rPr>
              <a:t>НАЗВАНИЕ ПРЕЗЕНТАЦИИ</a:t>
            </a:r>
            <a:endParaRPr lang="ru-RU" sz="6000" cap="all" dirty="0">
              <a:solidFill>
                <a:prstClr val="white"/>
              </a:solidFill>
              <a:latin typeface="Gilroy ExtraBold" pitchFamily="50" charset="-52"/>
              <a:ea typeface="+mj-ea"/>
              <a:cs typeface="+mj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5320643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-195398" y="2788526"/>
            <a:ext cx="12586865" cy="82566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en-US" sz="6000" cap="all" dirty="0" smtClean="0">
                <a:solidFill>
                  <a:prstClr val="white"/>
                </a:solidFill>
                <a:latin typeface="Gilroy Light" pitchFamily="50" charset="-52"/>
                <a:ea typeface="+mj-ea"/>
                <a:cs typeface="+mj-cs"/>
              </a:rPr>
              <a:t>S</a:t>
            </a:r>
            <a:r>
              <a:rPr lang="ru-RU" sz="6000" cap="all" dirty="0" err="1" smtClean="0">
                <a:solidFill>
                  <a:prstClr val="white"/>
                </a:solidFill>
                <a:latin typeface="Gilroy Light" pitchFamily="50" charset="-52"/>
                <a:ea typeface="+mj-ea"/>
                <a:cs typeface="+mj-cs"/>
              </a:rPr>
              <a:t>mart</a:t>
            </a:r>
            <a:r>
              <a:rPr lang="ru-RU" sz="6000" cap="all" dirty="0" smtClean="0">
                <a:solidFill>
                  <a:prstClr val="white"/>
                </a:solidFill>
                <a:latin typeface="Gilroy Light" pitchFamily="50" charset="-52"/>
                <a:ea typeface="+mj-ea"/>
                <a:cs typeface="+mj-cs"/>
              </a:rPr>
              <a:t> </a:t>
            </a:r>
            <a:r>
              <a:rPr lang="ru-RU" sz="6000" cap="all" dirty="0" err="1" smtClean="0">
                <a:solidFill>
                  <a:prstClr val="white"/>
                </a:solidFill>
                <a:latin typeface="Gilroy Light" pitchFamily="50" charset="-52"/>
                <a:ea typeface="+mj-ea"/>
                <a:cs typeface="+mj-cs"/>
              </a:rPr>
              <a:t>feedback</a:t>
            </a:r>
            <a:endParaRPr lang="ru-RU" sz="6000" cap="all" dirty="0">
              <a:solidFill>
                <a:prstClr val="white"/>
              </a:solidFill>
              <a:latin typeface="Gilroy Light" pitchFamily="50" charset="-52"/>
              <a:ea typeface="+mj-ea"/>
              <a:cs typeface="+mj-cs"/>
            </a:endParaRPr>
          </a:p>
        </p:txBody>
      </p:sp>
      <p:sp>
        <p:nvSpPr>
          <p:cNvPr id="21" name="Заголовок 1">
            <a:extLst>
              <a:ext uri="{FF2B5EF4-FFF2-40B4-BE49-F238E27FC236}">
                <a16:creationId xmlns=""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2764525" y="5241032"/>
            <a:ext cx="6337573" cy="3562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ru-RU" dirty="0" err="1" smtClean="0">
                <a:solidFill>
                  <a:prstClr val="white"/>
                </a:solidFill>
                <a:latin typeface="Gilroy Light" pitchFamily="50" charset="-52"/>
              </a:rPr>
              <a:t>Cashflow</a:t>
            </a:r>
            <a:endParaRPr lang="ru-RU" dirty="0">
              <a:solidFill>
                <a:prstClr val="white"/>
              </a:solidFill>
              <a:latin typeface="Gilroy Light" pitchFamily="50" charset="-5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1913" y="6078934"/>
            <a:ext cx="186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Gilroy Light" pitchFamily="50" charset="-52"/>
              </a:rPr>
              <a:t>Ноябрь</a:t>
            </a:r>
            <a:r>
              <a:rPr lang="ru-RU" sz="1600" dirty="0" smtClean="0">
                <a:solidFill>
                  <a:schemeClr val="bg1"/>
                </a:solidFill>
                <a:latin typeface="Gilroy Light" pitchFamily="50" charset="-52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Gilroy Light" pitchFamily="50" charset="-52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4587963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814F3B-28E8-47D4-8067-C78CB2005834}" type="slidenum">
              <a:rPr lang="ru-RU" smtClean="0">
                <a:solidFill>
                  <a:prstClr val="white">
                    <a:alpha val="83000"/>
                  </a:prstClr>
                </a:solidFill>
              </a:rPr>
              <a:pPr/>
              <a:t>2</a:t>
            </a:fld>
            <a:endParaRPr lang="ru-RU">
              <a:solidFill>
                <a:prstClr val="white">
                  <a:alpha val="83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179115" y="466740"/>
            <a:ext cx="125868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Gilroy Light" pitchFamily="50" charset="-52"/>
              </a:rPr>
              <a:t>Наши цели</a:t>
            </a:r>
            <a:endParaRPr lang="ru-RU" sz="6600" dirty="0">
              <a:solidFill>
                <a:schemeClr val="bg1"/>
              </a:solidFill>
              <a:latin typeface="Gilroy Light" pitchFamily="50" charset="-52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54998" y="5533429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14332" y="1579170"/>
            <a:ext cx="902085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dirty="0" smtClean="0">
                <a:solidFill>
                  <a:srgbClr val="FFFFFF"/>
                </a:solidFill>
              </a:rPr>
              <a:t>Эффективный сбор ОС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dirty="0">
                <a:solidFill>
                  <a:srgbClr val="FFFFFF"/>
                </a:solidFill>
              </a:rPr>
              <a:t>Быстрый поиск </a:t>
            </a:r>
            <a:r>
              <a:rPr lang="ru-RU" sz="3600" dirty="0" smtClean="0">
                <a:solidFill>
                  <a:srgbClr val="FFFFFF"/>
                </a:solidFill>
              </a:rPr>
              <a:t>специалистов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dirty="0" smtClean="0">
                <a:solidFill>
                  <a:srgbClr val="FFFFFF"/>
                </a:solidFill>
              </a:rPr>
              <a:t>Ускорение принятия решений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dirty="0" smtClean="0">
                <a:solidFill>
                  <a:srgbClr val="FFFFFF"/>
                </a:solidFill>
              </a:rPr>
              <a:t>Актуализация навыков и компетенций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dirty="0" smtClean="0">
                <a:solidFill>
                  <a:srgbClr val="FFFFFF"/>
                </a:solidFill>
              </a:rPr>
              <a:t>Развитие сотрудников</a:t>
            </a:r>
            <a:endParaRPr lang="ru-RU" sz="3600" dirty="0">
              <a:solidFill>
                <a:srgbClr val="FFFFFF"/>
              </a:solidFill>
            </a:endParaRP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210504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814F3B-28E8-47D4-8067-C78CB2005834}" type="slidenum">
              <a:rPr lang="ru-RU" smtClean="0">
                <a:solidFill>
                  <a:prstClr val="white">
                    <a:alpha val="83000"/>
                  </a:prstClr>
                </a:solidFill>
              </a:rPr>
              <a:pPr/>
              <a:t>3</a:t>
            </a:fld>
            <a:endParaRPr lang="ru-RU">
              <a:solidFill>
                <a:prstClr val="white">
                  <a:alpha val="83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179115" y="466740"/>
            <a:ext cx="125868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Gilroy Light" pitchFamily="50" charset="-52"/>
              </a:rPr>
              <a:t>Наши цели</a:t>
            </a:r>
            <a:endParaRPr lang="ru-RU" sz="6600" dirty="0">
              <a:solidFill>
                <a:schemeClr val="bg1"/>
              </a:solidFill>
              <a:latin typeface="Gilroy Light" pitchFamily="50" charset="-52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54998" y="5533429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14332" y="1579170"/>
            <a:ext cx="902085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Эффективный сбор ОС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dirty="0">
                <a:solidFill>
                  <a:srgbClr val="FFFFFF"/>
                </a:solidFill>
              </a:rPr>
              <a:t>Быстрый поиск </a:t>
            </a:r>
            <a:r>
              <a:rPr lang="ru-RU" sz="3600" dirty="0" smtClean="0">
                <a:solidFill>
                  <a:srgbClr val="FFFFFF"/>
                </a:solidFill>
              </a:rPr>
              <a:t>специалистов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dirty="0" smtClean="0">
                <a:solidFill>
                  <a:srgbClr val="FFFFFF"/>
                </a:solidFill>
              </a:rPr>
              <a:t>Ускорение принятия решений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dirty="0" smtClean="0">
                <a:solidFill>
                  <a:srgbClr val="FFFFFF"/>
                </a:solidFill>
              </a:rPr>
              <a:t>Актуализация навыков и компетенций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dirty="0" smtClean="0">
                <a:solidFill>
                  <a:srgbClr val="FFFFFF"/>
                </a:solidFill>
              </a:rPr>
              <a:t>Развитие сотрудников</a:t>
            </a:r>
            <a:endParaRPr lang="ru-RU" sz="3600" dirty="0">
              <a:solidFill>
                <a:srgbClr val="FFFFFF"/>
              </a:solidFill>
            </a:endParaRP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34600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814F3B-28E8-47D4-8067-C78CB2005834}" type="slidenum">
              <a:rPr lang="ru-RU" smtClean="0">
                <a:solidFill>
                  <a:prstClr val="white">
                    <a:alpha val="83000"/>
                  </a:prstClr>
                </a:solidFill>
              </a:rPr>
              <a:pPr/>
              <a:t>4</a:t>
            </a:fld>
            <a:endParaRPr lang="ru-RU">
              <a:solidFill>
                <a:prstClr val="white">
                  <a:alpha val="83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179115" y="466740"/>
            <a:ext cx="125868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Gilroy Light" pitchFamily="50" charset="-52"/>
              </a:rPr>
              <a:t>Наши цели</a:t>
            </a:r>
            <a:endParaRPr lang="ru-RU" sz="6600" dirty="0">
              <a:solidFill>
                <a:schemeClr val="bg1"/>
              </a:solidFill>
              <a:latin typeface="Gilroy Light" pitchFamily="50" charset="-52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54998" y="5533429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14332" y="1579170"/>
            <a:ext cx="902085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Эффективный сбор ОС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Быстрый поиск </a:t>
            </a:r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специалистов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dirty="0" smtClean="0">
                <a:solidFill>
                  <a:srgbClr val="FFFFFF"/>
                </a:solidFill>
              </a:rPr>
              <a:t>Ускорение принятия решений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dirty="0" smtClean="0">
                <a:solidFill>
                  <a:srgbClr val="FFFFFF"/>
                </a:solidFill>
              </a:rPr>
              <a:t>Актуализация навыков и компетенций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dirty="0" smtClean="0">
                <a:solidFill>
                  <a:srgbClr val="FFFFFF"/>
                </a:solidFill>
              </a:rPr>
              <a:t>Развитие сотрудников</a:t>
            </a:r>
            <a:endParaRPr lang="ru-RU" sz="3600" dirty="0">
              <a:solidFill>
                <a:srgbClr val="FFFFFF"/>
              </a:solidFill>
            </a:endParaRP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34600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814F3B-28E8-47D4-8067-C78CB2005834}" type="slidenum">
              <a:rPr lang="ru-RU" smtClean="0">
                <a:solidFill>
                  <a:prstClr val="white">
                    <a:alpha val="83000"/>
                  </a:prstClr>
                </a:solidFill>
              </a:rPr>
              <a:pPr/>
              <a:t>5</a:t>
            </a:fld>
            <a:endParaRPr lang="ru-RU">
              <a:solidFill>
                <a:prstClr val="white">
                  <a:alpha val="83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179115" y="466740"/>
            <a:ext cx="125868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Gilroy Light" pitchFamily="50" charset="-52"/>
              </a:rPr>
              <a:t>Наши цели</a:t>
            </a:r>
            <a:endParaRPr lang="ru-RU" sz="6600" dirty="0">
              <a:solidFill>
                <a:schemeClr val="bg1"/>
              </a:solidFill>
              <a:latin typeface="Gilroy Light" pitchFamily="50" charset="-52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54998" y="5533429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14332" y="1579170"/>
            <a:ext cx="902085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Эффективный сбор ОС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Быстрый поиск </a:t>
            </a:r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специалистов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Ускорение принятия решений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dirty="0" smtClean="0">
                <a:solidFill>
                  <a:srgbClr val="FFFFFF"/>
                </a:solidFill>
              </a:rPr>
              <a:t>Актуализация навыков и компетенций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dirty="0" smtClean="0">
                <a:solidFill>
                  <a:srgbClr val="FFFFFF"/>
                </a:solidFill>
              </a:rPr>
              <a:t>Развитие сотрудников</a:t>
            </a:r>
            <a:endParaRPr lang="ru-RU" sz="3600" dirty="0">
              <a:solidFill>
                <a:srgbClr val="FFFFFF"/>
              </a:solidFill>
            </a:endParaRP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34600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814F3B-28E8-47D4-8067-C78CB2005834}" type="slidenum">
              <a:rPr lang="ru-RU" smtClean="0">
                <a:solidFill>
                  <a:prstClr val="white">
                    <a:alpha val="83000"/>
                  </a:prstClr>
                </a:solidFill>
              </a:rPr>
              <a:pPr/>
              <a:t>6</a:t>
            </a:fld>
            <a:endParaRPr lang="ru-RU">
              <a:solidFill>
                <a:prstClr val="white">
                  <a:alpha val="83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179115" y="466740"/>
            <a:ext cx="125868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Gilroy Light" pitchFamily="50" charset="-52"/>
              </a:rPr>
              <a:t>Наши цели</a:t>
            </a:r>
            <a:endParaRPr lang="ru-RU" sz="6600" dirty="0">
              <a:solidFill>
                <a:schemeClr val="bg1"/>
              </a:solidFill>
              <a:latin typeface="Gilroy Light" pitchFamily="50" charset="-52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54998" y="5533429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14332" y="1579170"/>
            <a:ext cx="1024209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Эффективный сбор ОС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Быстрый поиск </a:t>
            </a:r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специалистов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Ускорение принятия решений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Актуализация навыков и компетенций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dirty="0" smtClean="0">
                <a:solidFill>
                  <a:srgbClr val="FFFFFF"/>
                </a:solidFill>
              </a:rPr>
              <a:t>Развитие сотрудников</a:t>
            </a:r>
            <a:endParaRPr lang="ru-RU" sz="3600" dirty="0">
              <a:solidFill>
                <a:srgbClr val="FFFFFF"/>
              </a:solidFill>
            </a:endParaRP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095474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814F3B-28E8-47D4-8067-C78CB2005834}" type="slidenum">
              <a:rPr lang="ru-RU" smtClean="0">
                <a:solidFill>
                  <a:prstClr val="white">
                    <a:alpha val="83000"/>
                  </a:prstClr>
                </a:solidFill>
              </a:rPr>
              <a:pPr/>
              <a:t>7</a:t>
            </a:fld>
            <a:endParaRPr lang="ru-RU">
              <a:solidFill>
                <a:prstClr val="white">
                  <a:alpha val="83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179115" y="466740"/>
            <a:ext cx="125868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Gilroy Light" pitchFamily="50" charset="-52"/>
              </a:rPr>
              <a:t>Наши цели</a:t>
            </a:r>
            <a:endParaRPr lang="ru-RU" sz="6600" dirty="0">
              <a:solidFill>
                <a:schemeClr val="bg1"/>
              </a:solidFill>
              <a:latin typeface="Gilroy Light" pitchFamily="50" charset="-52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54998" y="5533429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14332" y="1579170"/>
            <a:ext cx="1027466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Эффективный сбор ОС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Быстрый поиск </a:t>
            </a:r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специалистов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Ускорение принятия решений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Актуализация навыков и компетенций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Развитие сотрудников</a:t>
            </a:r>
            <a:endParaRPr lang="ru-RU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095474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814F3B-28E8-47D4-8067-C78CB2005834}" type="slidenum">
              <a:rPr lang="ru-RU" smtClean="0">
                <a:solidFill>
                  <a:prstClr val="white">
                    <a:alpha val="83000"/>
                  </a:prstClr>
                </a:solidFill>
              </a:rPr>
              <a:pPr/>
              <a:t>8</a:t>
            </a:fld>
            <a:endParaRPr lang="ru-RU">
              <a:solidFill>
                <a:prstClr val="white">
                  <a:alpha val="83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179116" y="2697117"/>
            <a:ext cx="125380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Gilroy Light" pitchFamily="50" charset="-52"/>
              </a:rPr>
              <a:t>СПАСИБО ЗА ВНИМАНИЕ!</a:t>
            </a:r>
            <a:endParaRPr lang="ru-RU" sz="4800" dirty="0">
              <a:solidFill>
                <a:schemeClr val="bg1"/>
              </a:solidFill>
              <a:latin typeface="Gilroy Light" pitchFamily="50" charset="-52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479584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05826" y="4249112"/>
            <a:ext cx="279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FFFF"/>
                </a:solidFill>
              </a:rPr>
              <a:t>В разработке участвовали</a:t>
            </a:r>
            <a:endParaRPr lang="ru-RU" sz="2800" b="1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7773" y="5209637"/>
            <a:ext cx="2140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rgbClr val="FFFFFF"/>
                </a:solidFill>
              </a:rPr>
              <a:t>Баранов Артем</a:t>
            </a:r>
          </a:p>
          <a:p>
            <a:r>
              <a:rPr lang="ru-RU" dirty="0" smtClean="0">
                <a:solidFill>
                  <a:srgbClr val="FFFFFF"/>
                </a:solidFill>
              </a:rPr>
              <a:t>Алексеев Евгений</a:t>
            </a:r>
          </a:p>
          <a:p>
            <a:r>
              <a:rPr lang="ru-RU" dirty="0">
                <a:solidFill>
                  <a:srgbClr val="FFFFFF"/>
                </a:solidFill>
              </a:rPr>
              <a:t>Акиньшин Дмитрий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3072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Тема Office">
  <a:themeElements>
    <a:clrScheme name="Другая 36">
      <a:dk1>
        <a:srgbClr val="5D554B"/>
      </a:dk1>
      <a:lt1>
        <a:sysClr val="window" lastClr="FFFFFF"/>
      </a:lt1>
      <a:dk2>
        <a:srgbClr val="44546A"/>
      </a:dk2>
      <a:lt2>
        <a:srgbClr val="E7E6E6"/>
      </a:lt2>
      <a:accent1>
        <a:srgbClr val="00296C"/>
      </a:accent1>
      <a:accent2>
        <a:srgbClr val="C89856"/>
      </a:accent2>
      <a:accent3>
        <a:srgbClr val="B1B1B1"/>
      </a:accent3>
      <a:accent4>
        <a:srgbClr val="8BCD5F"/>
      </a:accent4>
      <a:accent5>
        <a:srgbClr val="56C7DB"/>
      </a:accent5>
      <a:accent6>
        <a:srgbClr val="3B3B3B"/>
      </a:accent6>
      <a:hlink>
        <a:srgbClr val="C89856"/>
      </a:hlink>
      <a:folHlink>
        <a:srgbClr val="5D554B"/>
      </a:folHlink>
    </a:clrScheme>
    <a:fontScheme name="Другая 38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</TotalTime>
  <Words>228</Words>
  <Application>Microsoft Macintosh PowerPoint</Application>
  <PresentationFormat>Другой</PresentationFormat>
  <Paragraphs>59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2_Тема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Яцура Юлия</dc:creator>
  <cp:lastModifiedBy>Дмитрий</cp:lastModifiedBy>
  <cp:revision>76</cp:revision>
  <dcterms:created xsi:type="dcterms:W3CDTF">2018-08-15T19:42:17Z</dcterms:created>
  <dcterms:modified xsi:type="dcterms:W3CDTF">2018-11-02T00:24:59Z</dcterms:modified>
</cp:coreProperties>
</file>