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6" r:id="rId4"/>
    <p:sldMasterId id="2147483648" r:id="rId5"/>
  </p:sldMasterIdLst>
  <p:sldIdLst>
    <p:sldId id="258" r:id="rId6"/>
    <p:sldId id="257" r:id="rId7"/>
    <p:sldId id="259" r:id="rId8"/>
    <p:sldId id="260" r:id="rId9"/>
    <p:sldId id="261" r:id="rId10"/>
    <p:sldId id="262" r:id="rId11"/>
    <p:sldId id="263"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330117-85C9-4025-8017-9263A072A200}" v="64" dt="2022-02-23T15:57:53.678"/>
    <p1510:client id="{F1273022-D0D6-3E97-9CD6-3B98CAC550FB}" v="324" dt="2022-02-24T10:35:32.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78" d="100"/>
          <a:sy n="78" d="100"/>
        </p:scale>
        <p:origin x="504" y="1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s://twitter.com/kpmg?lang=fr" TargetMode="External"/><Relationship Id="rId7" Type="http://schemas.openxmlformats.org/officeDocument/2006/relationships/hyperlink" Target="https://www.instagram.com/kpmg_france/" TargetMode="External"/><Relationship Id="rId2" Type="http://schemas.openxmlformats.org/officeDocument/2006/relationships/hyperlink" Target="http://www.kpmg.fr/" TargetMode="External"/><Relationship Id="rId1" Type="http://schemas.openxmlformats.org/officeDocument/2006/relationships/slideMaster" Target="../slideMasters/slideMaster2.xml"/><Relationship Id="rId6" Type="http://schemas.openxmlformats.org/officeDocument/2006/relationships/hyperlink" Target="https://www.youtube.com/user/kpmgfrance" TargetMode="External"/><Relationship Id="rId5" Type="http://schemas.openxmlformats.org/officeDocument/2006/relationships/hyperlink" Target="https://www.facebook.com/KPMGrecrute" TargetMode="External"/><Relationship Id="rId4" Type="http://schemas.openxmlformats.org/officeDocument/2006/relationships/hyperlink" Target="https://fr.linkedin.com/company/kpmg-france"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25/02/2022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25/02/2022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25/02/2022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Cover illustration vertical">
    <p:bg>
      <p:bgPr>
        <a:solidFill>
          <a:schemeClr val="tx1"/>
        </a:solidFill>
        <a:effectLst/>
      </p:bgPr>
    </p:bg>
    <p:spTree>
      <p:nvGrpSpPr>
        <p:cNvPr id="1" name=""/>
        <p:cNvGrpSpPr/>
        <p:nvPr/>
      </p:nvGrpSpPr>
      <p:grpSpPr>
        <a:xfrm>
          <a:off x="0" y="0"/>
          <a:ext cx="0" cy="0"/>
          <a:chOff x="0" y="0"/>
          <a:chExt cx="0" cy="0"/>
        </a:xfrm>
      </p:grpSpPr>
      <p:pic>
        <p:nvPicPr>
          <p:cNvPr id="3" name="Imag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20569"/>
          <a:stretch/>
        </p:blipFill>
        <p:spPr>
          <a:xfrm>
            <a:off x="-1382" y="1"/>
            <a:ext cx="12193383" cy="6869521"/>
          </a:xfrm>
          <a:prstGeom prst="rect">
            <a:avLst/>
          </a:prstGeom>
        </p:spPr>
      </p:pic>
      <p:sp>
        <p:nvSpPr>
          <p:cNvPr id="16" name="Freeform 5"/>
          <p:cNvSpPr>
            <a:spLocks noEditPoints="1"/>
          </p:cNvSpPr>
          <p:nvPr userDrawn="1"/>
        </p:nvSpPr>
        <p:spPr bwMode="auto">
          <a:xfrm>
            <a:off x="1328879" y="852672"/>
            <a:ext cx="1204115" cy="384461"/>
          </a:xfrm>
          <a:custGeom>
            <a:avLst/>
            <a:gdLst>
              <a:gd name="T0" fmla="*/ 269 w 283"/>
              <a:gd name="T1" fmla="*/ 77 h 113"/>
              <a:gd name="T2" fmla="*/ 223 w 283"/>
              <a:gd name="T3" fmla="*/ 86 h 113"/>
              <a:gd name="T4" fmla="*/ 245 w 283"/>
              <a:gd name="T5" fmla="*/ 60 h 113"/>
              <a:gd name="T6" fmla="*/ 270 w 283"/>
              <a:gd name="T7" fmla="*/ 55 h 113"/>
              <a:gd name="T8" fmla="*/ 223 w 283"/>
              <a:gd name="T9" fmla="*/ 2 h 113"/>
              <a:gd name="T10" fmla="*/ 247 w 283"/>
              <a:gd name="T11" fmla="*/ 101 h 113"/>
              <a:gd name="T12" fmla="*/ 250 w 283"/>
              <a:gd name="T13" fmla="*/ 88 h 113"/>
              <a:gd name="T14" fmla="*/ 213 w 283"/>
              <a:gd name="T15" fmla="*/ 64 h 113"/>
              <a:gd name="T16" fmla="*/ 196 w 283"/>
              <a:gd name="T17" fmla="*/ 86 h 113"/>
              <a:gd name="T18" fmla="*/ 156 w 283"/>
              <a:gd name="T19" fmla="*/ 86 h 113"/>
              <a:gd name="T20" fmla="*/ 213 w 283"/>
              <a:gd name="T21" fmla="*/ 2 h 113"/>
              <a:gd name="T22" fmla="*/ 172 w 283"/>
              <a:gd name="T23" fmla="*/ 86 h 113"/>
              <a:gd name="T24" fmla="*/ 145 w 283"/>
              <a:gd name="T25" fmla="*/ 51 h 113"/>
              <a:gd name="T26" fmla="*/ 105 w 283"/>
              <a:gd name="T27" fmla="*/ 86 h 113"/>
              <a:gd name="T28" fmla="*/ 98 w 283"/>
              <a:gd name="T29" fmla="*/ 51 h 113"/>
              <a:gd name="T30" fmla="*/ 145 w 283"/>
              <a:gd name="T31" fmla="*/ 2 h 113"/>
              <a:gd name="T32" fmla="*/ 142 w 283"/>
              <a:gd name="T33" fmla="*/ 64 h 113"/>
              <a:gd name="T34" fmla="*/ 93 w 283"/>
              <a:gd name="T35" fmla="*/ 78 h 113"/>
              <a:gd name="T36" fmla="*/ 89 w 283"/>
              <a:gd name="T37" fmla="*/ 78 h 113"/>
              <a:gd name="T38" fmla="*/ 88 w 283"/>
              <a:gd name="T39" fmla="*/ 68 h 113"/>
              <a:gd name="T40" fmla="*/ 95 w 283"/>
              <a:gd name="T41" fmla="*/ 61 h 113"/>
              <a:gd name="T42" fmla="*/ 93 w 283"/>
              <a:gd name="T43" fmla="*/ 78 h 113"/>
              <a:gd name="T44" fmla="*/ 67 w 283"/>
              <a:gd name="T45" fmla="*/ 85 h 113"/>
              <a:gd name="T46" fmla="*/ 37 w 283"/>
              <a:gd name="T47" fmla="*/ 82 h 113"/>
              <a:gd name="T48" fmla="*/ 25 w 283"/>
              <a:gd name="T49" fmla="*/ 76 h 113"/>
              <a:gd name="T50" fmla="*/ 18 w 283"/>
              <a:gd name="T51" fmla="*/ 2 h 113"/>
              <a:gd name="T52" fmla="*/ 221 w 283"/>
              <a:gd name="T53" fmla="*/ 0 h 113"/>
              <a:gd name="T54" fmla="*/ 215 w 283"/>
              <a:gd name="T55" fmla="*/ 0 h 113"/>
              <a:gd name="T56" fmla="*/ 147 w 283"/>
              <a:gd name="T57" fmla="*/ 51 h 113"/>
              <a:gd name="T58" fmla="*/ 84 w 283"/>
              <a:gd name="T59" fmla="*/ 51 h 113"/>
              <a:gd name="T60" fmla="*/ 16 w 283"/>
              <a:gd name="T61" fmla="*/ 0 h 113"/>
              <a:gd name="T62" fmla="*/ 14 w 283"/>
              <a:gd name="T63" fmla="*/ 112 h 113"/>
              <a:gd name="T64" fmla="*/ 35 w 283"/>
              <a:gd name="T65" fmla="*/ 112 h 113"/>
              <a:gd name="T66" fmla="*/ 66 w 283"/>
              <a:gd name="T67" fmla="*/ 88 h 113"/>
              <a:gd name="T68" fmla="*/ 82 w 283"/>
              <a:gd name="T69" fmla="*/ 89 h 113"/>
              <a:gd name="T70" fmla="*/ 90 w 283"/>
              <a:gd name="T71" fmla="*/ 88 h 113"/>
              <a:gd name="T72" fmla="*/ 113 w 283"/>
              <a:gd name="T73" fmla="*/ 112 h 113"/>
              <a:gd name="T74" fmla="*/ 142 w 283"/>
              <a:gd name="T75" fmla="*/ 88 h 113"/>
              <a:gd name="T76" fmla="*/ 170 w 283"/>
              <a:gd name="T77" fmla="*/ 88 h 113"/>
              <a:gd name="T78" fmla="*/ 190 w 283"/>
              <a:gd name="T79" fmla="*/ 112 h 113"/>
              <a:gd name="T80" fmla="*/ 210 w 283"/>
              <a:gd name="T81" fmla="*/ 107 h 113"/>
              <a:gd name="T82" fmla="*/ 266 w 283"/>
              <a:gd name="T83" fmla="*/ 88 h 113"/>
              <a:gd name="T84" fmla="*/ 221 w 283"/>
              <a:gd name="T85"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3" h="113">
                <a:moveTo>
                  <a:pt x="281" y="86"/>
                </a:moveTo>
                <a:cubicBezTo>
                  <a:pt x="267" y="86"/>
                  <a:pt x="267" y="86"/>
                  <a:pt x="267" y="86"/>
                </a:cubicBezTo>
                <a:cubicBezTo>
                  <a:pt x="269" y="77"/>
                  <a:pt x="269" y="77"/>
                  <a:pt x="269" y="77"/>
                </a:cubicBezTo>
                <a:cubicBezTo>
                  <a:pt x="239" y="77"/>
                  <a:pt x="239" y="77"/>
                  <a:pt x="239" y="77"/>
                </a:cubicBezTo>
                <a:cubicBezTo>
                  <a:pt x="237" y="86"/>
                  <a:pt x="237" y="86"/>
                  <a:pt x="237" y="86"/>
                </a:cubicBezTo>
                <a:cubicBezTo>
                  <a:pt x="223" y="86"/>
                  <a:pt x="223" y="86"/>
                  <a:pt x="223" y="86"/>
                </a:cubicBezTo>
                <a:cubicBezTo>
                  <a:pt x="223" y="84"/>
                  <a:pt x="223" y="84"/>
                  <a:pt x="223" y="84"/>
                </a:cubicBezTo>
                <a:cubicBezTo>
                  <a:pt x="223" y="83"/>
                  <a:pt x="223" y="82"/>
                  <a:pt x="223" y="81"/>
                </a:cubicBezTo>
                <a:cubicBezTo>
                  <a:pt x="226" y="70"/>
                  <a:pt x="233" y="60"/>
                  <a:pt x="245" y="60"/>
                </a:cubicBezTo>
                <a:cubicBezTo>
                  <a:pt x="250" y="60"/>
                  <a:pt x="254" y="62"/>
                  <a:pt x="254" y="68"/>
                </a:cubicBezTo>
                <a:cubicBezTo>
                  <a:pt x="271" y="68"/>
                  <a:pt x="271" y="68"/>
                  <a:pt x="271" y="68"/>
                </a:cubicBezTo>
                <a:cubicBezTo>
                  <a:pt x="272" y="65"/>
                  <a:pt x="273" y="60"/>
                  <a:pt x="270" y="55"/>
                </a:cubicBezTo>
                <a:cubicBezTo>
                  <a:pt x="266" y="50"/>
                  <a:pt x="258" y="48"/>
                  <a:pt x="249" y="48"/>
                </a:cubicBezTo>
                <a:cubicBezTo>
                  <a:pt x="242" y="48"/>
                  <a:pt x="232" y="49"/>
                  <a:pt x="223" y="55"/>
                </a:cubicBezTo>
                <a:cubicBezTo>
                  <a:pt x="223" y="2"/>
                  <a:pt x="223" y="2"/>
                  <a:pt x="223" y="2"/>
                </a:cubicBezTo>
                <a:cubicBezTo>
                  <a:pt x="281" y="2"/>
                  <a:pt x="281" y="2"/>
                  <a:pt x="281" y="2"/>
                </a:cubicBezTo>
                <a:lnTo>
                  <a:pt x="281" y="86"/>
                </a:lnTo>
                <a:close/>
                <a:moveTo>
                  <a:pt x="247" y="101"/>
                </a:moveTo>
                <a:cubicBezTo>
                  <a:pt x="243" y="101"/>
                  <a:pt x="240" y="102"/>
                  <a:pt x="237" y="102"/>
                </a:cubicBezTo>
                <a:cubicBezTo>
                  <a:pt x="228" y="102"/>
                  <a:pt x="223" y="98"/>
                  <a:pt x="222" y="88"/>
                </a:cubicBezTo>
                <a:cubicBezTo>
                  <a:pt x="250" y="88"/>
                  <a:pt x="250" y="88"/>
                  <a:pt x="250" y="88"/>
                </a:cubicBezTo>
                <a:lnTo>
                  <a:pt x="247" y="101"/>
                </a:lnTo>
                <a:close/>
                <a:moveTo>
                  <a:pt x="213" y="52"/>
                </a:moveTo>
                <a:cubicBezTo>
                  <a:pt x="213" y="64"/>
                  <a:pt x="213" y="64"/>
                  <a:pt x="213" y="64"/>
                </a:cubicBezTo>
                <a:cubicBezTo>
                  <a:pt x="209" y="70"/>
                  <a:pt x="206" y="76"/>
                  <a:pt x="205" y="81"/>
                </a:cubicBezTo>
                <a:cubicBezTo>
                  <a:pt x="205" y="83"/>
                  <a:pt x="204" y="85"/>
                  <a:pt x="204" y="86"/>
                </a:cubicBezTo>
                <a:cubicBezTo>
                  <a:pt x="196" y="86"/>
                  <a:pt x="196" y="86"/>
                  <a:pt x="196" y="86"/>
                </a:cubicBezTo>
                <a:cubicBezTo>
                  <a:pt x="203" y="51"/>
                  <a:pt x="203" y="51"/>
                  <a:pt x="203" y="51"/>
                </a:cubicBezTo>
                <a:cubicBezTo>
                  <a:pt x="178" y="51"/>
                  <a:pt x="178" y="51"/>
                  <a:pt x="178" y="51"/>
                </a:cubicBezTo>
                <a:cubicBezTo>
                  <a:pt x="156" y="86"/>
                  <a:pt x="156" y="86"/>
                  <a:pt x="156" y="86"/>
                </a:cubicBezTo>
                <a:cubicBezTo>
                  <a:pt x="155" y="86"/>
                  <a:pt x="155" y="86"/>
                  <a:pt x="155" y="86"/>
                </a:cubicBezTo>
                <a:cubicBezTo>
                  <a:pt x="155" y="2"/>
                  <a:pt x="155" y="2"/>
                  <a:pt x="155" y="2"/>
                </a:cubicBezTo>
                <a:cubicBezTo>
                  <a:pt x="213" y="2"/>
                  <a:pt x="213" y="2"/>
                  <a:pt x="213" y="2"/>
                </a:cubicBezTo>
                <a:lnTo>
                  <a:pt x="213" y="52"/>
                </a:lnTo>
                <a:close/>
                <a:moveTo>
                  <a:pt x="180" y="86"/>
                </a:moveTo>
                <a:cubicBezTo>
                  <a:pt x="172" y="86"/>
                  <a:pt x="172" y="86"/>
                  <a:pt x="172" y="86"/>
                </a:cubicBezTo>
                <a:cubicBezTo>
                  <a:pt x="185" y="65"/>
                  <a:pt x="185" y="65"/>
                  <a:pt x="185" y="65"/>
                </a:cubicBezTo>
                <a:lnTo>
                  <a:pt x="180" y="86"/>
                </a:lnTo>
                <a:close/>
                <a:moveTo>
                  <a:pt x="145" y="51"/>
                </a:moveTo>
                <a:cubicBezTo>
                  <a:pt x="130" y="51"/>
                  <a:pt x="130" y="51"/>
                  <a:pt x="130" y="51"/>
                </a:cubicBezTo>
                <a:cubicBezTo>
                  <a:pt x="120" y="86"/>
                  <a:pt x="120" y="86"/>
                  <a:pt x="120" y="86"/>
                </a:cubicBezTo>
                <a:cubicBezTo>
                  <a:pt x="105" y="86"/>
                  <a:pt x="105" y="86"/>
                  <a:pt x="105" y="86"/>
                </a:cubicBezTo>
                <a:cubicBezTo>
                  <a:pt x="113" y="83"/>
                  <a:pt x="117" y="78"/>
                  <a:pt x="119" y="69"/>
                </a:cubicBezTo>
                <a:cubicBezTo>
                  <a:pt x="120" y="63"/>
                  <a:pt x="120" y="59"/>
                  <a:pt x="117" y="56"/>
                </a:cubicBezTo>
                <a:cubicBezTo>
                  <a:pt x="113" y="51"/>
                  <a:pt x="105" y="51"/>
                  <a:pt x="98" y="51"/>
                </a:cubicBezTo>
                <a:cubicBezTo>
                  <a:pt x="97" y="51"/>
                  <a:pt x="86" y="51"/>
                  <a:pt x="86" y="51"/>
                </a:cubicBezTo>
                <a:cubicBezTo>
                  <a:pt x="86" y="2"/>
                  <a:pt x="86" y="2"/>
                  <a:pt x="86" y="2"/>
                </a:cubicBezTo>
                <a:cubicBezTo>
                  <a:pt x="145" y="2"/>
                  <a:pt x="145" y="2"/>
                  <a:pt x="145" y="2"/>
                </a:cubicBezTo>
                <a:lnTo>
                  <a:pt x="145" y="51"/>
                </a:lnTo>
                <a:close/>
                <a:moveTo>
                  <a:pt x="136" y="86"/>
                </a:moveTo>
                <a:cubicBezTo>
                  <a:pt x="142" y="64"/>
                  <a:pt x="142" y="64"/>
                  <a:pt x="142" y="64"/>
                </a:cubicBezTo>
                <a:cubicBezTo>
                  <a:pt x="142" y="86"/>
                  <a:pt x="142" y="86"/>
                  <a:pt x="142" y="86"/>
                </a:cubicBezTo>
                <a:lnTo>
                  <a:pt x="136" y="86"/>
                </a:lnTo>
                <a:close/>
                <a:moveTo>
                  <a:pt x="93" y="78"/>
                </a:moveTo>
                <a:cubicBezTo>
                  <a:pt x="93" y="78"/>
                  <a:pt x="93" y="78"/>
                  <a:pt x="93" y="78"/>
                </a:cubicBezTo>
                <a:cubicBezTo>
                  <a:pt x="92" y="78"/>
                  <a:pt x="92" y="78"/>
                  <a:pt x="91" y="78"/>
                </a:cubicBezTo>
                <a:cubicBezTo>
                  <a:pt x="90" y="78"/>
                  <a:pt x="90" y="78"/>
                  <a:pt x="89" y="78"/>
                </a:cubicBezTo>
                <a:cubicBezTo>
                  <a:pt x="85" y="78"/>
                  <a:pt x="85" y="78"/>
                  <a:pt x="85" y="78"/>
                </a:cubicBezTo>
                <a:cubicBezTo>
                  <a:pt x="87" y="72"/>
                  <a:pt x="87" y="72"/>
                  <a:pt x="87" y="72"/>
                </a:cubicBezTo>
                <a:cubicBezTo>
                  <a:pt x="88" y="68"/>
                  <a:pt x="88" y="68"/>
                  <a:pt x="88" y="68"/>
                </a:cubicBezTo>
                <a:cubicBezTo>
                  <a:pt x="90" y="61"/>
                  <a:pt x="90" y="61"/>
                  <a:pt x="90" y="61"/>
                </a:cubicBezTo>
                <a:cubicBezTo>
                  <a:pt x="91" y="61"/>
                  <a:pt x="92" y="61"/>
                  <a:pt x="92" y="61"/>
                </a:cubicBezTo>
                <a:cubicBezTo>
                  <a:pt x="93" y="61"/>
                  <a:pt x="94" y="61"/>
                  <a:pt x="95" y="61"/>
                </a:cubicBezTo>
                <a:cubicBezTo>
                  <a:pt x="100" y="61"/>
                  <a:pt x="103" y="61"/>
                  <a:pt x="104" y="63"/>
                </a:cubicBezTo>
                <a:cubicBezTo>
                  <a:pt x="105" y="64"/>
                  <a:pt x="105" y="66"/>
                  <a:pt x="104" y="69"/>
                </a:cubicBezTo>
                <a:cubicBezTo>
                  <a:pt x="102" y="75"/>
                  <a:pt x="100" y="77"/>
                  <a:pt x="93" y="78"/>
                </a:cubicBezTo>
                <a:moveTo>
                  <a:pt x="77" y="54"/>
                </a:moveTo>
                <a:cubicBezTo>
                  <a:pt x="76" y="57"/>
                  <a:pt x="76" y="57"/>
                  <a:pt x="76" y="57"/>
                </a:cubicBezTo>
                <a:cubicBezTo>
                  <a:pt x="67" y="85"/>
                  <a:pt x="67" y="85"/>
                  <a:pt x="67" y="85"/>
                </a:cubicBezTo>
                <a:cubicBezTo>
                  <a:pt x="67" y="86"/>
                  <a:pt x="67" y="86"/>
                  <a:pt x="67" y="86"/>
                </a:cubicBezTo>
                <a:cubicBezTo>
                  <a:pt x="40" y="86"/>
                  <a:pt x="40" y="86"/>
                  <a:pt x="40" y="86"/>
                </a:cubicBezTo>
                <a:cubicBezTo>
                  <a:pt x="37" y="82"/>
                  <a:pt x="37" y="82"/>
                  <a:pt x="37" y="82"/>
                </a:cubicBezTo>
                <a:cubicBezTo>
                  <a:pt x="67" y="51"/>
                  <a:pt x="67" y="51"/>
                  <a:pt x="67" y="51"/>
                </a:cubicBezTo>
                <a:cubicBezTo>
                  <a:pt x="48" y="51"/>
                  <a:pt x="48" y="51"/>
                  <a:pt x="48" y="51"/>
                </a:cubicBezTo>
                <a:cubicBezTo>
                  <a:pt x="25" y="76"/>
                  <a:pt x="25" y="76"/>
                  <a:pt x="25" y="76"/>
                </a:cubicBezTo>
                <a:cubicBezTo>
                  <a:pt x="32" y="51"/>
                  <a:pt x="32" y="51"/>
                  <a:pt x="32" y="51"/>
                </a:cubicBezTo>
                <a:cubicBezTo>
                  <a:pt x="18" y="51"/>
                  <a:pt x="18" y="51"/>
                  <a:pt x="18" y="51"/>
                </a:cubicBezTo>
                <a:cubicBezTo>
                  <a:pt x="18" y="2"/>
                  <a:pt x="18" y="2"/>
                  <a:pt x="18" y="2"/>
                </a:cubicBezTo>
                <a:cubicBezTo>
                  <a:pt x="77" y="2"/>
                  <a:pt x="77" y="2"/>
                  <a:pt x="77" y="2"/>
                </a:cubicBezTo>
                <a:lnTo>
                  <a:pt x="77" y="54"/>
                </a:lnTo>
                <a:close/>
                <a:moveTo>
                  <a:pt x="221" y="0"/>
                </a:moveTo>
                <a:cubicBezTo>
                  <a:pt x="221" y="56"/>
                  <a:pt x="221" y="56"/>
                  <a:pt x="221" y="56"/>
                </a:cubicBezTo>
                <a:cubicBezTo>
                  <a:pt x="219" y="58"/>
                  <a:pt x="217" y="60"/>
                  <a:pt x="215" y="61"/>
                </a:cubicBezTo>
                <a:cubicBezTo>
                  <a:pt x="215" y="0"/>
                  <a:pt x="215" y="0"/>
                  <a:pt x="215" y="0"/>
                </a:cubicBezTo>
                <a:cubicBezTo>
                  <a:pt x="152" y="0"/>
                  <a:pt x="152" y="0"/>
                  <a:pt x="152" y="0"/>
                </a:cubicBezTo>
                <a:cubicBezTo>
                  <a:pt x="152" y="51"/>
                  <a:pt x="152" y="51"/>
                  <a:pt x="152" y="51"/>
                </a:cubicBezTo>
                <a:cubicBezTo>
                  <a:pt x="147" y="51"/>
                  <a:pt x="147" y="51"/>
                  <a:pt x="147" y="51"/>
                </a:cubicBezTo>
                <a:cubicBezTo>
                  <a:pt x="147" y="0"/>
                  <a:pt x="147" y="0"/>
                  <a:pt x="147" y="0"/>
                </a:cubicBezTo>
                <a:cubicBezTo>
                  <a:pt x="84" y="0"/>
                  <a:pt x="84" y="0"/>
                  <a:pt x="84" y="0"/>
                </a:cubicBezTo>
                <a:cubicBezTo>
                  <a:pt x="84" y="51"/>
                  <a:pt x="84" y="51"/>
                  <a:pt x="84" y="51"/>
                </a:cubicBezTo>
                <a:cubicBezTo>
                  <a:pt x="79" y="51"/>
                  <a:pt x="79" y="51"/>
                  <a:pt x="79" y="51"/>
                </a:cubicBezTo>
                <a:cubicBezTo>
                  <a:pt x="79" y="0"/>
                  <a:pt x="79" y="0"/>
                  <a:pt x="79" y="0"/>
                </a:cubicBezTo>
                <a:cubicBezTo>
                  <a:pt x="16" y="0"/>
                  <a:pt x="16" y="0"/>
                  <a:pt x="16" y="0"/>
                </a:cubicBezTo>
                <a:cubicBezTo>
                  <a:pt x="16" y="59"/>
                  <a:pt x="16" y="59"/>
                  <a:pt x="16" y="59"/>
                </a:cubicBezTo>
                <a:cubicBezTo>
                  <a:pt x="0" y="112"/>
                  <a:pt x="0" y="112"/>
                  <a:pt x="0" y="112"/>
                </a:cubicBezTo>
                <a:cubicBezTo>
                  <a:pt x="14" y="112"/>
                  <a:pt x="14" y="112"/>
                  <a:pt x="14" y="112"/>
                </a:cubicBezTo>
                <a:cubicBezTo>
                  <a:pt x="21" y="88"/>
                  <a:pt x="21" y="88"/>
                  <a:pt x="21" y="88"/>
                </a:cubicBezTo>
                <a:cubicBezTo>
                  <a:pt x="23" y="88"/>
                  <a:pt x="23" y="88"/>
                  <a:pt x="23" y="88"/>
                </a:cubicBezTo>
                <a:cubicBezTo>
                  <a:pt x="35" y="112"/>
                  <a:pt x="35" y="112"/>
                  <a:pt x="35" y="112"/>
                </a:cubicBezTo>
                <a:cubicBezTo>
                  <a:pt x="52" y="112"/>
                  <a:pt x="52" y="112"/>
                  <a:pt x="52" y="112"/>
                </a:cubicBezTo>
                <a:cubicBezTo>
                  <a:pt x="41" y="88"/>
                  <a:pt x="41" y="88"/>
                  <a:pt x="41" y="88"/>
                </a:cubicBezTo>
                <a:cubicBezTo>
                  <a:pt x="66" y="88"/>
                  <a:pt x="66" y="88"/>
                  <a:pt x="66" y="88"/>
                </a:cubicBezTo>
                <a:cubicBezTo>
                  <a:pt x="59" y="112"/>
                  <a:pt x="59" y="112"/>
                  <a:pt x="59" y="112"/>
                </a:cubicBezTo>
                <a:cubicBezTo>
                  <a:pt x="75" y="112"/>
                  <a:pt x="75" y="112"/>
                  <a:pt x="75" y="112"/>
                </a:cubicBezTo>
                <a:cubicBezTo>
                  <a:pt x="82" y="89"/>
                  <a:pt x="82" y="89"/>
                  <a:pt x="82" y="89"/>
                </a:cubicBezTo>
                <a:cubicBezTo>
                  <a:pt x="85" y="89"/>
                  <a:pt x="85" y="89"/>
                  <a:pt x="85" y="89"/>
                </a:cubicBezTo>
                <a:cubicBezTo>
                  <a:pt x="85" y="88"/>
                  <a:pt x="85" y="88"/>
                  <a:pt x="85" y="88"/>
                </a:cubicBezTo>
                <a:cubicBezTo>
                  <a:pt x="90" y="88"/>
                  <a:pt x="90" y="88"/>
                  <a:pt x="90" y="88"/>
                </a:cubicBezTo>
                <a:cubicBezTo>
                  <a:pt x="90" y="88"/>
                  <a:pt x="90" y="88"/>
                  <a:pt x="90" y="88"/>
                </a:cubicBezTo>
                <a:cubicBezTo>
                  <a:pt x="120" y="88"/>
                  <a:pt x="120" y="88"/>
                  <a:pt x="120" y="88"/>
                </a:cubicBezTo>
                <a:cubicBezTo>
                  <a:pt x="113" y="112"/>
                  <a:pt x="113" y="112"/>
                  <a:pt x="113" y="112"/>
                </a:cubicBezTo>
                <a:cubicBezTo>
                  <a:pt x="128" y="112"/>
                  <a:pt x="128" y="112"/>
                  <a:pt x="128" y="112"/>
                </a:cubicBezTo>
                <a:cubicBezTo>
                  <a:pt x="135" y="88"/>
                  <a:pt x="135" y="88"/>
                  <a:pt x="135" y="88"/>
                </a:cubicBezTo>
                <a:cubicBezTo>
                  <a:pt x="142" y="88"/>
                  <a:pt x="142" y="88"/>
                  <a:pt x="142" y="88"/>
                </a:cubicBezTo>
                <a:cubicBezTo>
                  <a:pt x="142" y="112"/>
                  <a:pt x="142" y="112"/>
                  <a:pt x="142" y="112"/>
                </a:cubicBezTo>
                <a:cubicBezTo>
                  <a:pt x="155" y="112"/>
                  <a:pt x="155" y="112"/>
                  <a:pt x="155" y="112"/>
                </a:cubicBezTo>
                <a:cubicBezTo>
                  <a:pt x="170" y="88"/>
                  <a:pt x="170" y="88"/>
                  <a:pt x="170" y="88"/>
                </a:cubicBezTo>
                <a:cubicBezTo>
                  <a:pt x="180" y="88"/>
                  <a:pt x="180" y="88"/>
                  <a:pt x="180" y="88"/>
                </a:cubicBezTo>
                <a:cubicBezTo>
                  <a:pt x="175" y="112"/>
                  <a:pt x="175" y="112"/>
                  <a:pt x="175" y="112"/>
                </a:cubicBezTo>
                <a:cubicBezTo>
                  <a:pt x="190" y="112"/>
                  <a:pt x="190" y="112"/>
                  <a:pt x="190" y="112"/>
                </a:cubicBezTo>
                <a:cubicBezTo>
                  <a:pt x="195" y="88"/>
                  <a:pt x="195" y="88"/>
                  <a:pt x="195" y="88"/>
                </a:cubicBezTo>
                <a:cubicBezTo>
                  <a:pt x="204" y="88"/>
                  <a:pt x="204" y="88"/>
                  <a:pt x="204" y="88"/>
                </a:cubicBezTo>
                <a:cubicBezTo>
                  <a:pt x="204" y="96"/>
                  <a:pt x="206" y="102"/>
                  <a:pt x="210" y="107"/>
                </a:cubicBezTo>
                <a:cubicBezTo>
                  <a:pt x="216" y="112"/>
                  <a:pt x="225" y="113"/>
                  <a:pt x="232" y="113"/>
                </a:cubicBezTo>
                <a:cubicBezTo>
                  <a:pt x="241" y="113"/>
                  <a:pt x="251" y="112"/>
                  <a:pt x="261" y="110"/>
                </a:cubicBezTo>
                <a:cubicBezTo>
                  <a:pt x="266" y="88"/>
                  <a:pt x="266" y="88"/>
                  <a:pt x="266" y="88"/>
                </a:cubicBezTo>
                <a:cubicBezTo>
                  <a:pt x="283" y="88"/>
                  <a:pt x="283" y="88"/>
                  <a:pt x="283" y="88"/>
                </a:cubicBezTo>
                <a:cubicBezTo>
                  <a:pt x="283" y="0"/>
                  <a:pt x="283" y="0"/>
                  <a:pt x="283" y="0"/>
                </a:cubicBezTo>
                <a:lnTo>
                  <a:pt x="221" y="0"/>
                </a:lnTo>
                <a:close/>
              </a:path>
            </a:pathLst>
          </a:custGeom>
          <a:solidFill>
            <a:schemeClr val="bg1"/>
          </a:solidFill>
          <a:ln>
            <a:noFill/>
          </a:ln>
        </p:spPr>
        <p:txBody>
          <a:bodyPr vert="horz" wrap="square" lIns="72744" tIns="36372" rIns="72744" bIns="36372" numCol="1" anchor="t" anchorCtr="0" compatLnSpc="1">
            <a:prstTxWarp prst="textNoShape">
              <a:avLst/>
            </a:prstTxWarp>
          </a:bodyPr>
          <a:lstStyle/>
          <a:p>
            <a:endParaRPr lang="fr-FR" sz="1160"/>
          </a:p>
        </p:txBody>
      </p:sp>
      <p:grpSp>
        <p:nvGrpSpPr>
          <p:cNvPr id="118" name="Groupe 117"/>
          <p:cNvGrpSpPr/>
          <p:nvPr userDrawn="1"/>
        </p:nvGrpSpPr>
        <p:grpSpPr>
          <a:xfrm>
            <a:off x="-1564809" y="0"/>
            <a:ext cx="1372882" cy="2028459"/>
            <a:chOff x="-1029662" y="-66989"/>
            <a:chExt cx="1029661" cy="1521344"/>
          </a:xfrm>
        </p:grpSpPr>
        <p:sp>
          <p:nvSpPr>
            <p:cNvPr id="119" name="Rectangle 118"/>
            <p:cNvSpPr/>
            <p:nvPr userDrawn="1"/>
          </p:nvSpPr>
          <p:spPr>
            <a:xfrm>
              <a:off x="-249371" y="130628"/>
              <a:ext cx="144000" cy="14400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0" name="Rectangle 119"/>
            <p:cNvSpPr/>
            <p:nvPr userDrawn="1"/>
          </p:nvSpPr>
          <p:spPr>
            <a:xfrm>
              <a:off x="-249371" y="302711"/>
              <a:ext cx="144000" cy="144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1" name="Rectangle 120"/>
            <p:cNvSpPr/>
            <p:nvPr userDrawn="1"/>
          </p:nvSpPr>
          <p:spPr>
            <a:xfrm>
              <a:off x="-249371" y="474794"/>
              <a:ext cx="144000" cy="144000"/>
            </a:xfrm>
            <a:prstGeom prst="rect">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2" name="Rectangle 121"/>
            <p:cNvSpPr/>
            <p:nvPr userDrawn="1"/>
          </p:nvSpPr>
          <p:spPr>
            <a:xfrm>
              <a:off x="-249371" y="742927"/>
              <a:ext cx="144000" cy="144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3" name="Rectangle 122"/>
            <p:cNvSpPr/>
            <p:nvPr userDrawn="1"/>
          </p:nvSpPr>
          <p:spPr>
            <a:xfrm>
              <a:off x="-249371" y="939754"/>
              <a:ext cx="144000" cy="144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4" name="Rectangle 123"/>
            <p:cNvSpPr/>
            <p:nvPr userDrawn="1"/>
          </p:nvSpPr>
          <p:spPr>
            <a:xfrm>
              <a:off x="-249371" y="1136581"/>
              <a:ext cx="144000" cy="144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5" name="Rectangle 124"/>
            <p:cNvSpPr/>
            <p:nvPr userDrawn="1"/>
          </p:nvSpPr>
          <p:spPr>
            <a:xfrm>
              <a:off x="-249371" y="1310355"/>
              <a:ext cx="144000" cy="144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6" name="Rectangle 125"/>
            <p:cNvSpPr/>
            <p:nvPr userDrawn="1"/>
          </p:nvSpPr>
          <p:spPr>
            <a:xfrm>
              <a:off x="-1029662" y="-66989"/>
              <a:ext cx="1029661" cy="167113"/>
            </a:xfrm>
            <a:prstGeom prst="rect">
              <a:avLst/>
            </a:prstGeom>
          </p:spPr>
          <p:txBody>
            <a:bodyPr wrap="square">
              <a:spAutoFit/>
            </a:bodyPr>
            <a:lstStyle/>
            <a:p>
              <a:pPr algn="l"/>
              <a:r>
                <a:rPr lang="fr-FR" sz="848">
                  <a:solidFill>
                    <a:schemeClr val="tx1"/>
                  </a:solidFill>
                </a:rPr>
                <a:t>Couleurs à utiliser</a:t>
              </a:r>
            </a:p>
          </p:txBody>
        </p:sp>
        <p:sp>
          <p:nvSpPr>
            <p:cNvPr id="127" name="Rectangle 126"/>
            <p:cNvSpPr/>
            <p:nvPr userDrawn="1"/>
          </p:nvSpPr>
          <p:spPr>
            <a:xfrm rot="5400000">
              <a:off x="-505824" y="277865"/>
              <a:ext cx="352260" cy="154995"/>
            </a:xfrm>
            <a:prstGeom prst="rect">
              <a:avLst/>
            </a:prstGeom>
          </p:spPr>
          <p:txBody>
            <a:bodyPr wrap="none" lIns="0" rIns="0">
              <a:spAutoFit/>
            </a:bodyPr>
            <a:lstStyle/>
            <a:p>
              <a:r>
                <a:rPr lang="fr-FR" sz="743" b="1">
                  <a:solidFill>
                    <a:srgbClr val="00338D"/>
                  </a:solidFill>
                </a:rPr>
                <a:t>PRIMAIRE</a:t>
              </a:r>
            </a:p>
          </p:txBody>
        </p:sp>
        <p:sp>
          <p:nvSpPr>
            <p:cNvPr id="128" name="Rectangle 127"/>
            <p:cNvSpPr/>
            <p:nvPr userDrawn="1"/>
          </p:nvSpPr>
          <p:spPr>
            <a:xfrm rot="5400000">
              <a:off x="-568943" y="960155"/>
              <a:ext cx="478496" cy="154995"/>
            </a:xfrm>
            <a:prstGeom prst="rect">
              <a:avLst/>
            </a:prstGeom>
          </p:spPr>
          <p:txBody>
            <a:bodyPr wrap="none" lIns="0" rIns="0">
              <a:spAutoFit/>
            </a:bodyPr>
            <a:lstStyle/>
            <a:p>
              <a:r>
                <a:rPr lang="fr-FR" sz="743" b="1">
                  <a:solidFill>
                    <a:srgbClr val="483698"/>
                  </a:solidFill>
                </a:rPr>
                <a:t>SECONDAIRE</a:t>
              </a:r>
            </a:p>
          </p:txBody>
        </p:sp>
      </p:grpSp>
      <p:sp>
        <p:nvSpPr>
          <p:cNvPr id="59" name="Espace réservé du texte 13"/>
          <p:cNvSpPr>
            <a:spLocks noGrp="1"/>
          </p:cNvSpPr>
          <p:nvPr>
            <p:ph type="body" sz="quarter" idx="12"/>
          </p:nvPr>
        </p:nvSpPr>
        <p:spPr>
          <a:xfrm>
            <a:off x="1319917" y="2649049"/>
            <a:ext cx="7615211" cy="3535681"/>
          </a:xfrm>
          <a:prstGeom prst="rect">
            <a:avLst/>
          </a:prstGeom>
        </p:spPr>
        <p:txBody>
          <a:bodyPr anchor="t"/>
          <a:lstStyle>
            <a:lvl1pPr marL="0" indent="0" eaLnBrk="1" hangingPunct="1">
              <a:lnSpc>
                <a:spcPct val="70000"/>
              </a:lnSpc>
              <a:spcAft>
                <a:spcPts val="0"/>
              </a:spcAft>
              <a:buNone/>
              <a:defRPr lang="fr-FR" sz="7258" b="0" dirty="0" smtClean="0">
                <a:solidFill>
                  <a:schemeClr val="bg1"/>
                </a:solidFill>
                <a:latin typeface="KPMG Thin" panose="020B0203030202040204" pitchFamily="34" charset="0"/>
                <a:cs typeface="KPMG Thin" panose="020B0203030202040204" pitchFamily="34" charset="0"/>
              </a:defRPr>
            </a:lvl1pPr>
            <a:lvl2pPr marL="20208" indent="0">
              <a:spcBef>
                <a:spcPts val="3182"/>
              </a:spcBef>
              <a:spcAft>
                <a:spcPts val="0"/>
              </a:spcAft>
              <a:buNone/>
              <a:defRPr lang="fr-FR" sz="1273" b="1" i="0" dirty="0" smtClean="0">
                <a:solidFill>
                  <a:schemeClr val="bg1"/>
                </a:solidFill>
                <a:latin typeface="Arial" panose="020B0604020202020204" pitchFamily="34" charset="0"/>
                <a:cs typeface="Arial" panose="020B0604020202020204" pitchFamily="34" charset="0"/>
              </a:defRPr>
            </a:lvl2pPr>
            <a:lvl3pPr marL="20208" indent="0">
              <a:spcAft>
                <a:spcPts val="0"/>
              </a:spcAft>
              <a:buNone/>
              <a:defRPr lang="fr-FR" sz="1697" b="0" i="0" dirty="0" smtClean="0">
                <a:solidFill>
                  <a:schemeClr val="bg1"/>
                </a:solidFill>
                <a:latin typeface="Arial" panose="020B0604020202020204" pitchFamily="34" charset="0"/>
                <a:cs typeface="Arial" panose="020B0604020202020204" pitchFamily="34" charset="0"/>
              </a:defRPr>
            </a:lvl3pPr>
            <a:lvl4pPr>
              <a:spcBef>
                <a:spcPts val="11934"/>
              </a:spcBef>
              <a:spcAft>
                <a:spcPts val="0"/>
              </a:spcAft>
              <a:defRPr lang="fr-FR" sz="852" b="0" i="0" dirty="0" smtClean="0">
                <a:solidFill>
                  <a:srgbClr val="00338D"/>
                </a:solidFill>
                <a:latin typeface="Univers for KPMG Light"/>
                <a:cs typeface="Univers for KPMG Light"/>
              </a:defRPr>
            </a:lvl4pPr>
            <a:lvl5pPr>
              <a:defRPr lang="fr-FR" sz="852" b="0" i="0" dirty="0">
                <a:solidFill>
                  <a:srgbClr val="FFFFFF"/>
                </a:solidFill>
                <a:latin typeface="Univers for KPMG Light"/>
                <a:cs typeface="Univers for KPMG Light"/>
              </a:defRPr>
            </a:lvl5pPr>
          </a:lstStyle>
          <a:p>
            <a:pPr lvl="0"/>
            <a:r>
              <a:rPr lang="fr-FR"/>
              <a:t>Cliquez pour modifier les styles du texte du masque</a:t>
            </a:r>
          </a:p>
          <a:p>
            <a:pPr lvl="1"/>
            <a:r>
              <a:rPr lang="fr-FR"/>
              <a:t>Deuxième niveau</a:t>
            </a:r>
          </a:p>
        </p:txBody>
      </p:sp>
      <p:sp>
        <p:nvSpPr>
          <p:cNvPr id="60" name="ZoneTexte 59"/>
          <p:cNvSpPr txBox="1"/>
          <p:nvPr userDrawn="1"/>
        </p:nvSpPr>
        <p:spPr>
          <a:xfrm>
            <a:off x="1328878" y="5825202"/>
            <a:ext cx="1745673" cy="206660"/>
          </a:xfrm>
          <a:prstGeom prst="rect">
            <a:avLst/>
          </a:prstGeom>
          <a:noFill/>
        </p:spPr>
        <p:txBody>
          <a:bodyPr wrap="square" lIns="0" rtlCol="0">
            <a:spAutoFit/>
          </a:bodyPr>
          <a:lstStyle/>
          <a:p>
            <a:r>
              <a:rPr lang="fr-FR" sz="743" b="0">
                <a:solidFill>
                  <a:schemeClr val="bg1"/>
                </a:solidFill>
                <a:latin typeface="Univers 45 Light" pitchFamily="2" charset="0"/>
                <a:cs typeface="Univers LT Std 45 Light"/>
              </a:rPr>
              <a:t>kpmg.fr</a:t>
            </a:r>
            <a:endParaRPr lang="fr-FR" sz="1114" b="0">
              <a:solidFill>
                <a:schemeClr val="bg1"/>
              </a:solidFill>
              <a:latin typeface="Univers 45 Light" pitchFamily="2" charset="0"/>
              <a:cs typeface="Univers LT Std 45 Light"/>
            </a:endParaRPr>
          </a:p>
        </p:txBody>
      </p:sp>
      <p:grpSp>
        <p:nvGrpSpPr>
          <p:cNvPr id="18" name="Groupe 17"/>
          <p:cNvGrpSpPr/>
          <p:nvPr userDrawn="1"/>
        </p:nvGrpSpPr>
        <p:grpSpPr>
          <a:xfrm>
            <a:off x="-1380" y="0"/>
            <a:ext cx="755967" cy="6865428"/>
            <a:chOff x="0" y="0"/>
            <a:chExt cx="1219200" cy="13716000"/>
          </a:xfrm>
        </p:grpSpPr>
        <p:grpSp>
          <p:nvGrpSpPr>
            <p:cNvPr id="19" name="Group 5"/>
            <p:cNvGrpSpPr>
              <a:grpSpLocks/>
            </p:cNvGrpSpPr>
            <p:nvPr/>
          </p:nvGrpSpPr>
          <p:grpSpPr bwMode="auto">
            <a:xfrm>
              <a:off x="0" y="0"/>
              <a:ext cx="1219200" cy="13710181"/>
              <a:chOff x="0" y="0"/>
              <a:chExt cx="1219200" cy="13711767"/>
            </a:xfrm>
          </p:grpSpPr>
          <p:sp>
            <p:nvSpPr>
              <p:cNvPr id="73" name="Rectangle 6"/>
              <p:cNvSpPr>
                <a:spLocks/>
              </p:cNvSpPr>
              <p:nvPr/>
            </p:nvSpPr>
            <p:spPr bwMode="auto">
              <a:xfrm>
                <a:off x="0" y="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4" name="Rectangle 7"/>
              <p:cNvSpPr>
                <a:spLocks/>
              </p:cNvSpPr>
              <p:nvPr/>
            </p:nvSpPr>
            <p:spPr bwMode="auto">
              <a:xfrm>
                <a:off x="0" y="1710266"/>
                <a:ext cx="4064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5" name="Rectangle 8"/>
              <p:cNvSpPr>
                <a:spLocks/>
              </p:cNvSpPr>
              <p:nvPr/>
            </p:nvSpPr>
            <p:spPr bwMode="auto">
              <a:xfrm>
                <a:off x="0" y="3433233"/>
                <a:ext cx="4064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6" name="Rectangle 9"/>
              <p:cNvSpPr>
                <a:spLocks/>
              </p:cNvSpPr>
              <p:nvPr/>
            </p:nvSpPr>
            <p:spPr bwMode="auto">
              <a:xfrm>
                <a:off x="0" y="5143500"/>
                <a:ext cx="406400" cy="1714500"/>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7" name="Rectangle 10"/>
              <p:cNvSpPr>
                <a:spLocks/>
              </p:cNvSpPr>
              <p:nvPr/>
            </p:nvSpPr>
            <p:spPr bwMode="auto">
              <a:xfrm>
                <a:off x="0" y="6853766"/>
                <a:ext cx="4064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8" name="Rectangle 11"/>
              <p:cNvSpPr>
                <a:spLocks/>
              </p:cNvSpPr>
              <p:nvPr/>
            </p:nvSpPr>
            <p:spPr bwMode="auto">
              <a:xfrm>
                <a:off x="0" y="8576733"/>
                <a:ext cx="406400" cy="1714501"/>
              </a:xfrm>
              <a:prstGeom prst="rect">
                <a:avLst/>
              </a:prstGeom>
              <a:solidFill>
                <a:srgbClr val="002B90">
                  <a:alpha val="3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9" name="Rectangle 12"/>
              <p:cNvSpPr>
                <a:spLocks/>
              </p:cNvSpPr>
              <p:nvPr/>
            </p:nvSpPr>
            <p:spPr bwMode="auto">
              <a:xfrm>
                <a:off x="0" y="10287000"/>
                <a:ext cx="406400" cy="1714500"/>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0" name="Rectangle 13"/>
              <p:cNvSpPr>
                <a:spLocks/>
              </p:cNvSpPr>
              <p:nvPr/>
            </p:nvSpPr>
            <p:spPr bwMode="auto">
              <a:xfrm>
                <a:off x="0" y="11997266"/>
                <a:ext cx="4064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1" name="Rectangle 14"/>
              <p:cNvSpPr>
                <a:spLocks/>
              </p:cNvSpPr>
              <p:nvPr/>
            </p:nvSpPr>
            <p:spPr bwMode="auto">
              <a:xfrm>
                <a:off x="406400" y="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2" name="Rectangle 15"/>
              <p:cNvSpPr>
                <a:spLocks/>
              </p:cNvSpPr>
              <p:nvPr/>
            </p:nvSpPr>
            <p:spPr bwMode="auto">
              <a:xfrm>
                <a:off x="406400" y="1710266"/>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3" name="Rectangle 16"/>
              <p:cNvSpPr>
                <a:spLocks/>
              </p:cNvSpPr>
              <p:nvPr/>
            </p:nvSpPr>
            <p:spPr bwMode="auto">
              <a:xfrm>
                <a:off x="406400" y="3433233"/>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4" name="Rectangle 17"/>
              <p:cNvSpPr>
                <a:spLocks/>
              </p:cNvSpPr>
              <p:nvPr/>
            </p:nvSpPr>
            <p:spPr bwMode="auto">
              <a:xfrm>
                <a:off x="406400" y="51435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5" name="Rectangle 18"/>
              <p:cNvSpPr>
                <a:spLocks/>
              </p:cNvSpPr>
              <p:nvPr/>
            </p:nvSpPr>
            <p:spPr bwMode="auto">
              <a:xfrm>
                <a:off x="406400" y="6853766"/>
                <a:ext cx="406400" cy="1714501"/>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6" name="Rectangle 19"/>
              <p:cNvSpPr>
                <a:spLocks/>
              </p:cNvSpPr>
              <p:nvPr/>
            </p:nvSpPr>
            <p:spPr bwMode="auto">
              <a:xfrm>
                <a:off x="406400" y="8576733"/>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7" name="Rectangle 20"/>
              <p:cNvSpPr>
                <a:spLocks/>
              </p:cNvSpPr>
              <p:nvPr/>
            </p:nvSpPr>
            <p:spPr bwMode="auto">
              <a:xfrm>
                <a:off x="406400" y="102870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8" name="Rectangle 21"/>
              <p:cNvSpPr>
                <a:spLocks/>
              </p:cNvSpPr>
              <p:nvPr/>
            </p:nvSpPr>
            <p:spPr bwMode="auto">
              <a:xfrm>
                <a:off x="406400" y="11997266"/>
                <a:ext cx="406400" cy="1714501"/>
              </a:xfrm>
              <a:prstGeom prst="rect">
                <a:avLst/>
              </a:prstGeom>
              <a:solidFill>
                <a:srgbClr val="002B90">
                  <a:alpha val="6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9" name="Rectangle 22"/>
              <p:cNvSpPr>
                <a:spLocks/>
              </p:cNvSpPr>
              <p:nvPr/>
            </p:nvSpPr>
            <p:spPr bwMode="auto">
              <a:xfrm>
                <a:off x="812800" y="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0" name="Rectangle 23"/>
              <p:cNvSpPr>
                <a:spLocks/>
              </p:cNvSpPr>
              <p:nvPr/>
            </p:nvSpPr>
            <p:spPr bwMode="auto">
              <a:xfrm>
                <a:off x="812800" y="1710266"/>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1" name="Rectangle 24"/>
              <p:cNvSpPr>
                <a:spLocks/>
              </p:cNvSpPr>
              <p:nvPr/>
            </p:nvSpPr>
            <p:spPr bwMode="auto">
              <a:xfrm>
                <a:off x="812800" y="3433233"/>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2" name="Rectangle 25"/>
              <p:cNvSpPr>
                <a:spLocks/>
              </p:cNvSpPr>
              <p:nvPr/>
            </p:nvSpPr>
            <p:spPr bwMode="auto">
              <a:xfrm>
                <a:off x="812800" y="51435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3" name="Rectangle 26"/>
              <p:cNvSpPr>
                <a:spLocks/>
              </p:cNvSpPr>
              <p:nvPr/>
            </p:nvSpPr>
            <p:spPr bwMode="auto">
              <a:xfrm>
                <a:off x="812800" y="6853766"/>
                <a:ext cx="406400" cy="1714501"/>
              </a:xfrm>
              <a:prstGeom prst="rect">
                <a:avLst/>
              </a:prstGeom>
              <a:solidFill>
                <a:srgbClr val="002B90">
                  <a:alpha val="64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5" name="Rectangle 27"/>
              <p:cNvSpPr>
                <a:spLocks/>
              </p:cNvSpPr>
              <p:nvPr/>
            </p:nvSpPr>
            <p:spPr bwMode="auto">
              <a:xfrm>
                <a:off x="812800" y="8576733"/>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6" name="Rectangle 28"/>
              <p:cNvSpPr>
                <a:spLocks/>
              </p:cNvSpPr>
              <p:nvPr/>
            </p:nvSpPr>
            <p:spPr bwMode="auto">
              <a:xfrm>
                <a:off x="812800" y="1028700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7" name="Rectangle 29"/>
              <p:cNvSpPr>
                <a:spLocks/>
              </p:cNvSpPr>
              <p:nvPr/>
            </p:nvSpPr>
            <p:spPr bwMode="auto">
              <a:xfrm>
                <a:off x="812800" y="11997266"/>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grpSp>
          <p:nvGrpSpPr>
            <p:cNvPr id="20" name="Group 32"/>
            <p:cNvGrpSpPr>
              <a:grpSpLocks/>
            </p:cNvGrpSpPr>
            <p:nvPr/>
          </p:nvGrpSpPr>
          <p:grpSpPr bwMode="auto">
            <a:xfrm>
              <a:off x="0" y="0"/>
              <a:ext cx="1219200" cy="13710181"/>
              <a:chOff x="0" y="0"/>
              <a:chExt cx="1219200" cy="13711767"/>
            </a:xfrm>
          </p:grpSpPr>
          <p:sp>
            <p:nvSpPr>
              <p:cNvPr id="47" name="Rectangle 33"/>
              <p:cNvSpPr>
                <a:spLocks/>
              </p:cNvSpPr>
              <p:nvPr/>
            </p:nvSpPr>
            <p:spPr bwMode="auto">
              <a:xfrm>
                <a:off x="0" y="0"/>
                <a:ext cx="406400" cy="1714500"/>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8" name="Rectangle 34"/>
              <p:cNvSpPr>
                <a:spLocks/>
              </p:cNvSpPr>
              <p:nvPr/>
            </p:nvSpPr>
            <p:spPr bwMode="auto">
              <a:xfrm>
                <a:off x="0" y="1710266"/>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9" name="Rectangle 35"/>
              <p:cNvSpPr>
                <a:spLocks/>
              </p:cNvSpPr>
              <p:nvPr/>
            </p:nvSpPr>
            <p:spPr bwMode="auto">
              <a:xfrm>
                <a:off x="0" y="3433233"/>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0" name="Rectangle 36"/>
              <p:cNvSpPr>
                <a:spLocks/>
              </p:cNvSpPr>
              <p:nvPr/>
            </p:nvSpPr>
            <p:spPr bwMode="auto">
              <a:xfrm>
                <a:off x="0" y="5143500"/>
                <a:ext cx="406400" cy="1714500"/>
              </a:xfrm>
              <a:prstGeom prst="rect">
                <a:avLst/>
              </a:prstGeom>
              <a:solidFill>
                <a:srgbClr val="005EB8">
                  <a:alpha val="32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1" name="Rectangle 37"/>
              <p:cNvSpPr>
                <a:spLocks/>
              </p:cNvSpPr>
              <p:nvPr/>
            </p:nvSpPr>
            <p:spPr bwMode="auto">
              <a:xfrm>
                <a:off x="0" y="6853766"/>
                <a:ext cx="406400" cy="1714501"/>
              </a:xfrm>
              <a:prstGeom prst="rect">
                <a:avLst/>
              </a:prstGeom>
              <a:solidFill>
                <a:srgbClr val="005EB8">
                  <a:alpha val="8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2" name="Rectangle 38"/>
              <p:cNvSpPr>
                <a:spLocks/>
              </p:cNvSpPr>
              <p:nvPr/>
            </p:nvSpPr>
            <p:spPr bwMode="auto">
              <a:xfrm>
                <a:off x="0" y="8576733"/>
                <a:ext cx="406400" cy="1714501"/>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3" name="Rectangle 39"/>
              <p:cNvSpPr>
                <a:spLocks/>
              </p:cNvSpPr>
              <p:nvPr/>
            </p:nvSpPr>
            <p:spPr bwMode="auto">
              <a:xfrm>
                <a:off x="0" y="10287000"/>
                <a:ext cx="406400" cy="1714500"/>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4" name="Rectangle 40"/>
              <p:cNvSpPr>
                <a:spLocks/>
              </p:cNvSpPr>
              <p:nvPr/>
            </p:nvSpPr>
            <p:spPr bwMode="auto">
              <a:xfrm>
                <a:off x="0" y="11997266"/>
                <a:ext cx="406400" cy="1714501"/>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5" name="Rectangle 41"/>
              <p:cNvSpPr>
                <a:spLocks/>
              </p:cNvSpPr>
              <p:nvPr/>
            </p:nvSpPr>
            <p:spPr bwMode="auto">
              <a:xfrm>
                <a:off x="406400" y="0"/>
                <a:ext cx="406400" cy="1714500"/>
              </a:xfrm>
              <a:prstGeom prst="rect">
                <a:avLst/>
              </a:prstGeom>
              <a:solidFill>
                <a:srgbClr val="005EB8">
                  <a:alpha val="3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6" name="Rectangle 42"/>
              <p:cNvSpPr>
                <a:spLocks/>
              </p:cNvSpPr>
              <p:nvPr/>
            </p:nvSpPr>
            <p:spPr bwMode="auto">
              <a:xfrm>
                <a:off x="406400" y="1710266"/>
                <a:ext cx="406400" cy="1714501"/>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7" name="Rectangle 43"/>
              <p:cNvSpPr>
                <a:spLocks/>
              </p:cNvSpPr>
              <p:nvPr/>
            </p:nvSpPr>
            <p:spPr bwMode="auto">
              <a:xfrm>
                <a:off x="406400" y="3433233"/>
                <a:ext cx="406400" cy="1714501"/>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8" name="Rectangle 44"/>
              <p:cNvSpPr>
                <a:spLocks/>
              </p:cNvSpPr>
              <p:nvPr/>
            </p:nvSpPr>
            <p:spPr bwMode="auto">
              <a:xfrm>
                <a:off x="406400" y="5143500"/>
                <a:ext cx="406400" cy="1714500"/>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1" name="Rectangle 45"/>
              <p:cNvSpPr>
                <a:spLocks/>
              </p:cNvSpPr>
              <p:nvPr/>
            </p:nvSpPr>
            <p:spPr bwMode="auto">
              <a:xfrm>
                <a:off x="406400" y="6853766"/>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2" name="Rectangle 46"/>
              <p:cNvSpPr>
                <a:spLocks/>
              </p:cNvSpPr>
              <p:nvPr/>
            </p:nvSpPr>
            <p:spPr bwMode="auto">
              <a:xfrm>
                <a:off x="406400" y="8576733"/>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3" name="Rectangle 47"/>
              <p:cNvSpPr>
                <a:spLocks/>
              </p:cNvSpPr>
              <p:nvPr/>
            </p:nvSpPr>
            <p:spPr bwMode="auto">
              <a:xfrm>
                <a:off x="406400" y="10287000"/>
                <a:ext cx="406400" cy="1714500"/>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4" name="Rectangle 48"/>
              <p:cNvSpPr>
                <a:spLocks/>
              </p:cNvSpPr>
              <p:nvPr/>
            </p:nvSpPr>
            <p:spPr bwMode="auto">
              <a:xfrm>
                <a:off x="406400" y="11997266"/>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5" name="Rectangle 49"/>
              <p:cNvSpPr>
                <a:spLocks/>
              </p:cNvSpPr>
              <p:nvPr/>
            </p:nvSpPr>
            <p:spPr bwMode="auto">
              <a:xfrm>
                <a:off x="812800" y="0"/>
                <a:ext cx="406400" cy="1714500"/>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6" name="Rectangle 50"/>
              <p:cNvSpPr>
                <a:spLocks/>
              </p:cNvSpPr>
              <p:nvPr/>
            </p:nvSpPr>
            <p:spPr bwMode="auto">
              <a:xfrm>
                <a:off x="812800" y="1710266"/>
                <a:ext cx="406400" cy="1714501"/>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7" name="Rectangle 51"/>
              <p:cNvSpPr>
                <a:spLocks/>
              </p:cNvSpPr>
              <p:nvPr/>
            </p:nvSpPr>
            <p:spPr bwMode="auto">
              <a:xfrm>
                <a:off x="812800" y="3433233"/>
                <a:ext cx="406400" cy="1714501"/>
              </a:xfrm>
              <a:prstGeom prst="rect">
                <a:avLst/>
              </a:prstGeom>
              <a:solidFill>
                <a:srgbClr val="005EB8">
                  <a:alpha val="17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8" name="Rectangle 52"/>
              <p:cNvSpPr>
                <a:spLocks/>
              </p:cNvSpPr>
              <p:nvPr/>
            </p:nvSpPr>
            <p:spPr bwMode="auto">
              <a:xfrm>
                <a:off x="812800" y="5143500"/>
                <a:ext cx="406400" cy="1714500"/>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9" name="Rectangle 53"/>
              <p:cNvSpPr>
                <a:spLocks/>
              </p:cNvSpPr>
              <p:nvPr/>
            </p:nvSpPr>
            <p:spPr bwMode="auto">
              <a:xfrm>
                <a:off x="812800" y="6853766"/>
                <a:ext cx="406400" cy="1714501"/>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0" name="Rectangle 54"/>
              <p:cNvSpPr>
                <a:spLocks/>
              </p:cNvSpPr>
              <p:nvPr/>
            </p:nvSpPr>
            <p:spPr bwMode="auto">
              <a:xfrm>
                <a:off x="812800" y="8576733"/>
                <a:ext cx="406400" cy="1714501"/>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1" name="Rectangle 55"/>
              <p:cNvSpPr>
                <a:spLocks/>
              </p:cNvSpPr>
              <p:nvPr/>
            </p:nvSpPr>
            <p:spPr bwMode="auto">
              <a:xfrm>
                <a:off x="812800" y="10287000"/>
                <a:ext cx="406400" cy="1714500"/>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2" name="Rectangle 56"/>
              <p:cNvSpPr>
                <a:spLocks/>
              </p:cNvSpPr>
              <p:nvPr/>
            </p:nvSpPr>
            <p:spPr bwMode="auto">
              <a:xfrm>
                <a:off x="812800" y="11997266"/>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grpSp>
          <p:nvGrpSpPr>
            <p:cNvPr id="21" name="Group 76"/>
            <p:cNvGrpSpPr>
              <a:grpSpLocks/>
            </p:cNvGrpSpPr>
            <p:nvPr/>
          </p:nvGrpSpPr>
          <p:grpSpPr bwMode="auto">
            <a:xfrm rot="10800000" flipH="1">
              <a:off x="0" y="4233"/>
              <a:ext cx="1219200" cy="13710180"/>
              <a:chOff x="-1" y="0"/>
              <a:chExt cx="1219202" cy="13711470"/>
            </a:xfrm>
          </p:grpSpPr>
          <p:sp>
            <p:nvSpPr>
              <p:cNvPr id="23" name="Rectangle 77"/>
              <p:cNvSpPr>
                <a:spLocks/>
              </p:cNvSpPr>
              <p:nvPr/>
            </p:nvSpPr>
            <p:spPr bwMode="auto">
              <a:xfrm>
                <a:off x="-1" y="0"/>
                <a:ext cx="406401" cy="1714463"/>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4" name="Rectangle 78"/>
              <p:cNvSpPr>
                <a:spLocks/>
              </p:cNvSpPr>
              <p:nvPr/>
            </p:nvSpPr>
            <p:spPr bwMode="auto">
              <a:xfrm>
                <a:off x="0" y="1710229"/>
                <a:ext cx="406400" cy="1714464"/>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5" name="Rectangle 79"/>
              <p:cNvSpPr>
                <a:spLocks/>
              </p:cNvSpPr>
              <p:nvPr/>
            </p:nvSpPr>
            <p:spPr bwMode="auto">
              <a:xfrm>
                <a:off x="0" y="3433159"/>
                <a:ext cx="406400" cy="1714463"/>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6" name="Rectangle 80"/>
              <p:cNvSpPr>
                <a:spLocks/>
              </p:cNvSpPr>
              <p:nvPr/>
            </p:nvSpPr>
            <p:spPr bwMode="auto">
              <a:xfrm>
                <a:off x="0" y="5143388"/>
                <a:ext cx="406400" cy="1714464"/>
              </a:xfrm>
              <a:prstGeom prst="rect">
                <a:avLst/>
              </a:prstGeom>
              <a:solidFill>
                <a:srgbClr val="005EB8">
                  <a:alpha val="32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7" name="Rectangle 81"/>
              <p:cNvSpPr>
                <a:spLocks/>
              </p:cNvSpPr>
              <p:nvPr/>
            </p:nvSpPr>
            <p:spPr bwMode="auto">
              <a:xfrm>
                <a:off x="0" y="6853618"/>
                <a:ext cx="406400" cy="1714463"/>
              </a:xfrm>
              <a:prstGeom prst="rect">
                <a:avLst/>
              </a:prstGeom>
              <a:solidFill>
                <a:srgbClr val="005EB8">
                  <a:alpha val="8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8" name="Rectangle 82"/>
              <p:cNvSpPr>
                <a:spLocks/>
              </p:cNvSpPr>
              <p:nvPr/>
            </p:nvSpPr>
            <p:spPr bwMode="auto">
              <a:xfrm>
                <a:off x="0" y="8576547"/>
                <a:ext cx="406400" cy="1714463"/>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9" name="Rectangle 83"/>
              <p:cNvSpPr>
                <a:spLocks/>
              </p:cNvSpPr>
              <p:nvPr/>
            </p:nvSpPr>
            <p:spPr bwMode="auto">
              <a:xfrm>
                <a:off x="0" y="10286776"/>
                <a:ext cx="406400" cy="1714464"/>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0" name="Rectangle 84"/>
              <p:cNvSpPr>
                <a:spLocks/>
              </p:cNvSpPr>
              <p:nvPr/>
            </p:nvSpPr>
            <p:spPr bwMode="auto">
              <a:xfrm>
                <a:off x="0" y="11997006"/>
                <a:ext cx="406400" cy="1714464"/>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1" name="Rectangle 85"/>
              <p:cNvSpPr>
                <a:spLocks/>
              </p:cNvSpPr>
              <p:nvPr/>
            </p:nvSpPr>
            <p:spPr bwMode="auto">
              <a:xfrm>
                <a:off x="406400" y="0"/>
                <a:ext cx="406400" cy="1714463"/>
              </a:xfrm>
              <a:prstGeom prst="rect">
                <a:avLst/>
              </a:prstGeom>
              <a:solidFill>
                <a:srgbClr val="005EB8">
                  <a:alpha val="3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2" name="Rectangle 86"/>
              <p:cNvSpPr>
                <a:spLocks/>
              </p:cNvSpPr>
              <p:nvPr/>
            </p:nvSpPr>
            <p:spPr bwMode="auto">
              <a:xfrm>
                <a:off x="406400" y="1710229"/>
                <a:ext cx="406400" cy="1714464"/>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3" name="Rectangle 87"/>
              <p:cNvSpPr>
                <a:spLocks/>
              </p:cNvSpPr>
              <p:nvPr/>
            </p:nvSpPr>
            <p:spPr bwMode="auto">
              <a:xfrm>
                <a:off x="406400" y="3433159"/>
                <a:ext cx="406400" cy="1714463"/>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4" name="Rectangle 88"/>
              <p:cNvSpPr>
                <a:spLocks/>
              </p:cNvSpPr>
              <p:nvPr/>
            </p:nvSpPr>
            <p:spPr bwMode="auto">
              <a:xfrm>
                <a:off x="406400" y="5143388"/>
                <a:ext cx="406400" cy="1714464"/>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5" name="Rectangle 89"/>
              <p:cNvSpPr>
                <a:spLocks/>
              </p:cNvSpPr>
              <p:nvPr/>
            </p:nvSpPr>
            <p:spPr bwMode="auto">
              <a:xfrm>
                <a:off x="406400" y="6853618"/>
                <a:ext cx="406400" cy="1714463"/>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6" name="Rectangle 90"/>
              <p:cNvSpPr>
                <a:spLocks/>
              </p:cNvSpPr>
              <p:nvPr/>
            </p:nvSpPr>
            <p:spPr bwMode="auto">
              <a:xfrm>
                <a:off x="406400" y="8576547"/>
                <a:ext cx="406400" cy="1714463"/>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7" name="Rectangle 91"/>
              <p:cNvSpPr>
                <a:spLocks/>
              </p:cNvSpPr>
              <p:nvPr/>
            </p:nvSpPr>
            <p:spPr bwMode="auto">
              <a:xfrm>
                <a:off x="406400" y="10286776"/>
                <a:ext cx="406400" cy="1714464"/>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8" name="Rectangle 92"/>
              <p:cNvSpPr>
                <a:spLocks/>
              </p:cNvSpPr>
              <p:nvPr/>
            </p:nvSpPr>
            <p:spPr bwMode="auto">
              <a:xfrm>
                <a:off x="406400" y="11997006"/>
                <a:ext cx="406400" cy="1714464"/>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9" name="Rectangle 93"/>
              <p:cNvSpPr>
                <a:spLocks/>
              </p:cNvSpPr>
              <p:nvPr/>
            </p:nvSpPr>
            <p:spPr bwMode="auto">
              <a:xfrm>
                <a:off x="812800" y="0"/>
                <a:ext cx="406400" cy="1714463"/>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0" name="Rectangle 94"/>
              <p:cNvSpPr>
                <a:spLocks/>
              </p:cNvSpPr>
              <p:nvPr/>
            </p:nvSpPr>
            <p:spPr bwMode="auto">
              <a:xfrm>
                <a:off x="812800" y="1710229"/>
                <a:ext cx="406400" cy="1714464"/>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1" name="Rectangle 95"/>
              <p:cNvSpPr>
                <a:spLocks/>
              </p:cNvSpPr>
              <p:nvPr/>
            </p:nvSpPr>
            <p:spPr bwMode="auto">
              <a:xfrm>
                <a:off x="812800" y="3433159"/>
                <a:ext cx="406400" cy="1714463"/>
              </a:xfrm>
              <a:prstGeom prst="rect">
                <a:avLst/>
              </a:prstGeom>
              <a:solidFill>
                <a:srgbClr val="005EB8">
                  <a:alpha val="17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2" name="Rectangle 96"/>
              <p:cNvSpPr>
                <a:spLocks/>
              </p:cNvSpPr>
              <p:nvPr/>
            </p:nvSpPr>
            <p:spPr bwMode="auto">
              <a:xfrm>
                <a:off x="812800" y="5143388"/>
                <a:ext cx="406400" cy="1714464"/>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3" name="Rectangle 97"/>
              <p:cNvSpPr>
                <a:spLocks/>
              </p:cNvSpPr>
              <p:nvPr/>
            </p:nvSpPr>
            <p:spPr bwMode="auto">
              <a:xfrm>
                <a:off x="812800" y="6853618"/>
                <a:ext cx="406400" cy="1714463"/>
              </a:xfrm>
              <a:prstGeom prst="rect">
                <a:avLst/>
              </a:prstGeom>
              <a:solidFill>
                <a:srgbClr val="006ADB">
                  <a:alpha val="40144"/>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4" name="Rectangle 98"/>
              <p:cNvSpPr>
                <a:spLocks/>
              </p:cNvSpPr>
              <p:nvPr/>
            </p:nvSpPr>
            <p:spPr bwMode="auto">
              <a:xfrm>
                <a:off x="812800" y="8576547"/>
                <a:ext cx="406400" cy="1714463"/>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5" name="Rectangle 99"/>
              <p:cNvSpPr>
                <a:spLocks/>
              </p:cNvSpPr>
              <p:nvPr/>
            </p:nvSpPr>
            <p:spPr bwMode="auto">
              <a:xfrm>
                <a:off x="812800" y="10286776"/>
                <a:ext cx="406400" cy="1714464"/>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6" name="Rectangle 100"/>
              <p:cNvSpPr>
                <a:spLocks/>
              </p:cNvSpPr>
              <p:nvPr/>
            </p:nvSpPr>
            <p:spPr bwMode="auto">
              <a:xfrm>
                <a:off x="812800" y="11997006"/>
                <a:ext cx="406400" cy="1714464"/>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sp>
          <p:nvSpPr>
            <p:cNvPr id="22" name="Rectangle 102"/>
            <p:cNvSpPr>
              <a:spLocks/>
            </p:cNvSpPr>
            <p:nvPr/>
          </p:nvSpPr>
          <p:spPr bwMode="auto">
            <a:xfrm>
              <a:off x="0" y="0"/>
              <a:ext cx="1219200" cy="13716000"/>
            </a:xfrm>
            <a:prstGeom prst="rect">
              <a:avLst/>
            </a:prstGeom>
            <a:gradFill rotWithShape="0">
              <a:gsLst>
                <a:gs pos="0">
                  <a:srgbClr val="002972">
                    <a:alpha val="69783"/>
                  </a:srgbClr>
                </a:gs>
                <a:gs pos="45749">
                  <a:srgbClr val="002972">
                    <a:alpha val="37858"/>
                  </a:srgbClr>
                </a:gs>
                <a:gs pos="100000">
                  <a:srgbClr val="003685">
                    <a:alpha val="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7093" tIns="27093" rIns="27093" bIns="27093" anchor="ctr"/>
            <a:lstStyle>
              <a:lvl1pPr defTabSz="552450">
                <a:defRPr sz="4800">
                  <a:solidFill>
                    <a:srgbClr val="FFFFFF"/>
                  </a:solidFill>
                  <a:latin typeface="Univers for KPMG Bold" charset="0"/>
                  <a:ea typeface="Univers for KPMG Bold" charset="0"/>
                  <a:cs typeface="Univers for KPMG Bold" charset="0"/>
                  <a:sym typeface="Univers for KPMG Bold" charset="0"/>
                </a:defRPr>
              </a:lvl1pPr>
              <a:lvl2pPr defTabSz="552450">
                <a:defRPr sz="4800">
                  <a:solidFill>
                    <a:srgbClr val="FFFFFF"/>
                  </a:solidFill>
                  <a:latin typeface="Univers for KPMG Bold" charset="0"/>
                  <a:ea typeface="Univers for KPMG Bold" charset="0"/>
                  <a:cs typeface="Univers for KPMG Bold" charset="0"/>
                  <a:sym typeface="Univers for KPMG Bold" charset="0"/>
                </a:defRPr>
              </a:lvl2pPr>
              <a:lvl3pPr defTabSz="552450">
                <a:defRPr sz="4800">
                  <a:solidFill>
                    <a:srgbClr val="FFFFFF"/>
                  </a:solidFill>
                  <a:latin typeface="Univers for KPMG Bold" charset="0"/>
                  <a:ea typeface="Univers for KPMG Bold" charset="0"/>
                  <a:cs typeface="Univers for KPMG Bold" charset="0"/>
                  <a:sym typeface="Univers for KPMG Bold" charset="0"/>
                </a:defRPr>
              </a:lvl3pPr>
              <a:lvl4pPr defTabSz="552450">
                <a:defRPr sz="4800">
                  <a:solidFill>
                    <a:srgbClr val="FFFFFF"/>
                  </a:solidFill>
                  <a:latin typeface="Univers for KPMG Bold" charset="0"/>
                  <a:ea typeface="Univers for KPMG Bold" charset="0"/>
                  <a:cs typeface="Univers for KPMG Bold" charset="0"/>
                  <a:sym typeface="Univers for KPMG Bold" charset="0"/>
                </a:defRPr>
              </a:lvl4pPr>
              <a:lvl5pPr defTabSz="552450">
                <a:defRPr sz="4800">
                  <a:solidFill>
                    <a:srgbClr val="FFFFFF"/>
                  </a:solidFill>
                  <a:latin typeface="Univers for KPMG Bold" charset="0"/>
                  <a:ea typeface="Univers for KPMG Bold" charset="0"/>
                  <a:cs typeface="Univers for KPMG Bold" charset="0"/>
                  <a:sym typeface="Univers for KPMG Bold" charset="0"/>
                </a:defRPr>
              </a:lvl5pPr>
              <a:lvl6pPr marL="4572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6pPr>
              <a:lvl7pPr marL="9144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7pPr>
              <a:lvl8pPr marL="13716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8pPr>
              <a:lvl9pPr marL="18288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9pPr>
            </a:lstStyle>
            <a:p>
              <a:pPr algn="ctr">
                <a:lnSpc>
                  <a:spcPct val="100000"/>
                </a:lnSpc>
              </a:pPr>
              <a:endParaRPr lang="fr-FR" altLang="fr-FR" sz="2177"/>
            </a:p>
          </p:txBody>
        </p:sp>
      </p:grpSp>
    </p:spTree>
    <p:extLst>
      <p:ext uri="{BB962C8B-B14F-4D97-AF65-F5344CB8AC3E}">
        <p14:creationId xmlns:p14="http://schemas.microsoft.com/office/powerpoint/2010/main" val="3702488548"/>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Cover illustration vertical">
    <p:bg>
      <p:bgPr>
        <a:solidFill>
          <a:schemeClr val="tx1"/>
        </a:solidFill>
        <a:effectLst/>
      </p:bgPr>
    </p:bg>
    <p:spTree>
      <p:nvGrpSpPr>
        <p:cNvPr id="1" name=""/>
        <p:cNvGrpSpPr/>
        <p:nvPr/>
      </p:nvGrpSpPr>
      <p:grpSpPr>
        <a:xfrm>
          <a:off x="0" y="0"/>
          <a:ext cx="0" cy="0"/>
          <a:chOff x="0" y="0"/>
          <a:chExt cx="0" cy="0"/>
        </a:xfrm>
      </p:grpSpPr>
      <p:pic>
        <p:nvPicPr>
          <p:cNvPr id="94" name="Image 93"/>
          <p:cNvPicPr>
            <a:picLocks noChangeAspect="1"/>
          </p:cNvPicPr>
          <p:nvPr userDrawn="1"/>
        </p:nvPicPr>
        <p:blipFill rotWithShape="1">
          <a:blip r:embed="rId2">
            <a:extLst>
              <a:ext uri="{28A0092B-C50C-407E-A947-70E740481C1C}">
                <a14:useLocalDpi xmlns:a14="http://schemas.microsoft.com/office/drawing/2010/main" val="0"/>
              </a:ext>
            </a:extLst>
          </a:blip>
          <a:srcRect l="20728"/>
          <a:stretch/>
        </p:blipFill>
        <p:spPr>
          <a:xfrm>
            <a:off x="0" y="1"/>
            <a:ext cx="12192000" cy="6882579"/>
          </a:xfrm>
          <a:prstGeom prst="rect">
            <a:avLst/>
          </a:prstGeom>
        </p:spPr>
      </p:pic>
      <p:grpSp>
        <p:nvGrpSpPr>
          <p:cNvPr id="118" name="Groupe 117"/>
          <p:cNvGrpSpPr/>
          <p:nvPr userDrawn="1"/>
        </p:nvGrpSpPr>
        <p:grpSpPr>
          <a:xfrm>
            <a:off x="-1564809" y="0"/>
            <a:ext cx="1372882" cy="2028459"/>
            <a:chOff x="-1029662" y="-66989"/>
            <a:chExt cx="1029661" cy="1521344"/>
          </a:xfrm>
        </p:grpSpPr>
        <p:sp>
          <p:nvSpPr>
            <p:cNvPr id="119" name="Rectangle 118"/>
            <p:cNvSpPr/>
            <p:nvPr userDrawn="1"/>
          </p:nvSpPr>
          <p:spPr>
            <a:xfrm>
              <a:off x="-249371" y="130628"/>
              <a:ext cx="144000" cy="14400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0" name="Rectangle 119"/>
            <p:cNvSpPr/>
            <p:nvPr userDrawn="1"/>
          </p:nvSpPr>
          <p:spPr>
            <a:xfrm>
              <a:off x="-249371" y="302711"/>
              <a:ext cx="144000" cy="144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1" name="Rectangle 120"/>
            <p:cNvSpPr/>
            <p:nvPr userDrawn="1"/>
          </p:nvSpPr>
          <p:spPr>
            <a:xfrm>
              <a:off x="-249371" y="474794"/>
              <a:ext cx="144000" cy="144000"/>
            </a:xfrm>
            <a:prstGeom prst="rect">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2" name="Rectangle 121"/>
            <p:cNvSpPr/>
            <p:nvPr userDrawn="1"/>
          </p:nvSpPr>
          <p:spPr>
            <a:xfrm>
              <a:off x="-249371" y="742927"/>
              <a:ext cx="144000" cy="144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3" name="Rectangle 122"/>
            <p:cNvSpPr/>
            <p:nvPr userDrawn="1"/>
          </p:nvSpPr>
          <p:spPr>
            <a:xfrm>
              <a:off x="-249371" y="939754"/>
              <a:ext cx="144000" cy="144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4" name="Rectangle 123"/>
            <p:cNvSpPr/>
            <p:nvPr userDrawn="1"/>
          </p:nvSpPr>
          <p:spPr>
            <a:xfrm>
              <a:off x="-249371" y="1136581"/>
              <a:ext cx="144000" cy="144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5" name="Rectangle 124"/>
            <p:cNvSpPr/>
            <p:nvPr userDrawn="1"/>
          </p:nvSpPr>
          <p:spPr>
            <a:xfrm>
              <a:off x="-249371" y="1310355"/>
              <a:ext cx="144000" cy="144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6" name="Rectangle 125"/>
            <p:cNvSpPr/>
            <p:nvPr userDrawn="1"/>
          </p:nvSpPr>
          <p:spPr>
            <a:xfrm>
              <a:off x="-1029662" y="-66989"/>
              <a:ext cx="1029661" cy="167113"/>
            </a:xfrm>
            <a:prstGeom prst="rect">
              <a:avLst/>
            </a:prstGeom>
          </p:spPr>
          <p:txBody>
            <a:bodyPr wrap="square">
              <a:spAutoFit/>
            </a:bodyPr>
            <a:lstStyle/>
            <a:p>
              <a:pPr algn="l"/>
              <a:r>
                <a:rPr lang="fr-FR" sz="848">
                  <a:solidFill>
                    <a:schemeClr val="tx1"/>
                  </a:solidFill>
                </a:rPr>
                <a:t>Couleurs à utiliser</a:t>
              </a:r>
            </a:p>
          </p:txBody>
        </p:sp>
        <p:sp>
          <p:nvSpPr>
            <p:cNvPr id="127" name="Rectangle 126"/>
            <p:cNvSpPr/>
            <p:nvPr userDrawn="1"/>
          </p:nvSpPr>
          <p:spPr>
            <a:xfrm rot="5400000">
              <a:off x="-505824" y="277865"/>
              <a:ext cx="352260" cy="154995"/>
            </a:xfrm>
            <a:prstGeom prst="rect">
              <a:avLst/>
            </a:prstGeom>
          </p:spPr>
          <p:txBody>
            <a:bodyPr wrap="none" lIns="0" rIns="0">
              <a:spAutoFit/>
            </a:bodyPr>
            <a:lstStyle/>
            <a:p>
              <a:r>
                <a:rPr lang="fr-FR" sz="743" b="1">
                  <a:solidFill>
                    <a:srgbClr val="00338D"/>
                  </a:solidFill>
                </a:rPr>
                <a:t>PRIMAIRE</a:t>
              </a:r>
            </a:p>
          </p:txBody>
        </p:sp>
        <p:sp>
          <p:nvSpPr>
            <p:cNvPr id="128" name="Rectangle 127"/>
            <p:cNvSpPr/>
            <p:nvPr userDrawn="1"/>
          </p:nvSpPr>
          <p:spPr>
            <a:xfrm rot="5400000">
              <a:off x="-568943" y="960155"/>
              <a:ext cx="478496" cy="154995"/>
            </a:xfrm>
            <a:prstGeom prst="rect">
              <a:avLst/>
            </a:prstGeom>
          </p:spPr>
          <p:txBody>
            <a:bodyPr wrap="none" lIns="0" rIns="0">
              <a:spAutoFit/>
            </a:bodyPr>
            <a:lstStyle/>
            <a:p>
              <a:r>
                <a:rPr lang="fr-FR" sz="743" b="1">
                  <a:solidFill>
                    <a:srgbClr val="483698"/>
                  </a:solidFill>
                </a:rPr>
                <a:t>SECONDAIRE</a:t>
              </a:r>
            </a:p>
          </p:txBody>
        </p:sp>
      </p:grpSp>
      <p:grpSp>
        <p:nvGrpSpPr>
          <p:cNvPr id="18" name="Groupe 17"/>
          <p:cNvGrpSpPr/>
          <p:nvPr userDrawn="1"/>
        </p:nvGrpSpPr>
        <p:grpSpPr>
          <a:xfrm>
            <a:off x="-1380" y="0"/>
            <a:ext cx="755967" cy="6865428"/>
            <a:chOff x="0" y="0"/>
            <a:chExt cx="1219200" cy="13716000"/>
          </a:xfrm>
        </p:grpSpPr>
        <p:grpSp>
          <p:nvGrpSpPr>
            <p:cNvPr id="19" name="Group 5"/>
            <p:cNvGrpSpPr>
              <a:grpSpLocks/>
            </p:cNvGrpSpPr>
            <p:nvPr/>
          </p:nvGrpSpPr>
          <p:grpSpPr bwMode="auto">
            <a:xfrm>
              <a:off x="0" y="0"/>
              <a:ext cx="1219200" cy="13710181"/>
              <a:chOff x="0" y="0"/>
              <a:chExt cx="1219200" cy="13711767"/>
            </a:xfrm>
          </p:grpSpPr>
          <p:sp>
            <p:nvSpPr>
              <p:cNvPr id="73" name="Rectangle 6"/>
              <p:cNvSpPr>
                <a:spLocks/>
              </p:cNvSpPr>
              <p:nvPr/>
            </p:nvSpPr>
            <p:spPr bwMode="auto">
              <a:xfrm>
                <a:off x="0" y="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4" name="Rectangle 7"/>
              <p:cNvSpPr>
                <a:spLocks/>
              </p:cNvSpPr>
              <p:nvPr/>
            </p:nvSpPr>
            <p:spPr bwMode="auto">
              <a:xfrm>
                <a:off x="0" y="1710266"/>
                <a:ext cx="4064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5" name="Rectangle 8"/>
              <p:cNvSpPr>
                <a:spLocks/>
              </p:cNvSpPr>
              <p:nvPr/>
            </p:nvSpPr>
            <p:spPr bwMode="auto">
              <a:xfrm>
                <a:off x="0" y="3433233"/>
                <a:ext cx="4064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6" name="Rectangle 9"/>
              <p:cNvSpPr>
                <a:spLocks/>
              </p:cNvSpPr>
              <p:nvPr/>
            </p:nvSpPr>
            <p:spPr bwMode="auto">
              <a:xfrm>
                <a:off x="0" y="5143500"/>
                <a:ext cx="406400" cy="1714500"/>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7" name="Rectangle 10"/>
              <p:cNvSpPr>
                <a:spLocks/>
              </p:cNvSpPr>
              <p:nvPr/>
            </p:nvSpPr>
            <p:spPr bwMode="auto">
              <a:xfrm>
                <a:off x="0" y="6853766"/>
                <a:ext cx="4064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8" name="Rectangle 11"/>
              <p:cNvSpPr>
                <a:spLocks/>
              </p:cNvSpPr>
              <p:nvPr/>
            </p:nvSpPr>
            <p:spPr bwMode="auto">
              <a:xfrm>
                <a:off x="0" y="8576733"/>
                <a:ext cx="406400" cy="1714501"/>
              </a:xfrm>
              <a:prstGeom prst="rect">
                <a:avLst/>
              </a:prstGeom>
              <a:solidFill>
                <a:srgbClr val="002B90">
                  <a:alpha val="3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9" name="Rectangle 12"/>
              <p:cNvSpPr>
                <a:spLocks/>
              </p:cNvSpPr>
              <p:nvPr/>
            </p:nvSpPr>
            <p:spPr bwMode="auto">
              <a:xfrm>
                <a:off x="0" y="10287000"/>
                <a:ext cx="406400" cy="1714500"/>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0" name="Rectangle 13"/>
              <p:cNvSpPr>
                <a:spLocks/>
              </p:cNvSpPr>
              <p:nvPr/>
            </p:nvSpPr>
            <p:spPr bwMode="auto">
              <a:xfrm>
                <a:off x="0" y="11997266"/>
                <a:ext cx="4064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1" name="Rectangle 14"/>
              <p:cNvSpPr>
                <a:spLocks/>
              </p:cNvSpPr>
              <p:nvPr/>
            </p:nvSpPr>
            <p:spPr bwMode="auto">
              <a:xfrm>
                <a:off x="406400" y="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2" name="Rectangle 15"/>
              <p:cNvSpPr>
                <a:spLocks/>
              </p:cNvSpPr>
              <p:nvPr/>
            </p:nvSpPr>
            <p:spPr bwMode="auto">
              <a:xfrm>
                <a:off x="406400" y="1710266"/>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3" name="Rectangle 16"/>
              <p:cNvSpPr>
                <a:spLocks/>
              </p:cNvSpPr>
              <p:nvPr/>
            </p:nvSpPr>
            <p:spPr bwMode="auto">
              <a:xfrm>
                <a:off x="406400" y="3433233"/>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4" name="Rectangle 17"/>
              <p:cNvSpPr>
                <a:spLocks/>
              </p:cNvSpPr>
              <p:nvPr/>
            </p:nvSpPr>
            <p:spPr bwMode="auto">
              <a:xfrm>
                <a:off x="406400" y="51435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5" name="Rectangle 18"/>
              <p:cNvSpPr>
                <a:spLocks/>
              </p:cNvSpPr>
              <p:nvPr/>
            </p:nvSpPr>
            <p:spPr bwMode="auto">
              <a:xfrm>
                <a:off x="406400" y="6853766"/>
                <a:ext cx="406400" cy="1714501"/>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6" name="Rectangle 19"/>
              <p:cNvSpPr>
                <a:spLocks/>
              </p:cNvSpPr>
              <p:nvPr/>
            </p:nvSpPr>
            <p:spPr bwMode="auto">
              <a:xfrm>
                <a:off x="406400" y="8576733"/>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7" name="Rectangle 20"/>
              <p:cNvSpPr>
                <a:spLocks/>
              </p:cNvSpPr>
              <p:nvPr/>
            </p:nvSpPr>
            <p:spPr bwMode="auto">
              <a:xfrm>
                <a:off x="406400" y="102870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8" name="Rectangle 21"/>
              <p:cNvSpPr>
                <a:spLocks/>
              </p:cNvSpPr>
              <p:nvPr/>
            </p:nvSpPr>
            <p:spPr bwMode="auto">
              <a:xfrm>
                <a:off x="406400" y="11997266"/>
                <a:ext cx="406400" cy="1714501"/>
              </a:xfrm>
              <a:prstGeom prst="rect">
                <a:avLst/>
              </a:prstGeom>
              <a:solidFill>
                <a:srgbClr val="002B90">
                  <a:alpha val="6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9" name="Rectangle 22"/>
              <p:cNvSpPr>
                <a:spLocks/>
              </p:cNvSpPr>
              <p:nvPr/>
            </p:nvSpPr>
            <p:spPr bwMode="auto">
              <a:xfrm>
                <a:off x="812800" y="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0" name="Rectangle 23"/>
              <p:cNvSpPr>
                <a:spLocks/>
              </p:cNvSpPr>
              <p:nvPr/>
            </p:nvSpPr>
            <p:spPr bwMode="auto">
              <a:xfrm>
                <a:off x="812800" y="1710266"/>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1" name="Rectangle 24"/>
              <p:cNvSpPr>
                <a:spLocks/>
              </p:cNvSpPr>
              <p:nvPr/>
            </p:nvSpPr>
            <p:spPr bwMode="auto">
              <a:xfrm>
                <a:off x="812800" y="3433233"/>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2" name="Rectangle 25"/>
              <p:cNvSpPr>
                <a:spLocks/>
              </p:cNvSpPr>
              <p:nvPr/>
            </p:nvSpPr>
            <p:spPr bwMode="auto">
              <a:xfrm>
                <a:off x="812800" y="51435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3" name="Rectangle 26"/>
              <p:cNvSpPr>
                <a:spLocks/>
              </p:cNvSpPr>
              <p:nvPr/>
            </p:nvSpPr>
            <p:spPr bwMode="auto">
              <a:xfrm>
                <a:off x="812800" y="6853766"/>
                <a:ext cx="406400" cy="1714501"/>
              </a:xfrm>
              <a:prstGeom prst="rect">
                <a:avLst/>
              </a:prstGeom>
              <a:solidFill>
                <a:srgbClr val="002B90">
                  <a:alpha val="64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5" name="Rectangle 27"/>
              <p:cNvSpPr>
                <a:spLocks/>
              </p:cNvSpPr>
              <p:nvPr/>
            </p:nvSpPr>
            <p:spPr bwMode="auto">
              <a:xfrm>
                <a:off x="812800" y="8576733"/>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6" name="Rectangle 28"/>
              <p:cNvSpPr>
                <a:spLocks/>
              </p:cNvSpPr>
              <p:nvPr/>
            </p:nvSpPr>
            <p:spPr bwMode="auto">
              <a:xfrm>
                <a:off x="812800" y="1028700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7" name="Rectangle 29"/>
              <p:cNvSpPr>
                <a:spLocks/>
              </p:cNvSpPr>
              <p:nvPr/>
            </p:nvSpPr>
            <p:spPr bwMode="auto">
              <a:xfrm>
                <a:off x="812800" y="11997266"/>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grpSp>
          <p:nvGrpSpPr>
            <p:cNvPr id="20" name="Group 32"/>
            <p:cNvGrpSpPr>
              <a:grpSpLocks/>
            </p:cNvGrpSpPr>
            <p:nvPr/>
          </p:nvGrpSpPr>
          <p:grpSpPr bwMode="auto">
            <a:xfrm>
              <a:off x="0" y="0"/>
              <a:ext cx="1219200" cy="13710181"/>
              <a:chOff x="0" y="0"/>
              <a:chExt cx="1219200" cy="13711767"/>
            </a:xfrm>
          </p:grpSpPr>
          <p:sp>
            <p:nvSpPr>
              <p:cNvPr id="47" name="Rectangle 33"/>
              <p:cNvSpPr>
                <a:spLocks/>
              </p:cNvSpPr>
              <p:nvPr/>
            </p:nvSpPr>
            <p:spPr bwMode="auto">
              <a:xfrm>
                <a:off x="0" y="0"/>
                <a:ext cx="406400" cy="1714500"/>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8" name="Rectangle 34"/>
              <p:cNvSpPr>
                <a:spLocks/>
              </p:cNvSpPr>
              <p:nvPr/>
            </p:nvSpPr>
            <p:spPr bwMode="auto">
              <a:xfrm>
                <a:off x="0" y="1710266"/>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9" name="Rectangle 35"/>
              <p:cNvSpPr>
                <a:spLocks/>
              </p:cNvSpPr>
              <p:nvPr/>
            </p:nvSpPr>
            <p:spPr bwMode="auto">
              <a:xfrm>
                <a:off x="0" y="3433233"/>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0" name="Rectangle 36"/>
              <p:cNvSpPr>
                <a:spLocks/>
              </p:cNvSpPr>
              <p:nvPr/>
            </p:nvSpPr>
            <p:spPr bwMode="auto">
              <a:xfrm>
                <a:off x="0" y="5143500"/>
                <a:ext cx="406400" cy="1714500"/>
              </a:xfrm>
              <a:prstGeom prst="rect">
                <a:avLst/>
              </a:prstGeom>
              <a:solidFill>
                <a:srgbClr val="005EB8">
                  <a:alpha val="32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1" name="Rectangle 37"/>
              <p:cNvSpPr>
                <a:spLocks/>
              </p:cNvSpPr>
              <p:nvPr/>
            </p:nvSpPr>
            <p:spPr bwMode="auto">
              <a:xfrm>
                <a:off x="0" y="6853766"/>
                <a:ext cx="406400" cy="1714501"/>
              </a:xfrm>
              <a:prstGeom prst="rect">
                <a:avLst/>
              </a:prstGeom>
              <a:solidFill>
                <a:srgbClr val="005EB8">
                  <a:alpha val="8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2" name="Rectangle 38"/>
              <p:cNvSpPr>
                <a:spLocks/>
              </p:cNvSpPr>
              <p:nvPr/>
            </p:nvSpPr>
            <p:spPr bwMode="auto">
              <a:xfrm>
                <a:off x="0" y="8576733"/>
                <a:ext cx="406400" cy="1714501"/>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3" name="Rectangle 39"/>
              <p:cNvSpPr>
                <a:spLocks/>
              </p:cNvSpPr>
              <p:nvPr/>
            </p:nvSpPr>
            <p:spPr bwMode="auto">
              <a:xfrm>
                <a:off x="0" y="10287000"/>
                <a:ext cx="406400" cy="1714500"/>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4" name="Rectangle 40"/>
              <p:cNvSpPr>
                <a:spLocks/>
              </p:cNvSpPr>
              <p:nvPr/>
            </p:nvSpPr>
            <p:spPr bwMode="auto">
              <a:xfrm>
                <a:off x="0" y="11997266"/>
                <a:ext cx="406400" cy="1714501"/>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5" name="Rectangle 41"/>
              <p:cNvSpPr>
                <a:spLocks/>
              </p:cNvSpPr>
              <p:nvPr/>
            </p:nvSpPr>
            <p:spPr bwMode="auto">
              <a:xfrm>
                <a:off x="406400" y="0"/>
                <a:ext cx="406400" cy="1714500"/>
              </a:xfrm>
              <a:prstGeom prst="rect">
                <a:avLst/>
              </a:prstGeom>
              <a:solidFill>
                <a:srgbClr val="005EB8">
                  <a:alpha val="3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6" name="Rectangle 42"/>
              <p:cNvSpPr>
                <a:spLocks/>
              </p:cNvSpPr>
              <p:nvPr/>
            </p:nvSpPr>
            <p:spPr bwMode="auto">
              <a:xfrm>
                <a:off x="406400" y="1710266"/>
                <a:ext cx="406400" cy="1714501"/>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7" name="Rectangle 43"/>
              <p:cNvSpPr>
                <a:spLocks/>
              </p:cNvSpPr>
              <p:nvPr/>
            </p:nvSpPr>
            <p:spPr bwMode="auto">
              <a:xfrm>
                <a:off x="406400" y="3433233"/>
                <a:ext cx="406400" cy="1714501"/>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8" name="Rectangle 44"/>
              <p:cNvSpPr>
                <a:spLocks/>
              </p:cNvSpPr>
              <p:nvPr/>
            </p:nvSpPr>
            <p:spPr bwMode="auto">
              <a:xfrm>
                <a:off x="406400" y="5143500"/>
                <a:ext cx="406400" cy="1714500"/>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1" name="Rectangle 45"/>
              <p:cNvSpPr>
                <a:spLocks/>
              </p:cNvSpPr>
              <p:nvPr/>
            </p:nvSpPr>
            <p:spPr bwMode="auto">
              <a:xfrm>
                <a:off x="406400" y="6853766"/>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2" name="Rectangle 46"/>
              <p:cNvSpPr>
                <a:spLocks/>
              </p:cNvSpPr>
              <p:nvPr/>
            </p:nvSpPr>
            <p:spPr bwMode="auto">
              <a:xfrm>
                <a:off x="406400" y="8576733"/>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3" name="Rectangle 47"/>
              <p:cNvSpPr>
                <a:spLocks/>
              </p:cNvSpPr>
              <p:nvPr/>
            </p:nvSpPr>
            <p:spPr bwMode="auto">
              <a:xfrm>
                <a:off x="406400" y="10287000"/>
                <a:ext cx="406400" cy="1714500"/>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4" name="Rectangle 48"/>
              <p:cNvSpPr>
                <a:spLocks/>
              </p:cNvSpPr>
              <p:nvPr/>
            </p:nvSpPr>
            <p:spPr bwMode="auto">
              <a:xfrm>
                <a:off x="406400" y="11997266"/>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5" name="Rectangle 49"/>
              <p:cNvSpPr>
                <a:spLocks/>
              </p:cNvSpPr>
              <p:nvPr/>
            </p:nvSpPr>
            <p:spPr bwMode="auto">
              <a:xfrm>
                <a:off x="812800" y="0"/>
                <a:ext cx="406400" cy="1714500"/>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6" name="Rectangle 50"/>
              <p:cNvSpPr>
                <a:spLocks/>
              </p:cNvSpPr>
              <p:nvPr/>
            </p:nvSpPr>
            <p:spPr bwMode="auto">
              <a:xfrm>
                <a:off x="812800" y="1710266"/>
                <a:ext cx="406400" cy="1714501"/>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7" name="Rectangle 51"/>
              <p:cNvSpPr>
                <a:spLocks/>
              </p:cNvSpPr>
              <p:nvPr/>
            </p:nvSpPr>
            <p:spPr bwMode="auto">
              <a:xfrm>
                <a:off x="812800" y="3433233"/>
                <a:ext cx="406400" cy="1714501"/>
              </a:xfrm>
              <a:prstGeom prst="rect">
                <a:avLst/>
              </a:prstGeom>
              <a:solidFill>
                <a:srgbClr val="005EB8">
                  <a:alpha val="17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8" name="Rectangle 52"/>
              <p:cNvSpPr>
                <a:spLocks/>
              </p:cNvSpPr>
              <p:nvPr/>
            </p:nvSpPr>
            <p:spPr bwMode="auto">
              <a:xfrm>
                <a:off x="812800" y="5143500"/>
                <a:ext cx="406400" cy="1714500"/>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9" name="Rectangle 53"/>
              <p:cNvSpPr>
                <a:spLocks/>
              </p:cNvSpPr>
              <p:nvPr/>
            </p:nvSpPr>
            <p:spPr bwMode="auto">
              <a:xfrm>
                <a:off x="812800" y="6853766"/>
                <a:ext cx="406400" cy="1714501"/>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0" name="Rectangle 54"/>
              <p:cNvSpPr>
                <a:spLocks/>
              </p:cNvSpPr>
              <p:nvPr/>
            </p:nvSpPr>
            <p:spPr bwMode="auto">
              <a:xfrm>
                <a:off x="812800" y="8576733"/>
                <a:ext cx="406400" cy="1714501"/>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1" name="Rectangle 55"/>
              <p:cNvSpPr>
                <a:spLocks/>
              </p:cNvSpPr>
              <p:nvPr/>
            </p:nvSpPr>
            <p:spPr bwMode="auto">
              <a:xfrm>
                <a:off x="812800" y="10287000"/>
                <a:ext cx="406400" cy="1714500"/>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2" name="Rectangle 56"/>
              <p:cNvSpPr>
                <a:spLocks/>
              </p:cNvSpPr>
              <p:nvPr/>
            </p:nvSpPr>
            <p:spPr bwMode="auto">
              <a:xfrm>
                <a:off x="812800" y="11997266"/>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grpSp>
          <p:nvGrpSpPr>
            <p:cNvPr id="21" name="Group 76"/>
            <p:cNvGrpSpPr>
              <a:grpSpLocks/>
            </p:cNvGrpSpPr>
            <p:nvPr/>
          </p:nvGrpSpPr>
          <p:grpSpPr bwMode="auto">
            <a:xfrm rot="10800000" flipH="1">
              <a:off x="0" y="4233"/>
              <a:ext cx="1219200" cy="13710180"/>
              <a:chOff x="-1" y="0"/>
              <a:chExt cx="1219202" cy="13711470"/>
            </a:xfrm>
          </p:grpSpPr>
          <p:sp>
            <p:nvSpPr>
              <p:cNvPr id="23" name="Rectangle 77"/>
              <p:cNvSpPr>
                <a:spLocks/>
              </p:cNvSpPr>
              <p:nvPr/>
            </p:nvSpPr>
            <p:spPr bwMode="auto">
              <a:xfrm>
                <a:off x="-1" y="0"/>
                <a:ext cx="406401" cy="1714463"/>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4" name="Rectangle 78"/>
              <p:cNvSpPr>
                <a:spLocks/>
              </p:cNvSpPr>
              <p:nvPr/>
            </p:nvSpPr>
            <p:spPr bwMode="auto">
              <a:xfrm>
                <a:off x="0" y="1710229"/>
                <a:ext cx="406400" cy="1714464"/>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5" name="Rectangle 79"/>
              <p:cNvSpPr>
                <a:spLocks/>
              </p:cNvSpPr>
              <p:nvPr/>
            </p:nvSpPr>
            <p:spPr bwMode="auto">
              <a:xfrm>
                <a:off x="0" y="3433159"/>
                <a:ext cx="406400" cy="1714463"/>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6" name="Rectangle 80"/>
              <p:cNvSpPr>
                <a:spLocks/>
              </p:cNvSpPr>
              <p:nvPr/>
            </p:nvSpPr>
            <p:spPr bwMode="auto">
              <a:xfrm>
                <a:off x="0" y="5143388"/>
                <a:ext cx="406400" cy="1714464"/>
              </a:xfrm>
              <a:prstGeom prst="rect">
                <a:avLst/>
              </a:prstGeom>
              <a:solidFill>
                <a:srgbClr val="005EB8">
                  <a:alpha val="32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7" name="Rectangle 81"/>
              <p:cNvSpPr>
                <a:spLocks/>
              </p:cNvSpPr>
              <p:nvPr/>
            </p:nvSpPr>
            <p:spPr bwMode="auto">
              <a:xfrm>
                <a:off x="0" y="6853618"/>
                <a:ext cx="406400" cy="1714463"/>
              </a:xfrm>
              <a:prstGeom prst="rect">
                <a:avLst/>
              </a:prstGeom>
              <a:solidFill>
                <a:srgbClr val="005EB8">
                  <a:alpha val="8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8" name="Rectangle 82"/>
              <p:cNvSpPr>
                <a:spLocks/>
              </p:cNvSpPr>
              <p:nvPr/>
            </p:nvSpPr>
            <p:spPr bwMode="auto">
              <a:xfrm>
                <a:off x="0" y="8576547"/>
                <a:ext cx="406400" cy="1714463"/>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9" name="Rectangle 83"/>
              <p:cNvSpPr>
                <a:spLocks/>
              </p:cNvSpPr>
              <p:nvPr/>
            </p:nvSpPr>
            <p:spPr bwMode="auto">
              <a:xfrm>
                <a:off x="0" y="10286776"/>
                <a:ext cx="406400" cy="1714464"/>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0" name="Rectangle 84"/>
              <p:cNvSpPr>
                <a:spLocks/>
              </p:cNvSpPr>
              <p:nvPr/>
            </p:nvSpPr>
            <p:spPr bwMode="auto">
              <a:xfrm>
                <a:off x="0" y="11997006"/>
                <a:ext cx="406400" cy="1714464"/>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1" name="Rectangle 85"/>
              <p:cNvSpPr>
                <a:spLocks/>
              </p:cNvSpPr>
              <p:nvPr/>
            </p:nvSpPr>
            <p:spPr bwMode="auto">
              <a:xfrm>
                <a:off x="406400" y="0"/>
                <a:ext cx="406400" cy="1714463"/>
              </a:xfrm>
              <a:prstGeom prst="rect">
                <a:avLst/>
              </a:prstGeom>
              <a:solidFill>
                <a:srgbClr val="005EB8">
                  <a:alpha val="3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2" name="Rectangle 86"/>
              <p:cNvSpPr>
                <a:spLocks/>
              </p:cNvSpPr>
              <p:nvPr/>
            </p:nvSpPr>
            <p:spPr bwMode="auto">
              <a:xfrm>
                <a:off x="406400" y="1710229"/>
                <a:ext cx="406400" cy="1714464"/>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3" name="Rectangle 87"/>
              <p:cNvSpPr>
                <a:spLocks/>
              </p:cNvSpPr>
              <p:nvPr/>
            </p:nvSpPr>
            <p:spPr bwMode="auto">
              <a:xfrm>
                <a:off x="406400" y="3433159"/>
                <a:ext cx="406400" cy="1714463"/>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4" name="Rectangle 88"/>
              <p:cNvSpPr>
                <a:spLocks/>
              </p:cNvSpPr>
              <p:nvPr/>
            </p:nvSpPr>
            <p:spPr bwMode="auto">
              <a:xfrm>
                <a:off x="406400" y="5143388"/>
                <a:ext cx="406400" cy="1714464"/>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5" name="Rectangle 89"/>
              <p:cNvSpPr>
                <a:spLocks/>
              </p:cNvSpPr>
              <p:nvPr/>
            </p:nvSpPr>
            <p:spPr bwMode="auto">
              <a:xfrm>
                <a:off x="406400" y="6853618"/>
                <a:ext cx="406400" cy="1714463"/>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6" name="Rectangle 90"/>
              <p:cNvSpPr>
                <a:spLocks/>
              </p:cNvSpPr>
              <p:nvPr/>
            </p:nvSpPr>
            <p:spPr bwMode="auto">
              <a:xfrm>
                <a:off x="406400" y="8576547"/>
                <a:ext cx="406400" cy="1714463"/>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7" name="Rectangle 91"/>
              <p:cNvSpPr>
                <a:spLocks/>
              </p:cNvSpPr>
              <p:nvPr/>
            </p:nvSpPr>
            <p:spPr bwMode="auto">
              <a:xfrm>
                <a:off x="406400" y="10286776"/>
                <a:ext cx="406400" cy="1714464"/>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8" name="Rectangle 92"/>
              <p:cNvSpPr>
                <a:spLocks/>
              </p:cNvSpPr>
              <p:nvPr/>
            </p:nvSpPr>
            <p:spPr bwMode="auto">
              <a:xfrm>
                <a:off x="406400" y="11997006"/>
                <a:ext cx="406400" cy="1714464"/>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9" name="Rectangle 93"/>
              <p:cNvSpPr>
                <a:spLocks/>
              </p:cNvSpPr>
              <p:nvPr/>
            </p:nvSpPr>
            <p:spPr bwMode="auto">
              <a:xfrm>
                <a:off x="812800" y="0"/>
                <a:ext cx="406400" cy="1714463"/>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0" name="Rectangle 94"/>
              <p:cNvSpPr>
                <a:spLocks/>
              </p:cNvSpPr>
              <p:nvPr/>
            </p:nvSpPr>
            <p:spPr bwMode="auto">
              <a:xfrm>
                <a:off x="812800" y="1710229"/>
                <a:ext cx="406400" cy="1714464"/>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1" name="Rectangle 95"/>
              <p:cNvSpPr>
                <a:spLocks/>
              </p:cNvSpPr>
              <p:nvPr/>
            </p:nvSpPr>
            <p:spPr bwMode="auto">
              <a:xfrm>
                <a:off x="812800" y="3433159"/>
                <a:ext cx="406400" cy="1714463"/>
              </a:xfrm>
              <a:prstGeom prst="rect">
                <a:avLst/>
              </a:prstGeom>
              <a:solidFill>
                <a:srgbClr val="005EB8">
                  <a:alpha val="17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2" name="Rectangle 96"/>
              <p:cNvSpPr>
                <a:spLocks/>
              </p:cNvSpPr>
              <p:nvPr/>
            </p:nvSpPr>
            <p:spPr bwMode="auto">
              <a:xfrm>
                <a:off x="812800" y="5143388"/>
                <a:ext cx="406400" cy="1714464"/>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3" name="Rectangle 97"/>
              <p:cNvSpPr>
                <a:spLocks/>
              </p:cNvSpPr>
              <p:nvPr/>
            </p:nvSpPr>
            <p:spPr bwMode="auto">
              <a:xfrm>
                <a:off x="812800" y="6853618"/>
                <a:ext cx="406400" cy="1714463"/>
              </a:xfrm>
              <a:prstGeom prst="rect">
                <a:avLst/>
              </a:prstGeom>
              <a:solidFill>
                <a:srgbClr val="006ADB">
                  <a:alpha val="40144"/>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4" name="Rectangle 98"/>
              <p:cNvSpPr>
                <a:spLocks/>
              </p:cNvSpPr>
              <p:nvPr/>
            </p:nvSpPr>
            <p:spPr bwMode="auto">
              <a:xfrm>
                <a:off x="812800" y="8576547"/>
                <a:ext cx="406400" cy="1714463"/>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5" name="Rectangle 99"/>
              <p:cNvSpPr>
                <a:spLocks/>
              </p:cNvSpPr>
              <p:nvPr/>
            </p:nvSpPr>
            <p:spPr bwMode="auto">
              <a:xfrm>
                <a:off x="812800" y="10286776"/>
                <a:ext cx="406400" cy="1714464"/>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6" name="Rectangle 100"/>
              <p:cNvSpPr>
                <a:spLocks/>
              </p:cNvSpPr>
              <p:nvPr/>
            </p:nvSpPr>
            <p:spPr bwMode="auto">
              <a:xfrm>
                <a:off x="812800" y="11997006"/>
                <a:ext cx="406400" cy="1714464"/>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sp>
          <p:nvSpPr>
            <p:cNvPr id="22" name="Rectangle 102"/>
            <p:cNvSpPr>
              <a:spLocks/>
            </p:cNvSpPr>
            <p:nvPr/>
          </p:nvSpPr>
          <p:spPr bwMode="auto">
            <a:xfrm>
              <a:off x="0" y="0"/>
              <a:ext cx="1219200" cy="13716000"/>
            </a:xfrm>
            <a:prstGeom prst="rect">
              <a:avLst/>
            </a:prstGeom>
            <a:gradFill rotWithShape="0">
              <a:gsLst>
                <a:gs pos="0">
                  <a:srgbClr val="002972">
                    <a:alpha val="69783"/>
                  </a:srgbClr>
                </a:gs>
                <a:gs pos="45749">
                  <a:srgbClr val="002972">
                    <a:alpha val="37858"/>
                  </a:srgbClr>
                </a:gs>
                <a:gs pos="100000">
                  <a:srgbClr val="003685">
                    <a:alpha val="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7093" tIns="27093" rIns="27093" bIns="27093" anchor="ctr"/>
            <a:lstStyle>
              <a:lvl1pPr defTabSz="552450">
                <a:defRPr sz="4800">
                  <a:solidFill>
                    <a:srgbClr val="FFFFFF"/>
                  </a:solidFill>
                  <a:latin typeface="Univers for KPMG Bold" charset="0"/>
                  <a:ea typeface="Univers for KPMG Bold" charset="0"/>
                  <a:cs typeface="Univers for KPMG Bold" charset="0"/>
                  <a:sym typeface="Univers for KPMG Bold" charset="0"/>
                </a:defRPr>
              </a:lvl1pPr>
              <a:lvl2pPr defTabSz="552450">
                <a:defRPr sz="4800">
                  <a:solidFill>
                    <a:srgbClr val="FFFFFF"/>
                  </a:solidFill>
                  <a:latin typeface="Univers for KPMG Bold" charset="0"/>
                  <a:ea typeface="Univers for KPMG Bold" charset="0"/>
                  <a:cs typeface="Univers for KPMG Bold" charset="0"/>
                  <a:sym typeface="Univers for KPMG Bold" charset="0"/>
                </a:defRPr>
              </a:lvl2pPr>
              <a:lvl3pPr defTabSz="552450">
                <a:defRPr sz="4800">
                  <a:solidFill>
                    <a:srgbClr val="FFFFFF"/>
                  </a:solidFill>
                  <a:latin typeface="Univers for KPMG Bold" charset="0"/>
                  <a:ea typeface="Univers for KPMG Bold" charset="0"/>
                  <a:cs typeface="Univers for KPMG Bold" charset="0"/>
                  <a:sym typeface="Univers for KPMG Bold" charset="0"/>
                </a:defRPr>
              </a:lvl3pPr>
              <a:lvl4pPr defTabSz="552450">
                <a:defRPr sz="4800">
                  <a:solidFill>
                    <a:srgbClr val="FFFFFF"/>
                  </a:solidFill>
                  <a:latin typeface="Univers for KPMG Bold" charset="0"/>
                  <a:ea typeface="Univers for KPMG Bold" charset="0"/>
                  <a:cs typeface="Univers for KPMG Bold" charset="0"/>
                  <a:sym typeface="Univers for KPMG Bold" charset="0"/>
                </a:defRPr>
              </a:lvl4pPr>
              <a:lvl5pPr defTabSz="552450">
                <a:defRPr sz="4800">
                  <a:solidFill>
                    <a:srgbClr val="FFFFFF"/>
                  </a:solidFill>
                  <a:latin typeface="Univers for KPMG Bold" charset="0"/>
                  <a:ea typeface="Univers for KPMG Bold" charset="0"/>
                  <a:cs typeface="Univers for KPMG Bold" charset="0"/>
                  <a:sym typeface="Univers for KPMG Bold" charset="0"/>
                </a:defRPr>
              </a:lvl5pPr>
              <a:lvl6pPr marL="4572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6pPr>
              <a:lvl7pPr marL="9144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7pPr>
              <a:lvl8pPr marL="13716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8pPr>
              <a:lvl9pPr marL="18288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9pPr>
            </a:lstStyle>
            <a:p>
              <a:pPr algn="ctr">
                <a:lnSpc>
                  <a:spcPct val="100000"/>
                </a:lnSpc>
              </a:pPr>
              <a:endParaRPr lang="fr-FR" altLang="fr-FR" sz="2177"/>
            </a:p>
          </p:txBody>
        </p:sp>
      </p:grpSp>
      <p:sp>
        <p:nvSpPr>
          <p:cNvPr id="98" name="Freeform 5">
            <a:extLst>
              <a:ext uri="{FF2B5EF4-FFF2-40B4-BE49-F238E27FC236}">
                <a16:creationId xmlns:a16="http://schemas.microsoft.com/office/drawing/2014/main" id="{EF17A7BA-A59F-46B2-B22F-4C5E728EFE19}"/>
              </a:ext>
            </a:extLst>
          </p:cNvPr>
          <p:cNvSpPr>
            <a:spLocks noEditPoints="1"/>
          </p:cNvSpPr>
          <p:nvPr userDrawn="1"/>
        </p:nvSpPr>
        <p:spPr bwMode="auto">
          <a:xfrm>
            <a:off x="1328879" y="852672"/>
            <a:ext cx="1204115" cy="384461"/>
          </a:xfrm>
          <a:custGeom>
            <a:avLst/>
            <a:gdLst>
              <a:gd name="T0" fmla="*/ 269 w 283"/>
              <a:gd name="T1" fmla="*/ 77 h 113"/>
              <a:gd name="T2" fmla="*/ 223 w 283"/>
              <a:gd name="T3" fmla="*/ 86 h 113"/>
              <a:gd name="T4" fmla="*/ 245 w 283"/>
              <a:gd name="T5" fmla="*/ 60 h 113"/>
              <a:gd name="T6" fmla="*/ 270 w 283"/>
              <a:gd name="T7" fmla="*/ 55 h 113"/>
              <a:gd name="T8" fmla="*/ 223 w 283"/>
              <a:gd name="T9" fmla="*/ 2 h 113"/>
              <a:gd name="T10" fmla="*/ 247 w 283"/>
              <a:gd name="T11" fmla="*/ 101 h 113"/>
              <a:gd name="T12" fmla="*/ 250 w 283"/>
              <a:gd name="T13" fmla="*/ 88 h 113"/>
              <a:gd name="T14" fmla="*/ 213 w 283"/>
              <a:gd name="T15" fmla="*/ 64 h 113"/>
              <a:gd name="T16" fmla="*/ 196 w 283"/>
              <a:gd name="T17" fmla="*/ 86 h 113"/>
              <a:gd name="T18" fmla="*/ 156 w 283"/>
              <a:gd name="T19" fmla="*/ 86 h 113"/>
              <a:gd name="T20" fmla="*/ 213 w 283"/>
              <a:gd name="T21" fmla="*/ 2 h 113"/>
              <a:gd name="T22" fmla="*/ 172 w 283"/>
              <a:gd name="T23" fmla="*/ 86 h 113"/>
              <a:gd name="T24" fmla="*/ 145 w 283"/>
              <a:gd name="T25" fmla="*/ 51 h 113"/>
              <a:gd name="T26" fmla="*/ 105 w 283"/>
              <a:gd name="T27" fmla="*/ 86 h 113"/>
              <a:gd name="T28" fmla="*/ 98 w 283"/>
              <a:gd name="T29" fmla="*/ 51 h 113"/>
              <a:gd name="T30" fmla="*/ 145 w 283"/>
              <a:gd name="T31" fmla="*/ 2 h 113"/>
              <a:gd name="T32" fmla="*/ 142 w 283"/>
              <a:gd name="T33" fmla="*/ 64 h 113"/>
              <a:gd name="T34" fmla="*/ 93 w 283"/>
              <a:gd name="T35" fmla="*/ 78 h 113"/>
              <a:gd name="T36" fmla="*/ 89 w 283"/>
              <a:gd name="T37" fmla="*/ 78 h 113"/>
              <a:gd name="T38" fmla="*/ 88 w 283"/>
              <a:gd name="T39" fmla="*/ 68 h 113"/>
              <a:gd name="T40" fmla="*/ 95 w 283"/>
              <a:gd name="T41" fmla="*/ 61 h 113"/>
              <a:gd name="T42" fmla="*/ 93 w 283"/>
              <a:gd name="T43" fmla="*/ 78 h 113"/>
              <a:gd name="T44" fmla="*/ 67 w 283"/>
              <a:gd name="T45" fmla="*/ 85 h 113"/>
              <a:gd name="T46" fmla="*/ 37 w 283"/>
              <a:gd name="T47" fmla="*/ 82 h 113"/>
              <a:gd name="T48" fmla="*/ 25 w 283"/>
              <a:gd name="T49" fmla="*/ 76 h 113"/>
              <a:gd name="T50" fmla="*/ 18 w 283"/>
              <a:gd name="T51" fmla="*/ 2 h 113"/>
              <a:gd name="T52" fmla="*/ 221 w 283"/>
              <a:gd name="T53" fmla="*/ 0 h 113"/>
              <a:gd name="T54" fmla="*/ 215 w 283"/>
              <a:gd name="T55" fmla="*/ 0 h 113"/>
              <a:gd name="T56" fmla="*/ 147 w 283"/>
              <a:gd name="T57" fmla="*/ 51 h 113"/>
              <a:gd name="T58" fmla="*/ 84 w 283"/>
              <a:gd name="T59" fmla="*/ 51 h 113"/>
              <a:gd name="T60" fmla="*/ 16 w 283"/>
              <a:gd name="T61" fmla="*/ 0 h 113"/>
              <a:gd name="T62" fmla="*/ 14 w 283"/>
              <a:gd name="T63" fmla="*/ 112 h 113"/>
              <a:gd name="T64" fmla="*/ 35 w 283"/>
              <a:gd name="T65" fmla="*/ 112 h 113"/>
              <a:gd name="T66" fmla="*/ 66 w 283"/>
              <a:gd name="T67" fmla="*/ 88 h 113"/>
              <a:gd name="T68" fmla="*/ 82 w 283"/>
              <a:gd name="T69" fmla="*/ 89 h 113"/>
              <a:gd name="T70" fmla="*/ 90 w 283"/>
              <a:gd name="T71" fmla="*/ 88 h 113"/>
              <a:gd name="T72" fmla="*/ 113 w 283"/>
              <a:gd name="T73" fmla="*/ 112 h 113"/>
              <a:gd name="T74" fmla="*/ 142 w 283"/>
              <a:gd name="T75" fmla="*/ 88 h 113"/>
              <a:gd name="T76" fmla="*/ 170 w 283"/>
              <a:gd name="T77" fmla="*/ 88 h 113"/>
              <a:gd name="T78" fmla="*/ 190 w 283"/>
              <a:gd name="T79" fmla="*/ 112 h 113"/>
              <a:gd name="T80" fmla="*/ 210 w 283"/>
              <a:gd name="T81" fmla="*/ 107 h 113"/>
              <a:gd name="T82" fmla="*/ 266 w 283"/>
              <a:gd name="T83" fmla="*/ 88 h 113"/>
              <a:gd name="T84" fmla="*/ 221 w 283"/>
              <a:gd name="T85"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3" h="113">
                <a:moveTo>
                  <a:pt x="281" y="86"/>
                </a:moveTo>
                <a:cubicBezTo>
                  <a:pt x="267" y="86"/>
                  <a:pt x="267" y="86"/>
                  <a:pt x="267" y="86"/>
                </a:cubicBezTo>
                <a:cubicBezTo>
                  <a:pt x="269" y="77"/>
                  <a:pt x="269" y="77"/>
                  <a:pt x="269" y="77"/>
                </a:cubicBezTo>
                <a:cubicBezTo>
                  <a:pt x="239" y="77"/>
                  <a:pt x="239" y="77"/>
                  <a:pt x="239" y="77"/>
                </a:cubicBezTo>
                <a:cubicBezTo>
                  <a:pt x="237" y="86"/>
                  <a:pt x="237" y="86"/>
                  <a:pt x="237" y="86"/>
                </a:cubicBezTo>
                <a:cubicBezTo>
                  <a:pt x="223" y="86"/>
                  <a:pt x="223" y="86"/>
                  <a:pt x="223" y="86"/>
                </a:cubicBezTo>
                <a:cubicBezTo>
                  <a:pt x="223" y="84"/>
                  <a:pt x="223" y="84"/>
                  <a:pt x="223" y="84"/>
                </a:cubicBezTo>
                <a:cubicBezTo>
                  <a:pt x="223" y="83"/>
                  <a:pt x="223" y="82"/>
                  <a:pt x="223" y="81"/>
                </a:cubicBezTo>
                <a:cubicBezTo>
                  <a:pt x="226" y="70"/>
                  <a:pt x="233" y="60"/>
                  <a:pt x="245" y="60"/>
                </a:cubicBezTo>
                <a:cubicBezTo>
                  <a:pt x="250" y="60"/>
                  <a:pt x="254" y="62"/>
                  <a:pt x="254" y="68"/>
                </a:cubicBezTo>
                <a:cubicBezTo>
                  <a:pt x="271" y="68"/>
                  <a:pt x="271" y="68"/>
                  <a:pt x="271" y="68"/>
                </a:cubicBezTo>
                <a:cubicBezTo>
                  <a:pt x="272" y="65"/>
                  <a:pt x="273" y="60"/>
                  <a:pt x="270" y="55"/>
                </a:cubicBezTo>
                <a:cubicBezTo>
                  <a:pt x="266" y="50"/>
                  <a:pt x="258" y="48"/>
                  <a:pt x="249" y="48"/>
                </a:cubicBezTo>
                <a:cubicBezTo>
                  <a:pt x="242" y="48"/>
                  <a:pt x="232" y="49"/>
                  <a:pt x="223" y="55"/>
                </a:cubicBezTo>
                <a:cubicBezTo>
                  <a:pt x="223" y="2"/>
                  <a:pt x="223" y="2"/>
                  <a:pt x="223" y="2"/>
                </a:cubicBezTo>
                <a:cubicBezTo>
                  <a:pt x="281" y="2"/>
                  <a:pt x="281" y="2"/>
                  <a:pt x="281" y="2"/>
                </a:cubicBezTo>
                <a:lnTo>
                  <a:pt x="281" y="86"/>
                </a:lnTo>
                <a:close/>
                <a:moveTo>
                  <a:pt x="247" y="101"/>
                </a:moveTo>
                <a:cubicBezTo>
                  <a:pt x="243" y="101"/>
                  <a:pt x="240" y="102"/>
                  <a:pt x="237" y="102"/>
                </a:cubicBezTo>
                <a:cubicBezTo>
                  <a:pt x="228" y="102"/>
                  <a:pt x="223" y="98"/>
                  <a:pt x="222" y="88"/>
                </a:cubicBezTo>
                <a:cubicBezTo>
                  <a:pt x="250" y="88"/>
                  <a:pt x="250" y="88"/>
                  <a:pt x="250" y="88"/>
                </a:cubicBezTo>
                <a:lnTo>
                  <a:pt x="247" y="101"/>
                </a:lnTo>
                <a:close/>
                <a:moveTo>
                  <a:pt x="213" y="52"/>
                </a:moveTo>
                <a:cubicBezTo>
                  <a:pt x="213" y="64"/>
                  <a:pt x="213" y="64"/>
                  <a:pt x="213" y="64"/>
                </a:cubicBezTo>
                <a:cubicBezTo>
                  <a:pt x="209" y="70"/>
                  <a:pt x="206" y="76"/>
                  <a:pt x="205" y="81"/>
                </a:cubicBezTo>
                <a:cubicBezTo>
                  <a:pt x="205" y="83"/>
                  <a:pt x="204" y="85"/>
                  <a:pt x="204" y="86"/>
                </a:cubicBezTo>
                <a:cubicBezTo>
                  <a:pt x="196" y="86"/>
                  <a:pt x="196" y="86"/>
                  <a:pt x="196" y="86"/>
                </a:cubicBezTo>
                <a:cubicBezTo>
                  <a:pt x="203" y="51"/>
                  <a:pt x="203" y="51"/>
                  <a:pt x="203" y="51"/>
                </a:cubicBezTo>
                <a:cubicBezTo>
                  <a:pt x="178" y="51"/>
                  <a:pt x="178" y="51"/>
                  <a:pt x="178" y="51"/>
                </a:cubicBezTo>
                <a:cubicBezTo>
                  <a:pt x="156" y="86"/>
                  <a:pt x="156" y="86"/>
                  <a:pt x="156" y="86"/>
                </a:cubicBezTo>
                <a:cubicBezTo>
                  <a:pt x="155" y="86"/>
                  <a:pt x="155" y="86"/>
                  <a:pt x="155" y="86"/>
                </a:cubicBezTo>
                <a:cubicBezTo>
                  <a:pt x="155" y="2"/>
                  <a:pt x="155" y="2"/>
                  <a:pt x="155" y="2"/>
                </a:cubicBezTo>
                <a:cubicBezTo>
                  <a:pt x="213" y="2"/>
                  <a:pt x="213" y="2"/>
                  <a:pt x="213" y="2"/>
                </a:cubicBezTo>
                <a:lnTo>
                  <a:pt x="213" y="52"/>
                </a:lnTo>
                <a:close/>
                <a:moveTo>
                  <a:pt x="180" y="86"/>
                </a:moveTo>
                <a:cubicBezTo>
                  <a:pt x="172" y="86"/>
                  <a:pt x="172" y="86"/>
                  <a:pt x="172" y="86"/>
                </a:cubicBezTo>
                <a:cubicBezTo>
                  <a:pt x="185" y="65"/>
                  <a:pt x="185" y="65"/>
                  <a:pt x="185" y="65"/>
                </a:cubicBezTo>
                <a:lnTo>
                  <a:pt x="180" y="86"/>
                </a:lnTo>
                <a:close/>
                <a:moveTo>
                  <a:pt x="145" y="51"/>
                </a:moveTo>
                <a:cubicBezTo>
                  <a:pt x="130" y="51"/>
                  <a:pt x="130" y="51"/>
                  <a:pt x="130" y="51"/>
                </a:cubicBezTo>
                <a:cubicBezTo>
                  <a:pt x="120" y="86"/>
                  <a:pt x="120" y="86"/>
                  <a:pt x="120" y="86"/>
                </a:cubicBezTo>
                <a:cubicBezTo>
                  <a:pt x="105" y="86"/>
                  <a:pt x="105" y="86"/>
                  <a:pt x="105" y="86"/>
                </a:cubicBezTo>
                <a:cubicBezTo>
                  <a:pt x="113" y="83"/>
                  <a:pt x="117" y="78"/>
                  <a:pt x="119" y="69"/>
                </a:cubicBezTo>
                <a:cubicBezTo>
                  <a:pt x="120" y="63"/>
                  <a:pt x="120" y="59"/>
                  <a:pt x="117" y="56"/>
                </a:cubicBezTo>
                <a:cubicBezTo>
                  <a:pt x="113" y="51"/>
                  <a:pt x="105" y="51"/>
                  <a:pt x="98" y="51"/>
                </a:cubicBezTo>
                <a:cubicBezTo>
                  <a:pt x="97" y="51"/>
                  <a:pt x="86" y="51"/>
                  <a:pt x="86" y="51"/>
                </a:cubicBezTo>
                <a:cubicBezTo>
                  <a:pt x="86" y="2"/>
                  <a:pt x="86" y="2"/>
                  <a:pt x="86" y="2"/>
                </a:cubicBezTo>
                <a:cubicBezTo>
                  <a:pt x="145" y="2"/>
                  <a:pt x="145" y="2"/>
                  <a:pt x="145" y="2"/>
                </a:cubicBezTo>
                <a:lnTo>
                  <a:pt x="145" y="51"/>
                </a:lnTo>
                <a:close/>
                <a:moveTo>
                  <a:pt x="136" y="86"/>
                </a:moveTo>
                <a:cubicBezTo>
                  <a:pt x="142" y="64"/>
                  <a:pt x="142" y="64"/>
                  <a:pt x="142" y="64"/>
                </a:cubicBezTo>
                <a:cubicBezTo>
                  <a:pt x="142" y="86"/>
                  <a:pt x="142" y="86"/>
                  <a:pt x="142" y="86"/>
                </a:cubicBezTo>
                <a:lnTo>
                  <a:pt x="136" y="86"/>
                </a:lnTo>
                <a:close/>
                <a:moveTo>
                  <a:pt x="93" y="78"/>
                </a:moveTo>
                <a:cubicBezTo>
                  <a:pt x="93" y="78"/>
                  <a:pt x="93" y="78"/>
                  <a:pt x="93" y="78"/>
                </a:cubicBezTo>
                <a:cubicBezTo>
                  <a:pt x="92" y="78"/>
                  <a:pt x="92" y="78"/>
                  <a:pt x="91" y="78"/>
                </a:cubicBezTo>
                <a:cubicBezTo>
                  <a:pt x="90" y="78"/>
                  <a:pt x="90" y="78"/>
                  <a:pt x="89" y="78"/>
                </a:cubicBezTo>
                <a:cubicBezTo>
                  <a:pt x="85" y="78"/>
                  <a:pt x="85" y="78"/>
                  <a:pt x="85" y="78"/>
                </a:cubicBezTo>
                <a:cubicBezTo>
                  <a:pt x="87" y="72"/>
                  <a:pt x="87" y="72"/>
                  <a:pt x="87" y="72"/>
                </a:cubicBezTo>
                <a:cubicBezTo>
                  <a:pt x="88" y="68"/>
                  <a:pt x="88" y="68"/>
                  <a:pt x="88" y="68"/>
                </a:cubicBezTo>
                <a:cubicBezTo>
                  <a:pt x="90" y="61"/>
                  <a:pt x="90" y="61"/>
                  <a:pt x="90" y="61"/>
                </a:cubicBezTo>
                <a:cubicBezTo>
                  <a:pt x="91" y="61"/>
                  <a:pt x="92" y="61"/>
                  <a:pt x="92" y="61"/>
                </a:cubicBezTo>
                <a:cubicBezTo>
                  <a:pt x="93" y="61"/>
                  <a:pt x="94" y="61"/>
                  <a:pt x="95" y="61"/>
                </a:cubicBezTo>
                <a:cubicBezTo>
                  <a:pt x="100" y="61"/>
                  <a:pt x="103" y="61"/>
                  <a:pt x="104" y="63"/>
                </a:cubicBezTo>
                <a:cubicBezTo>
                  <a:pt x="105" y="64"/>
                  <a:pt x="105" y="66"/>
                  <a:pt x="104" y="69"/>
                </a:cubicBezTo>
                <a:cubicBezTo>
                  <a:pt x="102" y="75"/>
                  <a:pt x="100" y="77"/>
                  <a:pt x="93" y="78"/>
                </a:cubicBezTo>
                <a:moveTo>
                  <a:pt x="77" y="54"/>
                </a:moveTo>
                <a:cubicBezTo>
                  <a:pt x="76" y="57"/>
                  <a:pt x="76" y="57"/>
                  <a:pt x="76" y="57"/>
                </a:cubicBezTo>
                <a:cubicBezTo>
                  <a:pt x="67" y="85"/>
                  <a:pt x="67" y="85"/>
                  <a:pt x="67" y="85"/>
                </a:cubicBezTo>
                <a:cubicBezTo>
                  <a:pt x="67" y="86"/>
                  <a:pt x="67" y="86"/>
                  <a:pt x="67" y="86"/>
                </a:cubicBezTo>
                <a:cubicBezTo>
                  <a:pt x="40" y="86"/>
                  <a:pt x="40" y="86"/>
                  <a:pt x="40" y="86"/>
                </a:cubicBezTo>
                <a:cubicBezTo>
                  <a:pt x="37" y="82"/>
                  <a:pt x="37" y="82"/>
                  <a:pt x="37" y="82"/>
                </a:cubicBezTo>
                <a:cubicBezTo>
                  <a:pt x="67" y="51"/>
                  <a:pt x="67" y="51"/>
                  <a:pt x="67" y="51"/>
                </a:cubicBezTo>
                <a:cubicBezTo>
                  <a:pt x="48" y="51"/>
                  <a:pt x="48" y="51"/>
                  <a:pt x="48" y="51"/>
                </a:cubicBezTo>
                <a:cubicBezTo>
                  <a:pt x="25" y="76"/>
                  <a:pt x="25" y="76"/>
                  <a:pt x="25" y="76"/>
                </a:cubicBezTo>
                <a:cubicBezTo>
                  <a:pt x="32" y="51"/>
                  <a:pt x="32" y="51"/>
                  <a:pt x="32" y="51"/>
                </a:cubicBezTo>
                <a:cubicBezTo>
                  <a:pt x="18" y="51"/>
                  <a:pt x="18" y="51"/>
                  <a:pt x="18" y="51"/>
                </a:cubicBezTo>
                <a:cubicBezTo>
                  <a:pt x="18" y="2"/>
                  <a:pt x="18" y="2"/>
                  <a:pt x="18" y="2"/>
                </a:cubicBezTo>
                <a:cubicBezTo>
                  <a:pt x="77" y="2"/>
                  <a:pt x="77" y="2"/>
                  <a:pt x="77" y="2"/>
                </a:cubicBezTo>
                <a:lnTo>
                  <a:pt x="77" y="54"/>
                </a:lnTo>
                <a:close/>
                <a:moveTo>
                  <a:pt x="221" y="0"/>
                </a:moveTo>
                <a:cubicBezTo>
                  <a:pt x="221" y="56"/>
                  <a:pt x="221" y="56"/>
                  <a:pt x="221" y="56"/>
                </a:cubicBezTo>
                <a:cubicBezTo>
                  <a:pt x="219" y="58"/>
                  <a:pt x="217" y="60"/>
                  <a:pt x="215" y="61"/>
                </a:cubicBezTo>
                <a:cubicBezTo>
                  <a:pt x="215" y="0"/>
                  <a:pt x="215" y="0"/>
                  <a:pt x="215" y="0"/>
                </a:cubicBezTo>
                <a:cubicBezTo>
                  <a:pt x="152" y="0"/>
                  <a:pt x="152" y="0"/>
                  <a:pt x="152" y="0"/>
                </a:cubicBezTo>
                <a:cubicBezTo>
                  <a:pt x="152" y="51"/>
                  <a:pt x="152" y="51"/>
                  <a:pt x="152" y="51"/>
                </a:cubicBezTo>
                <a:cubicBezTo>
                  <a:pt x="147" y="51"/>
                  <a:pt x="147" y="51"/>
                  <a:pt x="147" y="51"/>
                </a:cubicBezTo>
                <a:cubicBezTo>
                  <a:pt x="147" y="0"/>
                  <a:pt x="147" y="0"/>
                  <a:pt x="147" y="0"/>
                </a:cubicBezTo>
                <a:cubicBezTo>
                  <a:pt x="84" y="0"/>
                  <a:pt x="84" y="0"/>
                  <a:pt x="84" y="0"/>
                </a:cubicBezTo>
                <a:cubicBezTo>
                  <a:pt x="84" y="51"/>
                  <a:pt x="84" y="51"/>
                  <a:pt x="84" y="51"/>
                </a:cubicBezTo>
                <a:cubicBezTo>
                  <a:pt x="79" y="51"/>
                  <a:pt x="79" y="51"/>
                  <a:pt x="79" y="51"/>
                </a:cubicBezTo>
                <a:cubicBezTo>
                  <a:pt x="79" y="0"/>
                  <a:pt x="79" y="0"/>
                  <a:pt x="79" y="0"/>
                </a:cubicBezTo>
                <a:cubicBezTo>
                  <a:pt x="16" y="0"/>
                  <a:pt x="16" y="0"/>
                  <a:pt x="16" y="0"/>
                </a:cubicBezTo>
                <a:cubicBezTo>
                  <a:pt x="16" y="59"/>
                  <a:pt x="16" y="59"/>
                  <a:pt x="16" y="59"/>
                </a:cubicBezTo>
                <a:cubicBezTo>
                  <a:pt x="0" y="112"/>
                  <a:pt x="0" y="112"/>
                  <a:pt x="0" y="112"/>
                </a:cubicBezTo>
                <a:cubicBezTo>
                  <a:pt x="14" y="112"/>
                  <a:pt x="14" y="112"/>
                  <a:pt x="14" y="112"/>
                </a:cubicBezTo>
                <a:cubicBezTo>
                  <a:pt x="21" y="88"/>
                  <a:pt x="21" y="88"/>
                  <a:pt x="21" y="88"/>
                </a:cubicBezTo>
                <a:cubicBezTo>
                  <a:pt x="23" y="88"/>
                  <a:pt x="23" y="88"/>
                  <a:pt x="23" y="88"/>
                </a:cubicBezTo>
                <a:cubicBezTo>
                  <a:pt x="35" y="112"/>
                  <a:pt x="35" y="112"/>
                  <a:pt x="35" y="112"/>
                </a:cubicBezTo>
                <a:cubicBezTo>
                  <a:pt x="52" y="112"/>
                  <a:pt x="52" y="112"/>
                  <a:pt x="52" y="112"/>
                </a:cubicBezTo>
                <a:cubicBezTo>
                  <a:pt x="41" y="88"/>
                  <a:pt x="41" y="88"/>
                  <a:pt x="41" y="88"/>
                </a:cubicBezTo>
                <a:cubicBezTo>
                  <a:pt x="66" y="88"/>
                  <a:pt x="66" y="88"/>
                  <a:pt x="66" y="88"/>
                </a:cubicBezTo>
                <a:cubicBezTo>
                  <a:pt x="59" y="112"/>
                  <a:pt x="59" y="112"/>
                  <a:pt x="59" y="112"/>
                </a:cubicBezTo>
                <a:cubicBezTo>
                  <a:pt x="75" y="112"/>
                  <a:pt x="75" y="112"/>
                  <a:pt x="75" y="112"/>
                </a:cubicBezTo>
                <a:cubicBezTo>
                  <a:pt x="82" y="89"/>
                  <a:pt x="82" y="89"/>
                  <a:pt x="82" y="89"/>
                </a:cubicBezTo>
                <a:cubicBezTo>
                  <a:pt x="85" y="89"/>
                  <a:pt x="85" y="89"/>
                  <a:pt x="85" y="89"/>
                </a:cubicBezTo>
                <a:cubicBezTo>
                  <a:pt x="85" y="88"/>
                  <a:pt x="85" y="88"/>
                  <a:pt x="85" y="88"/>
                </a:cubicBezTo>
                <a:cubicBezTo>
                  <a:pt x="90" y="88"/>
                  <a:pt x="90" y="88"/>
                  <a:pt x="90" y="88"/>
                </a:cubicBezTo>
                <a:cubicBezTo>
                  <a:pt x="90" y="88"/>
                  <a:pt x="90" y="88"/>
                  <a:pt x="90" y="88"/>
                </a:cubicBezTo>
                <a:cubicBezTo>
                  <a:pt x="120" y="88"/>
                  <a:pt x="120" y="88"/>
                  <a:pt x="120" y="88"/>
                </a:cubicBezTo>
                <a:cubicBezTo>
                  <a:pt x="113" y="112"/>
                  <a:pt x="113" y="112"/>
                  <a:pt x="113" y="112"/>
                </a:cubicBezTo>
                <a:cubicBezTo>
                  <a:pt x="128" y="112"/>
                  <a:pt x="128" y="112"/>
                  <a:pt x="128" y="112"/>
                </a:cubicBezTo>
                <a:cubicBezTo>
                  <a:pt x="135" y="88"/>
                  <a:pt x="135" y="88"/>
                  <a:pt x="135" y="88"/>
                </a:cubicBezTo>
                <a:cubicBezTo>
                  <a:pt x="142" y="88"/>
                  <a:pt x="142" y="88"/>
                  <a:pt x="142" y="88"/>
                </a:cubicBezTo>
                <a:cubicBezTo>
                  <a:pt x="142" y="112"/>
                  <a:pt x="142" y="112"/>
                  <a:pt x="142" y="112"/>
                </a:cubicBezTo>
                <a:cubicBezTo>
                  <a:pt x="155" y="112"/>
                  <a:pt x="155" y="112"/>
                  <a:pt x="155" y="112"/>
                </a:cubicBezTo>
                <a:cubicBezTo>
                  <a:pt x="170" y="88"/>
                  <a:pt x="170" y="88"/>
                  <a:pt x="170" y="88"/>
                </a:cubicBezTo>
                <a:cubicBezTo>
                  <a:pt x="180" y="88"/>
                  <a:pt x="180" y="88"/>
                  <a:pt x="180" y="88"/>
                </a:cubicBezTo>
                <a:cubicBezTo>
                  <a:pt x="175" y="112"/>
                  <a:pt x="175" y="112"/>
                  <a:pt x="175" y="112"/>
                </a:cubicBezTo>
                <a:cubicBezTo>
                  <a:pt x="190" y="112"/>
                  <a:pt x="190" y="112"/>
                  <a:pt x="190" y="112"/>
                </a:cubicBezTo>
                <a:cubicBezTo>
                  <a:pt x="195" y="88"/>
                  <a:pt x="195" y="88"/>
                  <a:pt x="195" y="88"/>
                </a:cubicBezTo>
                <a:cubicBezTo>
                  <a:pt x="204" y="88"/>
                  <a:pt x="204" y="88"/>
                  <a:pt x="204" y="88"/>
                </a:cubicBezTo>
                <a:cubicBezTo>
                  <a:pt x="204" y="96"/>
                  <a:pt x="206" y="102"/>
                  <a:pt x="210" y="107"/>
                </a:cubicBezTo>
                <a:cubicBezTo>
                  <a:pt x="216" y="112"/>
                  <a:pt x="225" y="113"/>
                  <a:pt x="232" y="113"/>
                </a:cubicBezTo>
                <a:cubicBezTo>
                  <a:pt x="241" y="113"/>
                  <a:pt x="251" y="112"/>
                  <a:pt x="261" y="110"/>
                </a:cubicBezTo>
                <a:cubicBezTo>
                  <a:pt x="266" y="88"/>
                  <a:pt x="266" y="88"/>
                  <a:pt x="266" y="88"/>
                </a:cubicBezTo>
                <a:cubicBezTo>
                  <a:pt x="283" y="88"/>
                  <a:pt x="283" y="88"/>
                  <a:pt x="283" y="88"/>
                </a:cubicBezTo>
                <a:cubicBezTo>
                  <a:pt x="283" y="0"/>
                  <a:pt x="283" y="0"/>
                  <a:pt x="283" y="0"/>
                </a:cubicBezTo>
                <a:lnTo>
                  <a:pt x="221" y="0"/>
                </a:lnTo>
                <a:close/>
              </a:path>
            </a:pathLst>
          </a:custGeom>
          <a:solidFill>
            <a:schemeClr val="bg1"/>
          </a:solidFill>
          <a:ln>
            <a:noFill/>
          </a:ln>
        </p:spPr>
        <p:txBody>
          <a:bodyPr vert="horz" wrap="square" lIns="72744" tIns="36372" rIns="72744" bIns="36372" numCol="1" anchor="t" anchorCtr="0" compatLnSpc="1">
            <a:prstTxWarp prst="textNoShape">
              <a:avLst/>
            </a:prstTxWarp>
          </a:bodyPr>
          <a:lstStyle/>
          <a:p>
            <a:endParaRPr lang="fr-FR" sz="1160"/>
          </a:p>
        </p:txBody>
      </p:sp>
      <p:sp>
        <p:nvSpPr>
          <p:cNvPr id="99" name="Espace réservé du texte 13">
            <a:extLst>
              <a:ext uri="{FF2B5EF4-FFF2-40B4-BE49-F238E27FC236}">
                <a16:creationId xmlns:a16="http://schemas.microsoft.com/office/drawing/2014/main" id="{8E0CCBB6-A1DB-4858-AE77-CFFD95AEF0B6}"/>
              </a:ext>
            </a:extLst>
          </p:cNvPr>
          <p:cNvSpPr>
            <a:spLocks noGrp="1"/>
          </p:cNvSpPr>
          <p:nvPr>
            <p:ph type="body" sz="quarter" idx="12"/>
          </p:nvPr>
        </p:nvSpPr>
        <p:spPr>
          <a:xfrm>
            <a:off x="1319917" y="2649049"/>
            <a:ext cx="7615211" cy="3535681"/>
          </a:xfrm>
          <a:prstGeom prst="rect">
            <a:avLst/>
          </a:prstGeom>
        </p:spPr>
        <p:txBody>
          <a:bodyPr anchor="t"/>
          <a:lstStyle>
            <a:lvl1pPr marL="0" indent="0" eaLnBrk="1" hangingPunct="1">
              <a:lnSpc>
                <a:spcPct val="70000"/>
              </a:lnSpc>
              <a:spcAft>
                <a:spcPts val="0"/>
              </a:spcAft>
              <a:buNone/>
              <a:defRPr lang="fr-FR" sz="7258" b="0" dirty="0" smtClean="0">
                <a:solidFill>
                  <a:schemeClr val="bg1"/>
                </a:solidFill>
                <a:latin typeface="KPMG Thin" panose="020B0203030202040204" pitchFamily="34" charset="0"/>
                <a:cs typeface="KPMG Thin" panose="020B0203030202040204" pitchFamily="34" charset="0"/>
              </a:defRPr>
            </a:lvl1pPr>
            <a:lvl2pPr marL="20208" indent="0">
              <a:spcBef>
                <a:spcPts val="3182"/>
              </a:spcBef>
              <a:spcAft>
                <a:spcPts val="0"/>
              </a:spcAft>
              <a:buNone/>
              <a:defRPr lang="fr-FR" sz="1273" b="1" i="0" dirty="0" smtClean="0">
                <a:solidFill>
                  <a:schemeClr val="bg1"/>
                </a:solidFill>
                <a:latin typeface="Arial" panose="020B0604020202020204" pitchFamily="34" charset="0"/>
                <a:cs typeface="Arial" panose="020B0604020202020204" pitchFamily="34" charset="0"/>
              </a:defRPr>
            </a:lvl2pPr>
            <a:lvl3pPr marL="20208" indent="0">
              <a:spcAft>
                <a:spcPts val="0"/>
              </a:spcAft>
              <a:buNone/>
              <a:defRPr lang="fr-FR" sz="1697" b="0" i="0" dirty="0" smtClean="0">
                <a:solidFill>
                  <a:schemeClr val="bg1"/>
                </a:solidFill>
                <a:latin typeface="Arial" panose="020B0604020202020204" pitchFamily="34" charset="0"/>
                <a:cs typeface="Arial" panose="020B0604020202020204" pitchFamily="34" charset="0"/>
              </a:defRPr>
            </a:lvl3pPr>
            <a:lvl4pPr>
              <a:spcBef>
                <a:spcPts val="11934"/>
              </a:spcBef>
              <a:spcAft>
                <a:spcPts val="0"/>
              </a:spcAft>
              <a:defRPr lang="fr-FR" sz="852" b="0" i="0" dirty="0" smtClean="0">
                <a:solidFill>
                  <a:srgbClr val="00338D"/>
                </a:solidFill>
                <a:latin typeface="Univers for KPMG Light"/>
                <a:cs typeface="Univers for KPMG Light"/>
              </a:defRPr>
            </a:lvl4pPr>
            <a:lvl5pPr>
              <a:defRPr lang="fr-FR" sz="852" b="0" i="0" dirty="0">
                <a:solidFill>
                  <a:srgbClr val="FFFFFF"/>
                </a:solidFill>
                <a:latin typeface="Univers for KPMG Light"/>
                <a:cs typeface="Univers for KPMG Light"/>
              </a:defRPr>
            </a:lvl5pPr>
          </a:lstStyle>
          <a:p>
            <a:pPr lvl="0"/>
            <a:r>
              <a:rPr lang="fr-FR"/>
              <a:t>Cliquez pour modifier les styles du texte du masque</a:t>
            </a:r>
          </a:p>
          <a:p>
            <a:pPr lvl="1"/>
            <a:r>
              <a:rPr lang="fr-FR"/>
              <a:t>Deuxième niveau</a:t>
            </a:r>
          </a:p>
        </p:txBody>
      </p:sp>
      <p:sp>
        <p:nvSpPr>
          <p:cNvPr id="100" name="ZoneTexte 99">
            <a:extLst>
              <a:ext uri="{FF2B5EF4-FFF2-40B4-BE49-F238E27FC236}">
                <a16:creationId xmlns:a16="http://schemas.microsoft.com/office/drawing/2014/main" id="{4EF3DFE3-A256-4188-ADF7-B83EAD6EE0DA}"/>
              </a:ext>
            </a:extLst>
          </p:cNvPr>
          <p:cNvSpPr txBox="1"/>
          <p:nvPr userDrawn="1"/>
        </p:nvSpPr>
        <p:spPr>
          <a:xfrm>
            <a:off x="1328878" y="5825202"/>
            <a:ext cx="1745673" cy="206660"/>
          </a:xfrm>
          <a:prstGeom prst="rect">
            <a:avLst/>
          </a:prstGeom>
          <a:noFill/>
        </p:spPr>
        <p:txBody>
          <a:bodyPr wrap="square" lIns="0" rtlCol="0">
            <a:spAutoFit/>
          </a:bodyPr>
          <a:lstStyle/>
          <a:p>
            <a:r>
              <a:rPr lang="fr-FR" sz="743" b="0">
                <a:solidFill>
                  <a:schemeClr val="bg1"/>
                </a:solidFill>
                <a:latin typeface="Univers 45 Light" pitchFamily="2" charset="0"/>
                <a:cs typeface="Univers LT Std 45 Light"/>
              </a:rPr>
              <a:t>kpmg.fr</a:t>
            </a:r>
            <a:endParaRPr lang="fr-FR" sz="1114" b="0">
              <a:solidFill>
                <a:schemeClr val="bg1"/>
              </a:solidFill>
              <a:latin typeface="Univers 45 Light" pitchFamily="2" charset="0"/>
              <a:cs typeface="Univers LT Std 45 Light"/>
            </a:endParaRPr>
          </a:p>
        </p:txBody>
      </p:sp>
    </p:spTree>
    <p:extLst>
      <p:ext uri="{BB962C8B-B14F-4D97-AF65-F5344CB8AC3E}">
        <p14:creationId xmlns:p14="http://schemas.microsoft.com/office/powerpoint/2010/main" val="362234882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ver illustration vertical">
    <p:bg>
      <p:bgPr>
        <a:solidFill>
          <a:schemeClr val="tx1"/>
        </a:solidFill>
        <a:effectLst/>
      </p:bgPr>
    </p:bg>
    <p:spTree>
      <p:nvGrpSpPr>
        <p:cNvPr id="1" name=""/>
        <p:cNvGrpSpPr/>
        <p:nvPr/>
      </p:nvGrpSpPr>
      <p:grpSpPr>
        <a:xfrm>
          <a:off x="0" y="0"/>
          <a:ext cx="0" cy="0"/>
          <a:chOff x="0" y="0"/>
          <a:chExt cx="0" cy="0"/>
        </a:xfrm>
      </p:grpSpPr>
      <p:pic>
        <p:nvPicPr>
          <p:cNvPr id="94" name="Image 93"/>
          <p:cNvPicPr>
            <a:picLocks noChangeAspect="1"/>
          </p:cNvPicPr>
          <p:nvPr userDrawn="1"/>
        </p:nvPicPr>
        <p:blipFill rotWithShape="1">
          <a:blip r:embed="rId2">
            <a:extLst>
              <a:ext uri="{28A0092B-C50C-407E-A947-70E740481C1C}">
                <a14:useLocalDpi xmlns:a14="http://schemas.microsoft.com/office/drawing/2010/main" val="0"/>
              </a:ext>
            </a:extLst>
          </a:blip>
          <a:srcRect l="20600"/>
          <a:stretch/>
        </p:blipFill>
        <p:spPr>
          <a:xfrm>
            <a:off x="0" y="1"/>
            <a:ext cx="12192001" cy="6871455"/>
          </a:xfrm>
          <a:prstGeom prst="rect">
            <a:avLst/>
          </a:prstGeom>
        </p:spPr>
      </p:pic>
      <p:grpSp>
        <p:nvGrpSpPr>
          <p:cNvPr id="118" name="Groupe 117"/>
          <p:cNvGrpSpPr/>
          <p:nvPr userDrawn="1"/>
        </p:nvGrpSpPr>
        <p:grpSpPr>
          <a:xfrm>
            <a:off x="-1564809" y="0"/>
            <a:ext cx="1372882" cy="2028459"/>
            <a:chOff x="-1029662" y="-66989"/>
            <a:chExt cx="1029661" cy="1521344"/>
          </a:xfrm>
        </p:grpSpPr>
        <p:sp>
          <p:nvSpPr>
            <p:cNvPr id="119" name="Rectangle 118"/>
            <p:cNvSpPr/>
            <p:nvPr userDrawn="1"/>
          </p:nvSpPr>
          <p:spPr>
            <a:xfrm>
              <a:off x="-249371" y="130628"/>
              <a:ext cx="144000" cy="14400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0" name="Rectangle 119"/>
            <p:cNvSpPr/>
            <p:nvPr userDrawn="1"/>
          </p:nvSpPr>
          <p:spPr>
            <a:xfrm>
              <a:off x="-249371" y="302711"/>
              <a:ext cx="144000" cy="144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1" name="Rectangle 120"/>
            <p:cNvSpPr/>
            <p:nvPr userDrawn="1"/>
          </p:nvSpPr>
          <p:spPr>
            <a:xfrm>
              <a:off x="-249371" y="474794"/>
              <a:ext cx="144000" cy="144000"/>
            </a:xfrm>
            <a:prstGeom prst="rect">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2" name="Rectangle 121"/>
            <p:cNvSpPr/>
            <p:nvPr userDrawn="1"/>
          </p:nvSpPr>
          <p:spPr>
            <a:xfrm>
              <a:off x="-249371" y="742927"/>
              <a:ext cx="144000" cy="144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3" name="Rectangle 122"/>
            <p:cNvSpPr/>
            <p:nvPr userDrawn="1"/>
          </p:nvSpPr>
          <p:spPr>
            <a:xfrm>
              <a:off x="-249371" y="939754"/>
              <a:ext cx="144000" cy="144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4" name="Rectangle 123"/>
            <p:cNvSpPr/>
            <p:nvPr userDrawn="1"/>
          </p:nvSpPr>
          <p:spPr>
            <a:xfrm>
              <a:off x="-249371" y="1136581"/>
              <a:ext cx="144000" cy="144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5" name="Rectangle 124"/>
            <p:cNvSpPr/>
            <p:nvPr userDrawn="1"/>
          </p:nvSpPr>
          <p:spPr>
            <a:xfrm>
              <a:off x="-249371" y="1310355"/>
              <a:ext cx="144000" cy="144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6" name="Rectangle 125"/>
            <p:cNvSpPr/>
            <p:nvPr userDrawn="1"/>
          </p:nvSpPr>
          <p:spPr>
            <a:xfrm>
              <a:off x="-1029662" y="-66989"/>
              <a:ext cx="1029661" cy="167113"/>
            </a:xfrm>
            <a:prstGeom prst="rect">
              <a:avLst/>
            </a:prstGeom>
          </p:spPr>
          <p:txBody>
            <a:bodyPr wrap="square">
              <a:spAutoFit/>
            </a:bodyPr>
            <a:lstStyle/>
            <a:p>
              <a:pPr algn="l"/>
              <a:r>
                <a:rPr lang="fr-FR" sz="848">
                  <a:solidFill>
                    <a:schemeClr val="tx1"/>
                  </a:solidFill>
                </a:rPr>
                <a:t>Couleurs à utiliser</a:t>
              </a:r>
            </a:p>
          </p:txBody>
        </p:sp>
        <p:sp>
          <p:nvSpPr>
            <p:cNvPr id="127" name="Rectangle 126"/>
            <p:cNvSpPr/>
            <p:nvPr userDrawn="1"/>
          </p:nvSpPr>
          <p:spPr>
            <a:xfrm rot="5400000">
              <a:off x="-505824" y="277865"/>
              <a:ext cx="352260" cy="154995"/>
            </a:xfrm>
            <a:prstGeom prst="rect">
              <a:avLst/>
            </a:prstGeom>
          </p:spPr>
          <p:txBody>
            <a:bodyPr wrap="none" lIns="0" rIns="0">
              <a:spAutoFit/>
            </a:bodyPr>
            <a:lstStyle/>
            <a:p>
              <a:r>
                <a:rPr lang="fr-FR" sz="743" b="1">
                  <a:solidFill>
                    <a:srgbClr val="00338D"/>
                  </a:solidFill>
                </a:rPr>
                <a:t>PRIMAIRE</a:t>
              </a:r>
            </a:p>
          </p:txBody>
        </p:sp>
        <p:sp>
          <p:nvSpPr>
            <p:cNvPr id="128" name="Rectangle 127"/>
            <p:cNvSpPr/>
            <p:nvPr userDrawn="1"/>
          </p:nvSpPr>
          <p:spPr>
            <a:xfrm rot="5400000">
              <a:off x="-568943" y="960155"/>
              <a:ext cx="478496" cy="154995"/>
            </a:xfrm>
            <a:prstGeom prst="rect">
              <a:avLst/>
            </a:prstGeom>
          </p:spPr>
          <p:txBody>
            <a:bodyPr wrap="none" lIns="0" rIns="0">
              <a:spAutoFit/>
            </a:bodyPr>
            <a:lstStyle/>
            <a:p>
              <a:r>
                <a:rPr lang="fr-FR" sz="743" b="1">
                  <a:solidFill>
                    <a:srgbClr val="483698"/>
                  </a:solidFill>
                </a:rPr>
                <a:t>SECONDAIRE</a:t>
              </a:r>
            </a:p>
          </p:txBody>
        </p:sp>
      </p:grpSp>
      <p:grpSp>
        <p:nvGrpSpPr>
          <p:cNvPr id="18" name="Groupe 17"/>
          <p:cNvGrpSpPr/>
          <p:nvPr userDrawn="1"/>
        </p:nvGrpSpPr>
        <p:grpSpPr>
          <a:xfrm>
            <a:off x="-1380" y="0"/>
            <a:ext cx="755967" cy="6865428"/>
            <a:chOff x="0" y="0"/>
            <a:chExt cx="1219200" cy="13716000"/>
          </a:xfrm>
        </p:grpSpPr>
        <p:grpSp>
          <p:nvGrpSpPr>
            <p:cNvPr id="19" name="Group 5"/>
            <p:cNvGrpSpPr>
              <a:grpSpLocks/>
            </p:cNvGrpSpPr>
            <p:nvPr/>
          </p:nvGrpSpPr>
          <p:grpSpPr bwMode="auto">
            <a:xfrm>
              <a:off x="0" y="0"/>
              <a:ext cx="1219200" cy="13710181"/>
              <a:chOff x="0" y="0"/>
              <a:chExt cx="1219200" cy="13711767"/>
            </a:xfrm>
          </p:grpSpPr>
          <p:sp>
            <p:nvSpPr>
              <p:cNvPr id="73" name="Rectangle 6"/>
              <p:cNvSpPr>
                <a:spLocks/>
              </p:cNvSpPr>
              <p:nvPr/>
            </p:nvSpPr>
            <p:spPr bwMode="auto">
              <a:xfrm>
                <a:off x="0" y="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4" name="Rectangle 7"/>
              <p:cNvSpPr>
                <a:spLocks/>
              </p:cNvSpPr>
              <p:nvPr/>
            </p:nvSpPr>
            <p:spPr bwMode="auto">
              <a:xfrm>
                <a:off x="0" y="1710266"/>
                <a:ext cx="4064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5" name="Rectangle 8"/>
              <p:cNvSpPr>
                <a:spLocks/>
              </p:cNvSpPr>
              <p:nvPr/>
            </p:nvSpPr>
            <p:spPr bwMode="auto">
              <a:xfrm>
                <a:off x="0" y="3433233"/>
                <a:ext cx="4064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6" name="Rectangle 9"/>
              <p:cNvSpPr>
                <a:spLocks/>
              </p:cNvSpPr>
              <p:nvPr/>
            </p:nvSpPr>
            <p:spPr bwMode="auto">
              <a:xfrm>
                <a:off x="0" y="5143500"/>
                <a:ext cx="406400" cy="1714500"/>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7" name="Rectangle 10"/>
              <p:cNvSpPr>
                <a:spLocks/>
              </p:cNvSpPr>
              <p:nvPr/>
            </p:nvSpPr>
            <p:spPr bwMode="auto">
              <a:xfrm>
                <a:off x="0" y="6853766"/>
                <a:ext cx="4064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8" name="Rectangle 11"/>
              <p:cNvSpPr>
                <a:spLocks/>
              </p:cNvSpPr>
              <p:nvPr/>
            </p:nvSpPr>
            <p:spPr bwMode="auto">
              <a:xfrm>
                <a:off x="0" y="8576733"/>
                <a:ext cx="406400" cy="1714501"/>
              </a:xfrm>
              <a:prstGeom prst="rect">
                <a:avLst/>
              </a:prstGeom>
              <a:solidFill>
                <a:srgbClr val="002B90">
                  <a:alpha val="3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9" name="Rectangle 12"/>
              <p:cNvSpPr>
                <a:spLocks/>
              </p:cNvSpPr>
              <p:nvPr/>
            </p:nvSpPr>
            <p:spPr bwMode="auto">
              <a:xfrm>
                <a:off x="0" y="10287000"/>
                <a:ext cx="406400" cy="1714500"/>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0" name="Rectangle 13"/>
              <p:cNvSpPr>
                <a:spLocks/>
              </p:cNvSpPr>
              <p:nvPr/>
            </p:nvSpPr>
            <p:spPr bwMode="auto">
              <a:xfrm>
                <a:off x="0" y="11997266"/>
                <a:ext cx="4064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1" name="Rectangle 14"/>
              <p:cNvSpPr>
                <a:spLocks/>
              </p:cNvSpPr>
              <p:nvPr/>
            </p:nvSpPr>
            <p:spPr bwMode="auto">
              <a:xfrm>
                <a:off x="406400" y="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2" name="Rectangle 15"/>
              <p:cNvSpPr>
                <a:spLocks/>
              </p:cNvSpPr>
              <p:nvPr/>
            </p:nvSpPr>
            <p:spPr bwMode="auto">
              <a:xfrm>
                <a:off x="406400" y="1710266"/>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3" name="Rectangle 16"/>
              <p:cNvSpPr>
                <a:spLocks/>
              </p:cNvSpPr>
              <p:nvPr/>
            </p:nvSpPr>
            <p:spPr bwMode="auto">
              <a:xfrm>
                <a:off x="406400" y="3433233"/>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4" name="Rectangle 17"/>
              <p:cNvSpPr>
                <a:spLocks/>
              </p:cNvSpPr>
              <p:nvPr/>
            </p:nvSpPr>
            <p:spPr bwMode="auto">
              <a:xfrm>
                <a:off x="406400" y="51435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5" name="Rectangle 18"/>
              <p:cNvSpPr>
                <a:spLocks/>
              </p:cNvSpPr>
              <p:nvPr/>
            </p:nvSpPr>
            <p:spPr bwMode="auto">
              <a:xfrm>
                <a:off x="406400" y="6853766"/>
                <a:ext cx="406400" cy="1714501"/>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6" name="Rectangle 19"/>
              <p:cNvSpPr>
                <a:spLocks/>
              </p:cNvSpPr>
              <p:nvPr/>
            </p:nvSpPr>
            <p:spPr bwMode="auto">
              <a:xfrm>
                <a:off x="406400" y="8576733"/>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7" name="Rectangle 20"/>
              <p:cNvSpPr>
                <a:spLocks/>
              </p:cNvSpPr>
              <p:nvPr/>
            </p:nvSpPr>
            <p:spPr bwMode="auto">
              <a:xfrm>
                <a:off x="406400" y="102870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8" name="Rectangle 21"/>
              <p:cNvSpPr>
                <a:spLocks/>
              </p:cNvSpPr>
              <p:nvPr/>
            </p:nvSpPr>
            <p:spPr bwMode="auto">
              <a:xfrm>
                <a:off x="406400" y="11997266"/>
                <a:ext cx="406400" cy="1714501"/>
              </a:xfrm>
              <a:prstGeom prst="rect">
                <a:avLst/>
              </a:prstGeom>
              <a:solidFill>
                <a:srgbClr val="002B90">
                  <a:alpha val="6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9" name="Rectangle 22"/>
              <p:cNvSpPr>
                <a:spLocks/>
              </p:cNvSpPr>
              <p:nvPr/>
            </p:nvSpPr>
            <p:spPr bwMode="auto">
              <a:xfrm>
                <a:off x="812800" y="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0" name="Rectangle 23"/>
              <p:cNvSpPr>
                <a:spLocks/>
              </p:cNvSpPr>
              <p:nvPr/>
            </p:nvSpPr>
            <p:spPr bwMode="auto">
              <a:xfrm>
                <a:off x="812800" y="1710266"/>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1" name="Rectangle 24"/>
              <p:cNvSpPr>
                <a:spLocks/>
              </p:cNvSpPr>
              <p:nvPr/>
            </p:nvSpPr>
            <p:spPr bwMode="auto">
              <a:xfrm>
                <a:off x="812800" y="3433233"/>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2" name="Rectangle 25"/>
              <p:cNvSpPr>
                <a:spLocks/>
              </p:cNvSpPr>
              <p:nvPr/>
            </p:nvSpPr>
            <p:spPr bwMode="auto">
              <a:xfrm>
                <a:off x="812800" y="51435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3" name="Rectangle 26"/>
              <p:cNvSpPr>
                <a:spLocks/>
              </p:cNvSpPr>
              <p:nvPr/>
            </p:nvSpPr>
            <p:spPr bwMode="auto">
              <a:xfrm>
                <a:off x="812800" y="6853766"/>
                <a:ext cx="406400" cy="1714501"/>
              </a:xfrm>
              <a:prstGeom prst="rect">
                <a:avLst/>
              </a:prstGeom>
              <a:solidFill>
                <a:srgbClr val="002B90">
                  <a:alpha val="64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5" name="Rectangle 27"/>
              <p:cNvSpPr>
                <a:spLocks/>
              </p:cNvSpPr>
              <p:nvPr/>
            </p:nvSpPr>
            <p:spPr bwMode="auto">
              <a:xfrm>
                <a:off x="812800" y="8576733"/>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6" name="Rectangle 28"/>
              <p:cNvSpPr>
                <a:spLocks/>
              </p:cNvSpPr>
              <p:nvPr/>
            </p:nvSpPr>
            <p:spPr bwMode="auto">
              <a:xfrm>
                <a:off x="812800" y="1028700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7" name="Rectangle 29"/>
              <p:cNvSpPr>
                <a:spLocks/>
              </p:cNvSpPr>
              <p:nvPr/>
            </p:nvSpPr>
            <p:spPr bwMode="auto">
              <a:xfrm>
                <a:off x="812800" y="11997266"/>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grpSp>
          <p:nvGrpSpPr>
            <p:cNvPr id="20" name="Group 32"/>
            <p:cNvGrpSpPr>
              <a:grpSpLocks/>
            </p:cNvGrpSpPr>
            <p:nvPr/>
          </p:nvGrpSpPr>
          <p:grpSpPr bwMode="auto">
            <a:xfrm>
              <a:off x="0" y="0"/>
              <a:ext cx="1219200" cy="13710181"/>
              <a:chOff x="0" y="0"/>
              <a:chExt cx="1219200" cy="13711767"/>
            </a:xfrm>
          </p:grpSpPr>
          <p:sp>
            <p:nvSpPr>
              <p:cNvPr id="47" name="Rectangle 33"/>
              <p:cNvSpPr>
                <a:spLocks/>
              </p:cNvSpPr>
              <p:nvPr/>
            </p:nvSpPr>
            <p:spPr bwMode="auto">
              <a:xfrm>
                <a:off x="0" y="0"/>
                <a:ext cx="406400" cy="1714500"/>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8" name="Rectangle 34"/>
              <p:cNvSpPr>
                <a:spLocks/>
              </p:cNvSpPr>
              <p:nvPr/>
            </p:nvSpPr>
            <p:spPr bwMode="auto">
              <a:xfrm>
                <a:off x="0" y="1710266"/>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9" name="Rectangle 35"/>
              <p:cNvSpPr>
                <a:spLocks/>
              </p:cNvSpPr>
              <p:nvPr/>
            </p:nvSpPr>
            <p:spPr bwMode="auto">
              <a:xfrm>
                <a:off x="0" y="3433233"/>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0" name="Rectangle 36"/>
              <p:cNvSpPr>
                <a:spLocks/>
              </p:cNvSpPr>
              <p:nvPr/>
            </p:nvSpPr>
            <p:spPr bwMode="auto">
              <a:xfrm>
                <a:off x="0" y="5143500"/>
                <a:ext cx="406400" cy="1714500"/>
              </a:xfrm>
              <a:prstGeom prst="rect">
                <a:avLst/>
              </a:prstGeom>
              <a:solidFill>
                <a:srgbClr val="005EB8">
                  <a:alpha val="32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1" name="Rectangle 37"/>
              <p:cNvSpPr>
                <a:spLocks/>
              </p:cNvSpPr>
              <p:nvPr/>
            </p:nvSpPr>
            <p:spPr bwMode="auto">
              <a:xfrm>
                <a:off x="0" y="6853766"/>
                <a:ext cx="406400" cy="1714501"/>
              </a:xfrm>
              <a:prstGeom prst="rect">
                <a:avLst/>
              </a:prstGeom>
              <a:solidFill>
                <a:srgbClr val="005EB8">
                  <a:alpha val="8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2" name="Rectangle 38"/>
              <p:cNvSpPr>
                <a:spLocks/>
              </p:cNvSpPr>
              <p:nvPr/>
            </p:nvSpPr>
            <p:spPr bwMode="auto">
              <a:xfrm>
                <a:off x="0" y="8576733"/>
                <a:ext cx="406400" cy="1714501"/>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3" name="Rectangle 39"/>
              <p:cNvSpPr>
                <a:spLocks/>
              </p:cNvSpPr>
              <p:nvPr/>
            </p:nvSpPr>
            <p:spPr bwMode="auto">
              <a:xfrm>
                <a:off x="0" y="10287000"/>
                <a:ext cx="406400" cy="1714500"/>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4" name="Rectangle 40"/>
              <p:cNvSpPr>
                <a:spLocks/>
              </p:cNvSpPr>
              <p:nvPr/>
            </p:nvSpPr>
            <p:spPr bwMode="auto">
              <a:xfrm>
                <a:off x="0" y="11997266"/>
                <a:ext cx="406400" cy="1714501"/>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5" name="Rectangle 41"/>
              <p:cNvSpPr>
                <a:spLocks/>
              </p:cNvSpPr>
              <p:nvPr/>
            </p:nvSpPr>
            <p:spPr bwMode="auto">
              <a:xfrm>
                <a:off x="406400" y="0"/>
                <a:ext cx="406400" cy="1714500"/>
              </a:xfrm>
              <a:prstGeom prst="rect">
                <a:avLst/>
              </a:prstGeom>
              <a:solidFill>
                <a:srgbClr val="005EB8">
                  <a:alpha val="3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6" name="Rectangle 42"/>
              <p:cNvSpPr>
                <a:spLocks/>
              </p:cNvSpPr>
              <p:nvPr/>
            </p:nvSpPr>
            <p:spPr bwMode="auto">
              <a:xfrm>
                <a:off x="406400" y="1710266"/>
                <a:ext cx="406400" cy="1714501"/>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7" name="Rectangle 43"/>
              <p:cNvSpPr>
                <a:spLocks/>
              </p:cNvSpPr>
              <p:nvPr/>
            </p:nvSpPr>
            <p:spPr bwMode="auto">
              <a:xfrm>
                <a:off x="406400" y="3433233"/>
                <a:ext cx="406400" cy="1714501"/>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8" name="Rectangle 44"/>
              <p:cNvSpPr>
                <a:spLocks/>
              </p:cNvSpPr>
              <p:nvPr/>
            </p:nvSpPr>
            <p:spPr bwMode="auto">
              <a:xfrm>
                <a:off x="406400" y="5143500"/>
                <a:ext cx="406400" cy="1714500"/>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1" name="Rectangle 45"/>
              <p:cNvSpPr>
                <a:spLocks/>
              </p:cNvSpPr>
              <p:nvPr/>
            </p:nvSpPr>
            <p:spPr bwMode="auto">
              <a:xfrm>
                <a:off x="406400" y="6853766"/>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2" name="Rectangle 46"/>
              <p:cNvSpPr>
                <a:spLocks/>
              </p:cNvSpPr>
              <p:nvPr/>
            </p:nvSpPr>
            <p:spPr bwMode="auto">
              <a:xfrm>
                <a:off x="406400" y="8576733"/>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3" name="Rectangle 47"/>
              <p:cNvSpPr>
                <a:spLocks/>
              </p:cNvSpPr>
              <p:nvPr/>
            </p:nvSpPr>
            <p:spPr bwMode="auto">
              <a:xfrm>
                <a:off x="406400" y="10287000"/>
                <a:ext cx="406400" cy="1714500"/>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4" name="Rectangle 48"/>
              <p:cNvSpPr>
                <a:spLocks/>
              </p:cNvSpPr>
              <p:nvPr/>
            </p:nvSpPr>
            <p:spPr bwMode="auto">
              <a:xfrm>
                <a:off x="406400" y="11997266"/>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5" name="Rectangle 49"/>
              <p:cNvSpPr>
                <a:spLocks/>
              </p:cNvSpPr>
              <p:nvPr/>
            </p:nvSpPr>
            <p:spPr bwMode="auto">
              <a:xfrm>
                <a:off x="812800" y="0"/>
                <a:ext cx="406400" cy="1714500"/>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6" name="Rectangle 50"/>
              <p:cNvSpPr>
                <a:spLocks/>
              </p:cNvSpPr>
              <p:nvPr/>
            </p:nvSpPr>
            <p:spPr bwMode="auto">
              <a:xfrm>
                <a:off x="812800" y="1710266"/>
                <a:ext cx="406400" cy="1714501"/>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7" name="Rectangle 51"/>
              <p:cNvSpPr>
                <a:spLocks/>
              </p:cNvSpPr>
              <p:nvPr/>
            </p:nvSpPr>
            <p:spPr bwMode="auto">
              <a:xfrm>
                <a:off x="812800" y="3433233"/>
                <a:ext cx="406400" cy="1714501"/>
              </a:xfrm>
              <a:prstGeom prst="rect">
                <a:avLst/>
              </a:prstGeom>
              <a:solidFill>
                <a:srgbClr val="005EB8">
                  <a:alpha val="17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8" name="Rectangle 52"/>
              <p:cNvSpPr>
                <a:spLocks/>
              </p:cNvSpPr>
              <p:nvPr/>
            </p:nvSpPr>
            <p:spPr bwMode="auto">
              <a:xfrm>
                <a:off x="812800" y="5143500"/>
                <a:ext cx="406400" cy="1714500"/>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9" name="Rectangle 53"/>
              <p:cNvSpPr>
                <a:spLocks/>
              </p:cNvSpPr>
              <p:nvPr/>
            </p:nvSpPr>
            <p:spPr bwMode="auto">
              <a:xfrm>
                <a:off x="812800" y="6853766"/>
                <a:ext cx="406400" cy="1714501"/>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0" name="Rectangle 54"/>
              <p:cNvSpPr>
                <a:spLocks/>
              </p:cNvSpPr>
              <p:nvPr/>
            </p:nvSpPr>
            <p:spPr bwMode="auto">
              <a:xfrm>
                <a:off x="812800" y="8576733"/>
                <a:ext cx="406400" cy="1714501"/>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1" name="Rectangle 55"/>
              <p:cNvSpPr>
                <a:spLocks/>
              </p:cNvSpPr>
              <p:nvPr/>
            </p:nvSpPr>
            <p:spPr bwMode="auto">
              <a:xfrm>
                <a:off x="812800" y="10287000"/>
                <a:ext cx="406400" cy="1714500"/>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2" name="Rectangle 56"/>
              <p:cNvSpPr>
                <a:spLocks/>
              </p:cNvSpPr>
              <p:nvPr/>
            </p:nvSpPr>
            <p:spPr bwMode="auto">
              <a:xfrm>
                <a:off x="812800" y="11997266"/>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grpSp>
          <p:nvGrpSpPr>
            <p:cNvPr id="21" name="Group 76"/>
            <p:cNvGrpSpPr>
              <a:grpSpLocks/>
            </p:cNvGrpSpPr>
            <p:nvPr/>
          </p:nvGrpSpPr>
          <p:grpSpPr bwMode="auto">
            <a:xfrm rot="10800000" flipH="1">
              <a:off x="0" y="4233"/>
              <a:ext cx="1219200" cy="13710180"/>
              <a:chOff x="-1" y="0"/>
              <a:chExt cx="1219202" cy="13711470"/>
            </a:xfrm>
          </p:grpSpPr>
          <p:sp>
            <p:nvSpPr>
              <p:cNvPr id="23" name="Rectangle 77"/>
              <p:cNvSpPr>
                <a:spLocks/>
              </p:cNvSpPr>
              <p:nvPr/>
            </p:nvSpPr>
            <p:spPr bwMode="auto">
              <a:xfrm>
                <a:off x="-1" y="0"/>
                <a:ext cx="406401" cy="1714463"/>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4" name="Rectangle 78"/>
              <p:cNvSpPr>
                <a:spLocks/>
              </p:cNvSpPr>
              <p:nvPr/>
            </p:nvSpPr>
            <p:spPr bwMode="auto">
              <a:xfrm>
                <a:off x="0" y="1710229"/>
                <a:ext cx="406400" cy="1714464"/>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5" name="Rectangle 79"/>
              <p:cNvSpPr>
                <a:spLocks/>
              </p:cNvSpPr>
              <p:nvPr/>
            </p:nvSpPr>
            <p:spPr bwMode="auto">
              <a:xfrm>
                <a:off x="0" y="3433159"/>
                <a:ext cx="406400" cy="1714463"/>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6" name="Rectangle 80"/>
              <p:cNvSpPr>
                <a:spLocks/>
              </p:cNvSpPr>
              <p:nvPr/>
            </p:nvSpPr>
            <p:spPr bwMode="auto">
              <a:xfrm>
                <a:off x="0" y="5143388"/>
                <a:ext cx="406400" cy="1714464"/>
              </a:xfrm>
              <a:prstGeom prst="rect">
                <a:avLst/>
              </a:prstGeom>
              <a:solidFill>
                <a:srgbClr val="005EB8">
                  <a:alpha val="32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7" name="Rectangle 81"/>
              <p:cNvSpPr>
                <a:spLocks/>
              </p:cNvSpPr>
              <p:nvPr/>
            </p:nvSpPr>
            <p:spPr bwMode="auto">
              <a:xfrm>
                <a:off x="0" y="6853618"/>
                <a:ext cx="406400" cy="1714463"/>
              </a:xfrm>
              <a:prstGeom prst="rect">
                <a:avLst/>
              </a:prstGeom>
              <a:solidFill>
                <a:srgbClr val="005EB8">
                  <a:alpha val="8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8" name="Rectangle 82"/>
              <p:cNvSpPr>
                <a:spLocks/>
              </p:cNvSpPr>
              <p:nvPr/>
            </p:nvSpPr>
            <p:spPr bwMode="auto">
              <a:xfrm>
                <a:off x="0" y="8576547"/>
                <a:ext cx="406400" cy="1714463"/>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9" name="Rectangle 83"/>
              <p:cNvSpPr>
                <a:spLocks/>
              </p:cNvSpPr>
              <p:nvPr/>
            </p:nvSpPr>
            <p:spPr bwMode="auto">
              <a:xfrm>
                <a:off x="0" y="10286776"/>
                <a:ext cx="406400" cy="1714464"/>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0" name="Rectangle 84"/>
              <p:cNvSpPr>
                <a:spLocks/>
              </p:cNvSpPr>
              <p:nvPr/>
            </p:nvSpPr>
            <p:spPr bwMode="auto">
              <a:xfrm>
                <a:off x="0" y="11997006"/>
                <a:ext cx="406400" cy="1714464"/>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1" name="Rectangle 85"/>
              <p:cNvSpPr>
                <a:spLocks/>
              </p:cNvSpPr>
              <p:nvPr/>
            </p:nvSpPr>
            <p:spPr bwMode="auto">
              <a:xfrm>
                <a:off x="406400" y="0"/>
                <a:ext cx="406400" cy="1714463"/>
              </a:xfrm>
              <a:prstGeom prst="rect">
                <a:avLst/>
              </a:prstGeom>
              <a:solidFill>
                <a:srgbClr val="005EB8">
                  <a:alpha val="3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2" name="Rectangle 86"/>
              <p:cNvSpPr>
                <a:spLocks/>
              </p:cNvSpPr>
              <p:nvPr/>
            </p:nvSpPr>
            <p:spPr bwMode="auto">
              <a:xfrm>
                <a:off x="406400" y="1710229"/>
                <a:ext cx="406400" cy="1714464"/>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3" name="Rectangle 87"/>
              <p:cNvSpPr>
                <a:spLocks/>
              </p:cNvSpPr>
              <p:nvPr/>
            </p:nvSpPr>
            <p:spPr bwMode="auto">
              <a:xfrm>
                <a:off x="406400" y="3433159"/>
                <a:ext cx="406400" cy="1714463"/>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4" name="Rectangle 88"/>
              <p:cNvSpPr>
                <a:spLocks/>
              </p:cNvSpPr>
              <p:nvPr/>
            </p:nvSpPr>
            <p:spPr bwMode="auto">
              <a:xfrm>
                <a:off x="406400" y="5143388"/>
                <a:ext cx="406400" cy="1714464"/>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5" name="Rectangle 89"/>
              <p:cNvSpPr>
                <a:spLocks/>
              </p:cNvSpPr>
              <p:nvPr/>
            </p:nvSpPr>
            <p:spPr bwMode="auto">
              <a:xfrm>
                <a:off x="406400" y="6853618"/>
                <a:ext cx="406400" cy="1714463"/>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6" name="Rectangle 90"/>
              <p:cNvSpPr>
                <a:spLocks/>
              </p:cNvSpPr>
              <p:nvPr/>
            </p:nvSpPr>
            <p:spPr bwMode="auto">
              <a:xfrm>
                <a:off x="406400" y="8576547"/>
                <a:ext cx="406400" cy="1714463"/>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7" name="Rectangle 91"/>
              <p:cNvSpPr>
                <a:spLocks/>
              </p:cNvSpPr>
              <p:nvPr/>
            </p:nvSpPr>
            <p:spPr bwMode="auto">
              <a:xfrm>
                <a:off x="406400" y="10286776"/>
                <a:ext cx="406400" cy="1714464"/>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8" name="Rectangle 92"/>
              <p:cNvSpPr>
                <a:spLocks/>
              </p:cNvSpPr>
              <p:nvPr/>
            </p:nvSpPr>
            <p:spPr bwMode="auto">
              <a:xfrm>
                <a:off x="406400" y="11997006"/>
                <a:ext cx="406400" cy="1714464"/>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9" name="Rectangle 93"/>
              <p:cNvSpPr>
                <a:spLocks/>
              </p:cNvSpPr>
              <p:nvPr/>
            </p:nvSpPr>
            <p:spPr bwMode="auto">
              <a:xfrm>
                <a:off x="812800" y="0"/>
                <a:ext cx="406400" cy="1714463"/>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0" name="Rectangle 94"/>
              <p:cNvSpPr>
                <a:spLocks/>
              </p:cNvSpPr>
              <p:nvPr/>
            </p:nvSpPr>
            <p:spPr bwMode="auto">
              <a:xfrm>
                <a:off x="812800" y="1710229"/>
                <a:ext cx="406400" cy="1714464"/>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1" name="Rectangle 95"/>
              <p:cNvSpPr>
                <a:spLocks/>
              </p:cNvSpPr>
              <p:nvPr/>
            </p:nvSpPr>
            <p:spPr bwMode="auto">
              <a:xfrm>
                <a:off x="812800" y="3433159"/>
                <a:ext cx="406400" cy="1714463"/>
              </a:xfrm>
              <a:prstGeom prst="rect">
                <a:avLst/>
              </a:prstGeom>
              <a:solidFill>
                <a:srgbClr val="005EB8">
                  <a:alpha val="17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2" name="Rectangle 96"/>
              <p:cNvSpPr>
                <a:spLocks/>
              </p:cNvSpPr>
              <p:nvPr/>
            </p:nvSpPr>
            <p:spPr bwMode="auto">
              <a:xfrm>
                <a:off x="812800" y="5143388"/>
                <a:ext cx="406400" cy="1714464"/>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3" name="Rectangle 97"/>
              <p:cNvSpPr>
                <a:spLocks/>
              </p:cNvSpPr>
              <p:nvPr/>
            </p:nvSpPr>
            <p:spPr bwMode="auto">
              <a:xfrm>
                <a:off x="812800" y="6853618"/>
                <a:ext cx="406400" cy="1714463"/>
              </a:xfrm>
              <a:prstGeom prst="rect">
                <a:avLst/>
              </a:prstGeom>
              <a:solidFill>
                <a:srgbClr val="006ADB">
                  <a:alpha val="40144"/>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4" name="Rectangle 98"/>
              <p:cNvSpPr>
                <a:spLocks/>
              </p:cNvSpPr>
              <p:nvPr/>
            </p:nvSpPr>
            <p:spPr bwMode="auto">
              <a:xfrm>
                <a:off x="812800" y="8576547"/>
                <a:ext cx="406400" cy="1714463"/>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5" name="Rectangle 99"/>
              <p:cNvSpPr>
                <a:spLocks/>
              </p:cNvSpPr>
              <p:nvPr/>
            </p:nvSpPr>
            <p:spPr bwMode="auto">
              <a:xfrm>
                <a:off x="812800" y="10286776"/>
                <a:ext cx="406400" cy="1714464"/>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6" name="Rectangle 100"/>
              <p:cNvSpPr>
                <a:spLocks/>
              </p:cNvSpPr>
              <p:nvPr/>
            </p:nvSpPr>
            <p:spPr bwMode="auto">
              <a:xfrm>
                <a:off x="812800" y="11997006"/>
                <a:ext cx="406400" cy="1714464"/>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sp>
          <p:nvSpPr>
            <p:cNvPr id="22" name="Rectangle 102"/>
            <p:cNvSpPr>
              <a:spLocks/>
            </p:cNvSpPr>
            <p:nvPr/>
          </p:nvSpPr>
          <p:spPr bwMode="auto">
            <a:xfrm>
              <a:off x="0" y="0"/>
              <a:ext cx="1219200" cy="13716000"/>
            </a:xfrm>
            <a:prstGeom prst="rect">
              <a:avLst/>
            </a:prstGeom>
            <a:gradFill rotWithShape="0">
              <a:gsLst>
                <a:gs pos="0">
                  <a:srgbClr val="002972">
                    <a:alpha val="69783"/>
                  </a:srgbClr>
                </a:gs>
                <a:gs pos="45749">
                  <a:srgbClr val="002972">
                    <a:alpha val="37858"/>
                  </a:srgbClr>
                </a:gs>
                <a:gs pos="100000">
                  <a:srgbClr val="003685">
                    <a:alpha val="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7093" tIns="27093" rIns="27093" bIns="27093" anchor="ctr"/>
            <a:lstStyle>
              <a:lvl1pPr defTabSz="552450">
                <a:defRPr sz="4800">
                  <a:solidFill>
                    <a:srgbClr val="FFFFFF"/>
                  </a:solidFill>
                  <a:latin typeface="Univers for KPMG Bold" charset="0"/>
                  <a:ea typeface="Univers for KPMG Bold" charset="0"/>
                  <a:cs typeface="Univers for KPMG Bold" charset="0"/>
                  <a:sym typeface="Univers for KPMG Bold" charset="0"/>
                </a:defRPr>
              </a:lvl1pPr>
              <a:lvl2pPr defTabSz="552450">
                <a:defRPr sz="4800">
                  <a:solidFill>
                    <a:srgbClr val="FFFFFF"/>
                  </a:solidFill>
                  <a:latin typeface="Univers for KPMG Bold" charset="0"/>
                  <a:ea typeface="Univers for KPMG Bold" charset="0"/>
                  <a:cs typeface="Univers for KPMG Bold" charset="0"/>
                  <a:sym typeface="Univers for KPMG Bold" charset="0"/>
                </a:defRPr>
              </a:lvl2pPr>
              <a:lvl3pPr defTabSz="552450">
                <a:defRPr sz="4800">
                  <a:solidFill>
                    <a:srgbClr val="FFFFFF"/>
                  </a:solidFill>
                  <a:latin typeface="Univers for KPMG Bold" charset="0"/>
                  <a:ea typeface="Univers for KPMG Bold" charset="0"/>
                  <a:cs typeface="Univers for KPMG Bold" charset="0"/>
                  <a:sym typeface="Univers for KPMG Bold" charset="0"/>
                </a:defRPr>
              </a:lvl3pPr>
              <a:lvl4pPr defTabSz="552450">
                <a:defRPr sz="4800">
                  <a:solidFill>
                    <a:srgbClr val="FFFFFF"/>
                  </a:solidFill>
                  <a:latin typeface="Univers for KPMG Bold" charset="0"/>
                  <a:ea typeface="Univers for KPMG Bold" charset="0"/>
                  <a:cs typeface="Univers for KPMG Bold" charset="0"/>
                  <a:sym typeface="Univers for KPMG Bold" charset="0"/>
                </a:defRPr>
              </a:lvl4pPr>
              <a:lvl5pPr defTabSz="552450">
                <a:defRPr sz="4800">
                  <a:solidFill>
                    <a:srgbClr val="FFFFFF"/>
                  </a:solidFill>
                  <a:latin typeface="Univers for KPMG Bold" charset="0"/>
                  <a:ea typeface="Univers for KPMG Bold" charset="0"/>
                  <a:cs typeface="Univers for KPMG Bold" charset="0"/>
                  <a:sym typeface="Univers for KPMG Bold" charset="0"/>
                </a:defRPr>
              </a:lvl5pPr>
              <a:lvl6pPr marL="4572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6pPr>
              <a:lvl7pPr marL="9144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7pPr>
              <a:lvl8pPr marL="13716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8pPr>
              <a:lvl9pPr marL="18288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9pPr>
            </a:lstStyle>
            <a:p>
              <a:pPr algn="ctr">
                <a:lnSpc>
                  <a:spcPct val="100000"/>
                </a:lnSpc>
              </a:pPr>
              <a:endParaRPr lang="fr-FR" altLang="fr-FR" sz="2177"/>
            </a:p>
          </p:txBody>
        </p:sp>
      </p:grpSp>
      <p:sp>
        <p:nvSpPr>
          <p:cNvPr id="98" name="Freeform 5">
            <a:extLst>
              <a:ext uri="{FF2B5EF4-FFF2-40B4-BE49-F238E27FC236}">
                <a16:creationId xmlns:a16="http://schemas.microsoft.com/office/drawing/2014/main" id="{4BB6DA5D-291E-450E-810F-013A94A6E09C}"/>
              </a:ext>
            </a:extLst>
          </p:cNvPr>
          <p:cNvSpPr>
            <a:spLocks noEditPoints="1"/>
          </p:cNvSpPr>
          <p:nvPr userDrawn="1"/>
        </p:nvSpPr>
        <p:spPr bwMode="auto">
          <a:xfrm>
            <a:off x="1328879" y="852672"/>
            <a:ext cx="1204115" cy="384461"/>
          </a:xfrm>
          <a:custGeom>
            <a:avLst/>
            <a:gdLst>
              <a:gd name="T0" fmla="*/ 269 w 283"/>
              <a:gd name="T1" fmla="*/ 77 h 113"/>
              <a:gd name="T2" fmla="*/ 223 w 283"/>
              <a:gd name="T3" fmla="*/ 86 h 113"/>
              <a:gd name="T4" fmla="*/ 245 w 283"/>
              <a:gd name="T5" fmla="*/ 60 h 113"/>
              <a:gd name="T6" fmla="*/ 270 w 283"/>
              <a:gd name="T7" fmla="*/ 55 h 113"/>
              <a:gd name="T8" fmla="*/ 223 w 283"/>
              <a:gd name="T9" fmla="*/ 2 h 113"/>
              <a:gd name="T10" fmla="*/ 247 w 283"/>
              <a:gd name="T11" fmla="*/ 101 h 113"/>
              <a:gd name="T12" fmla="*/ 250 w 283"/>
              <a:gd name="T13" fmla="*/ 88 h 113"/>
              <a:gd name="T14" fmla="*/ 213 w 283"/>
              <a:gd name="T15" fmla="*/ 64 h 113"/>
              <a:gd name="T16" fmla="*/ 196 w 283"/>
              <a:gd name="T17" fmla="*/ 86 h 113"/>
              <a:gd name="T18" fmla="*/ 156 w 283"/>
              <a:gd name="T19" fmla="*/ 86 h 113"/>
              <a:gd name="T20" fmla="*/ 213 w 283"/>
              <a:gd name="T21" fmla="*/ 2 h 113"/>
              <a:gd name="T22" fmla="*/ 172 w 283"/>
              <a:gd name="T23" fmla="*/ 86 h 113"/>
              <a:gd name="T24" fmla="*/ 145 w 283"/>
              <a:gd name="T25" fmla="*/ 51 h 113"/>
              <a:gd name="T26" fmla="*/ 105 w 283"/>
              <a:gd name="T27" fmla="*/ 86 h 113"/>
              <a:gd name="T28" fmla="*/ 98 w 283"/>
              <a:gd name="T29" fmla="*/ 51 h 113"/>
              <a:gd name="T30" fmla="*/ 145 w 283"/>
              <a:gd name="T31" fmla="*/ 2 h 113"/>
              <a:gd name="T32" fmla="*/ 142 w 283"/>
              <a:gd name="T33" fmla="*/ 64 h 113"/>
              <a:gd name="T34" fmla="*/ 93 w 283"/>
              <a:gd name="T35" fmla="*/ 78 h 113"/>
              <a:gd name="T36" fmla="*/ 89 w 283"/>
              <a:gd name="T37" fmla="*/ 78 h 113"/>
              <a:gd name="T38" fmla="*/ 88 w 283"/>
              <a:gd name="T39" fmla="*/ 68 h 113"/>
              <a:gd name="T40" fmla="*/ 95 w 283"/>
              <a:gd name="T41" fmla="*/ 61 h 113"/>
              <a:gd name="T42" fmla="*/ 93 w 283"/>
              <a:gd name="T43" fmla="*/ 78 h 113"/>
              <a:gd name="T44" fmla="*/ 67 w 283"/>
              <a:gd name="T45" fmla="*/ 85 h 113"/>
              <a:gd name="T46" fmla="*/ 37 w 283"/>
              <a:gd name="T47" fmla="*/ 82 h 113"/>
              <a:gd name="T48" fmla="*/ 25 w 283"/>
              <a:gd name="T49" fmla="*/ 76 h 113"/>
              <a:gd name="T50" fmla="*/ 18 w 283"/>
              <a:gd name="T51" fmla="*/ 2 h 113"/>
              <a:gd name="T52" fmla="*/ 221 w 283"/>
              <a:gd name="T53" fmla="*/ 0 h 113"/>
              <a:gd name="T54" fmla="*/ 215 w 283"/>
              <a:gd name="T55" fmla="*/ 0 h 113"/>
              <a:gd name="T56" fmla="*/ 147 w 283"/>
              <a:gd name="T57" fmla="*/ 51 h 113"/>
              <a:gd name="T58" fmla="*/ 84 w 283"/>
              <a:gd name="T59" fmla="*/ 51 h 113"/>
              <a:gd name="T60" fmla="*/ 16 w 283"/>
              <a:gd name="T61" fmla="*/ 0 h 113"/>
              <a:gd name="T62" fmla="*/ 14 w 283"/>
              <a:gd name="T63" fmla="*/ 112 h 113"/>
              <a:gd name="T64" fmla="*/ 35 w 283"/>
              <a:gd name="T65" fmla="*/ 112 h 113"/>
              <a:gd name="T66" fmla="*/ 66 w 283"/>
              <a:gd name="T67" fmla="*/ 88 h 113"/>
              <a:gd name="T68" fmla="*/ 82 w 283"/>
              <a:gd name="T69" fmla="*/ 89 h 113"/>
              <a:gd name="T70" fmla="*/ 90 w 283"/>
              <a:gd name="T71" fmla="*/ 88 h 113"/>
              <a:gd name="T72" fmla="*/ 113 w 283"/>
              <a:gd name="T73" fmla="*/ 112 h 113"/>
              <a:gd name="T74" fmla="*/ 142 w 283"/>
              <a:gd name="T75" fmla="*/ 88 h 113"/>
              <a:gd name="T76" fmla="*/ 170 w 283"/>
              <a:gd name="T77" fmla="*/ 88 h 113"/>
              <a:gd name="T78" fmla="*/ 190 w 283"/>
              <a:gd name="T79" fmla="*/ 112 h 113"/>
              <a:gd name="T80" fmla="*/ 210 w 283"/>
              <a:gd name="T81" fmla="*/ 107 h 113"/>
              <a:gd name="T82" fmla="*/ 266 w 283"/>
              <a:gd name="T83" fmla="*/ 88 h 113"/>
              <a:gd name="T84" fmla="*/ 221 w 283"/>
              <a:gd name="T85"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3" h="113">
                <a:moveTo>
                  <a:pt x="281" y="86"/>
                </a:moveTo>
                <a:cubicBezTo>
                  <a:pt x="267" y="86"/>
                  <a:pt x="267" y="86"/>
                  <a:pt x="267" y="86"/>
                </a:cubicBezTo>
                <a:cubicBezTo>
                  <a:pt x="269" y="77"/>
                  <a:pt x="269" y="77"/>
                  <a:pt x="269" y="77"/>
                </a:cubicBezTo>
                <a:cubicBezTo>
                  <a:pt x="239" y="77"/>
                  <a:pt x="239" y="77"/>
                  <a:pt x="239" y="77"/>
                </a:cubicBezTo>
                <a:cubicBezTo>
                  <a:pt x="237" y="86"/>
                  <a:pt x="237" y="86"/>
                  <a:pt x="237" y="86"/>
                </a:cubicBezTo>
                <a:cubicBezTo>
                  <a:pt x="223" y="86"/>
                  <a:pt x="223" y="86"/>
                  <a:pt x="223" y="86"/>
                </a:cubicBezTo>
                <a:cubicBezTo>
                  <a:pt x="223" y="84"/>
                  <a:pt x="223" y="84"/>
                  <a:pt x="223" y="84"/>
                </a:cubicBezTo>
                <a:cubicBezTo>
                  <a:pt x="223" y="83"/>
                  <a:pt x="223" y="82"/>
                  <a:pt x="223" y="81"/>
                </a:cubicBezTo>
                <a:cubicBezTo>
                  <a:pt x="226" y="70"/>
                  <a:pt x="233" y="60"/>
                  <a:pt x="245" y="60"/>
                </a:cubicBezTo>
                <a:cubicBezTo>
                  <a:pt x="250" y="60"/>
                  <a:pt x="254" y="62"/>
                  <a:pt x="254" y="68"/>
                </a:cubicBezTo>
                <a:cubicBezTo>
                  <a:pt x="271" y="68"/>
                  <a:pt x="271" y="68"/>
                  <a:pt x="271" y="68"/>
                </a:cubicBezTo>
                <a:cubicBezTo>
                  <a:pt x="272" y="65"/>
                  <a:pt x="273" y="60"/>
                  <a:pt x="270" y="55"/>
                </a:cubicBezTo>
                <a:cubicBezTo>
                  <a:pt x="266" y="50"/>
                  <a:pt x="258" y="48"/>
                  <a:pt x="249" y="48"/>
                </a:cubicBezTo>
                <a:cubicBezTo>
                  <a:pt x="242" y="48"/>
                  <a:pt x="232" y="49"/>
                  <a:pt x="223" y="55"/>
                </a:cubicBezTo>
                <a:cubicBezTo>
                  <a:pt x="223" y="2"/>
                  <a:pt x="223" y="2"/>
                  <a:pt x="223" y="2"/>
                </a:cubicBezTo>
                <a:cubicBezTo>
                  <a:pt x="281" y="2"/>
                  <a:pt x="281" y="2"/>
                  <a:pt x="281" y="2"/>
                </a:cubicBezTo>
                <a:lnTo>
                  <a:pt x="281" y="86"/>
                </a:lnTo>
                <a:close/>
                <a:moveTo>
                  <a:pt x="247" y="101"/>
                </a:moveTo>
                <a:cubicBezTo>
                  <a:pt x="243" y="101"/>
                  <a:pt x="240" y="102"/>
                  <a:pt x="237" y="102"/>
                </a:cubicBezTo>
                <a:cubicBezTo>
                  <a:pt x="228" y="102"/>
                  <a:pt x="223" y="98"/>
                  <a:pt x="222" y="88"/>
                </a:cubicBezTo>
                <a:cubicBezTo>
                  <a:pt x="250" y="88"/>
                  <a:pt x="250" y="88"/>
                  <a:pt x="250" y="88"/>
                </a:cubicBezTo>
                <a:lnTo>
                  <a:pt x="247" y="101"/>
                </a:lnTo>
                <a:close/>
                <a:moveTo>
                  <a:pt x="213" y="52"/>
                </a:moveTo>
                <a:cubicBezTo>
                  <a:pt x="213" y="64"/>
                  <a:pt x="213" y="64"/>
                  <a:pt x="213" y="64"/>
                </a:cubicBezTo>
                <a:cubicBezTo>
                  <a:pt x="209" y="70"/>
                  <a:pt x="206" y="76"/>
                  <a:pt x="205" y="81"/>
                </a:cubicBezTo>
                <a:cubicBezTo>
                  <a:pt x="205" y="83"/>
                  <a:pt x="204" y="85"/>
                  <a:pt x="204" y="86"/>
                </a:cubicBezTo>
                <a:cubicBezTo>
                  <a:pt x="196" y="86"/>
                  <a:pt x="196" y="86"/>
                  <a:pt x="196" y="86"/>
                </a:cubicBezTo>
                <a:cubicBezTo>
                  <a:pt x="203" y="51"/>
                  <a:pt x="203" y="51"/>
                  <a:pt x="203" y="51"/>
                </a:cubicBezTo>
                <a:cubicBezTo>
                  <a:pt x="178" y="51"/>
                  <a:pt x="178" y="51"/>
                  <a:pt x="178" y="51"/>
                </a:cubicBezTo>
                <a:cubicBezTo>
                  <a:pt x="156" y="86"/>
                  <a:pt x="156" y="86"/>
                  <a:pt x="156" y="86"/>
                </a:cubicBezTo>
                <a:cubicBezTo>
                  <a:pt x="155" y="86"/>
                  <a:pt x="155" y="86"/>
                  <a:pt x="155" y="86"/>
                </a:cubicBezTo>
                <a:cubicBezTo>
                  <a:pt x="155" y="2"/>
                  <a:pt x="155" y="2"/>
                  <a:pt x="155" y="2"/>
                </a:cubicBezTo>
                <a:cubicBezTo>
                  <a:pt x="213" y="2"/>
                  <a:pt x="213" y="2"/>
                  <a:pt x="213" y="2"/>
                </a:cubicBezTo>
                <a:lnTo>
                  <a:pt x="213" y="52"/>
                </a:lnTo>
                <a:close/>
                <a:moveTo>
                  <a:pt x="180" y="86"/>
                </a:moveTo>
                <a:cubicBezTo>
                  <a:pt x="172" y="86"/>
                  <a:pt x="172" y="86"/>
                  <a:pt x="172" y="86"/>
                </a:cubicBezTo>
                <a:cubicBezTo>
                  <a:pt x="185" y="65"/>
                  <a:pt x="185" y="65"/>
                  <a:pt x="185" y="65"/>
                </a:cubicBezTo>
                <a:lnTo>
                  <a:pt x="180" y="86"/>
                </a:lnTo>
                <a:close/>
                <a:moveTo>
                  <a:pt x="145" y="51"/>
                </a:moveTo>
                <a:cubicBezTo>
                  <a:pt x="130" y="51"/>
                  <a:pt x="130" y="51"/>
                  <a:pt x="130" y="51"/>
                </a:cubicBezTo>
                <a:cubicBezTo>
                  <a:pt x="120" y="86"/>
                  <a:pt x="120" y="86"/>
                  <a:pt x="120" y="86"/>
                </a:cubicBezTo>
                <a:cubicBezTo>
                  <a:pt x="105" y="86"/>
                  <a:pt x="105" y="86"/>
                  <a:pt x="105" y="86"/>
                </a:cubicBezTo>
                <a:cubicBezTo>
                  <a:pt x="113" y="83"/>
                  <a:pt x="117" y="78"/>
                  <a:pt x="119" y="69"/>
                </a:cubicBezTo>
                <a:cubicBezTo>
                  <a:pt x="120" y="63"/>
                  <a:pt x="120" y="59"/>
                  <a:pt x="117" y="56"/>
                </a:cubicBezTo>
                <a:cubicBezTo>
                  <a:pt x="113" y="51"/>
                  <a:pt x="105" y="51"/>
                  <a:pt x="98" y="51"/>
                </a:cubicBezTo>
                <a:cubicBezTo>
                  <a:pt x="97" y="51"/>
                  <a:pt x="86" y="51"/>
                  <a:pt x="86" y="51"/>
                </a:cubicBezTo>
                <a:cubicBezTo>
                  <a:pt x="86" y="2"/>
                  <a:pt x="86" y="2"/>
                  <a:pt x="86" y="2"/>
                </a:cubicBezTo>
                <a:cubicBezTo>
                  <a:pt x="145" y="2"/>
                  <a:pt x="145" y="2"/>
                  <a:pt x="145" y="2"/>
                </a:cubicBezTo>
                <a:lnTo>
                  <a:pt x="145" y="51"/>
                </a:lnTo>
                <a:close/>
                <a:moveTo>
                  <a:pt x="136" y="86"/>
                </a:moveTo>
                <a:cubicBezTo>
                  <a:pt x="142" y="64"/>
                  <a:pt x="142" y="64"/>
                  <a:pt x="142" y="64"/>
                </a:cubicBezTo>
                <a:cubicBezTo>
                  <a:pt x="142" y="86"/>
                  <a:pt x="142" y="86"/>
                  <a:pt x="142" y="86"/>
                </a:cubicBezTo>
                <a:lnTo>
                  <a:pt x="136" y="86"/>
                </a:lnTo>
                <a:close/>
                <a:moveTo>
                  <a:pt x="93" y="78"/>
                </a:moveTo>
                <a:cubicBezTo>
                  <a:pt x="93" y="78"/>
                  <a:pt x="93" y="78"/>
                  <a:pt x="93" y="78"/>
                </a:cubicBezTo>
                <a:cubicBezTo>
                  <a:pt x="92" y="78"/>
                  <a:pt x="92" y="78"/>
                  <a:pt x="91" y="78"/>
                </a:cubicBezTo>
                <a:cubicBezTo>
                  <a:pt x="90" y="78"/>
                  <a:pt x="90" y="78"/>
                  <a:pt x="89" y="78"/>
                </a:cubicBezTo>
                <a:cubicBezTo>
                  <a:pt x="85" y="78"/>
                  <a:pt x="85" y="78"/>
                  <a:pt x="85" y="78"/>
                </a:cubicBezTo>
                <a:cubicBezTo>
                  <a:pt x="87" y="72"/>
                  <a:pt x="87" y="72"/>
                  <a:pt x="87" y="72"/>
                </a:cubicBezTo>
                <a:cubicBezTo>
                  <a:pt x="88" y="68"/>
                  <a:pt x="88" y="68"/>
                  <a:pt x="88" y="68"/>
                </a:cubicBezTo>
                <a:cubicBezTo>
                  <a:pt x="90" y="61"/>
                  <a:pt x="90" y="61"/>
                  <a:pt x="90" y="61"/>
                </a:cubicBezTo>
                <a:cubicBezTo>
                  <a:pt x="91" y="61"/>
                  <a:pt x="92" y="61"/>
                  <a:pt x="92" y="61"/>
                </a:cubicBezTo>
                <a:cubicBezTo>
                  <a:pt x="93" y="61"/>
                  <a:pt x="94" y="61"/>
                  <a:pt x="95" y="61"/>
                </a:cubicBezTo>
                <a:cubicBezTo>
                  <a:pt x="100" y="61"/>
                  <a:pt x="103" y="61"/>
                  <a:pt x="104" y="63"/>
                </a:cubicBezTo>
                <a:cubicBezTo>
                  <a:pt x="105" y="64"/>
                  <a:pt x="105" y="66"/>
                  <a:pt x="104" y="69"/>
                </a:cubicBezTo>
                <a:cubicBezTo>
                  <a:pt x="102" y="75"/>
                  <a:pt x="100" y="77"/>
                  <a:pt x="93" y="78"/>
                </a:cubicBezTo>
                <a:moveTo>
                  <a:pt x="77" y="54"/>
                </a:moveTo>
                <a:cubicBezTo>
                  <a:pt x="76" y="57"/>
                  <a:pt x="76" y="57"/>
                  <a:pt x="76" y="57"/>
                </a:cubicBezTo>
                <a:cubicBezTo>
                  <a:pt x="67" y="85"/>
                  <a:pt x="67" y="85"/>
                  <a:pt x="67" y="85"/>
                </a:cubicBezTo>
                <a:cubicBezTo>
                  <a:pt x="67" y="86"/>
                  <a:pt x="67" y="86"/>
                  <a:pt x="67" y="86"/>
                </a:cubicBezTo>
                <a:cubicBezTo>
                  <a:pt x="40" y="86"/>
                  <a:pt x="40" y="86"/>
                  <a:pt x="40" y="86"/>
                </a:cubicBezTo>
                <a:cubicBezTo>
                  <a:pt x="37" y="82"/>
                  <a:pt x="37" y="82"/>
                  <a:pt x="37" y="82"/>
                </a:cubicBezTo>
                <a:cubicBezTo>
                  <a:pt x="67" y="51"/>
                  <a:pt x="67" y="51"/>
                  <a:pt x="67" y="51"/>
                </a:cubicBezTo>
                <a:cubicBezTo>
                  <a:pt x="48" y="51"/>
                  <a:pt x="48" y="51"/>
                  <a:pt x="48" y="51"/>
                </a:cubicBezTo>
                <a:cubicBezTo>
                  <a:pt x="25" y="76"/>
                  <a:pt x="25" y="76"/>
                  <a:pt x="25" y="76"/>
                </a:cubicBezTo>
                <a:cubicBezTo>
                  <a:pt x="32" y="51"/>
                  <a:pt x="32" y="51"/>
                  <a:pt x="32" y="51"/>
                </a:cubicBezTo>
                <a:cubicBezTo>
                  <a:pt x="18" y="51"/>
                  <a:pt x="18" y="51"/>
                  <a:pt x="18" y="51"/>
                </a:cubicBezTo>
                <a:cubicBezTo>
                  <a:pt x="18" y="2"/>
                  <a:pt x="18" y="2"/>
                  <a:pt x="18" y="2"/>
                </a:cubicBezTo>
                <a:cubicBezTo>
                  <a:pt x="77" y="2"/>
                  <a:pt x="77" y="2"/>
                  <a:pt x="77" y="2"/>
                </a:cubicBezTo>
                <a:lnTo>
                  <a:pt x="77" y="54"/>
                </a:lnTo>
                <a:close/>
                <a:moveTo>
                  <a:pt x="221" y="0"/>
                </a:moveTo>
                <a:cubicBezTo>
                  <a:pt x="221" y="56"/>
                  <a:pt x="221" y="56"/>
                  <a:pt x="221" y="56"/>
                </a:cubicBezTo>
                <a:cubicBezTo>
                  <a:pt x="219" y="58"/>
                  <a:pt x="217" y="60"/>
                  <a:pt x="215" y="61"/>
                </a:cubicBezTo>
                <a:cubicBezTo>
                  <a:pt x="215" y="0"/>
                  <a:pt x="215" y="0"/>
                  <a:pt x="215" y="0"/>
                </a:cubicBezTo>
                <a:cubicBezTo>
                  <a:pt x="152" y="0"/>
                  <a:pt x="152" y="0"/>
                  <a:pt x="152" y="0"/>
                </a:cubicBezTo>
                <a:cubicBezTo>
                  <a:pt x="152" y="51"/>
                  <a:pt x="152" y="51"/>
                  <a:pt x="152" y="51"/>
                </a:cubicBezTo>
                <a:cubicBezTo>
                  <a:pt x="147" y="51"/>
                  <a:pt x="147" y="51"/>
                  <a:pt x="147" y="51"/>
                </a:cubicBezTo>
                <a:cubicBezTo>
                  <a:pt x="147" y="0"/>
                  <a:pt x="147" y="0"/>
                  <a:pt x="147" y="0"/>
                </a:cubicBezTo>
                <a:cubicBezTo>
                  <a:pt x="84" y="0"/>
                  <a:pt x="84" y="0"/>
                  <a:pt x="84" y="0"/>
                </a:cubicBezTo>
                <a:cubicBezTo>
                  <a:pt x="84" y="51"/>
                  <a:pt x="84" y="51"/>
                  <a:pt x="84" y="51"/>
                </a:cubicBezTo>
                <a:cubicBezTo>
                  <a:pt x="79" y="51"/>
                  <a:pt x="79" y="51"/>
                  <a:pt x="79" y="51"/>
                </a:cubicBezTo>
                <a:cubicBezTo>
                  <a:pt x="79" y="0"/>
                  <a:pt x="79" y="0"/>
                  <a:pt x="79" y="0"/>
                </a:cubicBezTo>
                <a:cubicBezTo>
                  <a:pt x="16" y="0"/>
                  <a:pt x="16" y="0"/>
                  <a:pt x="16" y="0"/>
                </a:cubicBezTo>
                <a:cubicBezTo>
                  <a:pt x="16" y="59"/>
                  <a:pt x="16" y="59"/>
                  <a:pt x="16" y="59"/>
                </a:cubicBezTo>
                <a:cubicBezTo>
                  <a:pt x="0" y="112"/>
                  <a:pt x="0" y="112"/>
                  <a:pt x="0" y="112"/>
                </a:cubicBezTo>
                <a:cubicBezTo>
                  <a:pt x="14" y="112"/>
                  <a:pt x="14" y="112"/>
                  <a:pt x="14" y="112"/>
                </a:cubicBezTo>
                <a:cubicBezTo>
                  <a:pt x="21" y="88"/>
                  <a:pt x="21" y="88"/>
                  <a:pt x="21" y="88"/>
                </a:cubicBezTo>
                <a:cubicBezTo>
                  <a:pt x="23" y="88"/>
                  <a:pt x="23" y="88"/>
                  <a:pt x="23" y="88"/>
                </a:cubicBezTo>
                <a:cubicBezTo>
                  <a:pt x="35" y="112"/>
                  <a:pt x="35" y="112"/>
                  <a:pt x="35" y="112"/>
                </a:cubicBezTo>
                <a:cubicBezTo>
                  <a:pt x="52" y="112"/>
                  <a:pt x="52" y="112"/>
                  <a:pt x="52" y="112"/>
                </a:cubicBezTo>
                <a:cubicBezTo>
                  <a:pt x="41" y="88"/>
                  <a:pt x="41" y="88"/>
                  <a:pt x="41" y="88"/>
                </a:cubicBezTo>
                <a:cubicBezTo>
                  <a:pt x="66" y="88"/>
                  <a:pt x="66" y="88"/>
                  <a:pt x="66" y="88"/>
                </a:cubicBezTo>
                <a:cubicBezTo>
                  <a:pt x="59" y="112"/>
                  <a:pt x="59" y="112"/>
                  <a:pt x="59" y="112"/>
                </a:cubicBezTo>
                <a:cubicBezTo>
                  <a:pt x="75" y="112"/>
                  <a:pt x="75" y="112"/>
                  <a:pt x="75" y="112"/>
                </a:cubicBezTo>
                <a:cubicBezTo>
                  <a:pt x="82" y="89"/>
                  <a:pt x="82" y="89"/>
                  <a:pt x="82" y="89"/>
                </a:cubicBezTo>
                <a:cubicBezTo>
                  <a:pt x="85" y="89"/>
                  <a:pt x="85" y="89"/>
                  <a:pt x="85" y="89"/>
                </a:cubicBezTo>
                <a:cubicBezTo>
                  <a:pt x="85" y="88"/>
                  <a:pt x="85" y="88"/>
                  <a:pt x="85" y="88"/>
                </a:cubicBezTo>
                <a:cubicBezTo>
                  <a:pt x="90" y="88"/>
                  <a:pt x="90" y="88"/>
                  <a:pt x="90" y="88"/>
                </a:cubicBezTo>
                <a:cubicBezTo>
                  <a:pt x="90" y="88"/>
                  <a:pt x="90" y="88"/>
                  <a:pt x="90" y="88"/>
                </a:cubicBezTo>
                <a:cubicBezTo>
                  <a:pt x="120" y="88"/>
                  <a:pt x="120" y="88"/>
                  <a:pt x="120" y="88"/>
                </a:cubicBezTo>
                <a:cubicBezTo>
                  <a:pt x="113" y="112"/>
                  <a:pt x="113" y="112"/>
                  <a:pt x="113" y="112"/>
                </a:cubicBezTo>
                <a:cubicBezTo>
                  <a:pt x="128" y="112"/>
                  <a:pt x="128" y="112"/>
                  <a:pt x="128" y="112"/>
                </a:cubicBezTo>
                <a:cubicBezTo>
                  <a:pt x="135" y="88"/>
                  <a:pt x="135" y="88"/>
                  <a:pt x="135" y="88"/>
                </a:cubicBezTo>
                <a:cubicBezTo>
                  <a:pt x="142" y="88"/>
                  <a:pt x="142" y="88"/>
                  <a:pt x="142" y="88"/>
                </a:cubicBezTo>
                <a:cubicBezTo>
                  <a:pt x="142" y="112"/>
                  <a:pt x="142" y="112"/>
                  <a:pt x="142" y="112"/>
                </a:cubicBezTo>
                <a:cubicBezTo>
                  <a:pt x="155" y="112"/>
                  <a:pt x="155" y="112"/>
                  <a:pt x="155" y="112"/>
                </a:cubicBezTo>
                <a:cubicBezTo>
                  <a:pt x="170" y="88"/>
                  <a:pt x="170" y="88"/>
                  <a:pt x="170" y="88"/>
                </a:cubicBezTo>
                <a:cubicBezTo>
                  <a:pt x="180" y="88"/>
                  <a:pt x="180" y="88"/>
                  <a:pt x="180" y="88"/>
                </a:cubicBezTo>
                <a:cubicBezTo>
                  <a:pt x="175" y="112"/>
                  <a:pt x="175" y="112"/>
                  <a:pt x="175" y="112"/>
                </a:cubicBezTo>
                <a:cubicBezTo>
                  <a:pt x="190" y="112"/>
                  <a:pt x="190" y="112"/>
                  <a:pt x="190" y="112"/>
                </a:cubicBezTo>
                <a:cubicBezTo>
                  <a:pt x="195" y="88"/>
                  <a:pt x="195" y="88"/>
                  <a:pt x="195" y="88"/>
                </a:cubicBezTo>
                <a:cubicBezTo>
                  <a:pt x="204" y="88"/>
                  <a:pt x="204" y="88"/>
                  <a:pt x="204" y="88"/>
                </a:cubicBezTo>
                <a:cubicBezTo>
                  <a:pt x="204" y="96"/>
                  <a:pt x="206" y="102"/>
                  <a:pt x="210" y="107"/>
                </a:cubicBezTo>
                <a:cubicBezTo>
                  <a:pt x="216" y="112"/>
                  <a:pt x="225" y="113"/>
                  <a:pt x="232" y="113"/>
                </a:cubicBezTo>
                <a:cubicBezTo>
                  <a:pt x="241" y="113"/>
                  <a:pt x="251" y="112"/>
                  <a:pt x="261" y="110"/>
                </a:cubicBezTo>
                <a:cubicBezTo>
                  <a:pt x="266" y="88"/>
                  <a:pt x="266" y="88"/>
                  <a:pt x="266" y="88"/>
                </a:cubicBezTo>
                <a:cubicBezTo>
                  <a:pt x="283" y="88"/>
                  <a:pt x="283" y="88"/>
                  <a:pt x="283" y="88"/>
                </a:cubicBezTo>
                <a:cubicBezTo>
                  <a:pt x="283" y="0"/>
                  <a:pt x="283" y="0"/>
                  <a:pt x="283" y="0"/>
                </a:cubicBezTo>
                <a:lnTo>
                  <a:pt x="221" y="0"/>
                </a:lnTo>
                <a:close/>
              </a:path>
            </a:pathLst>
          </a:custGeom>
          <a:solidFill>
            <a:schemeClr val="bg1"/>
          </a:solidFill>
          <a:ln>
            <a:noFill/>
          </a:ln>
        </p:spPr>
        <p:txBody>
          <a:bodyPr vert="horz" wrap="square" lIns="72744" tIns="36372" rIns="72744" bIns="36372" numCol="1" anchor="t" anchorCtr="0" compatLnSpc="1">
            <a:prstTxWarp prst="textNoShape">
              <a:avLst/>
            </a:prstTxWarp>
          </a:bodyPr>
          <a:lstStyle/>
          <a:p>
            <a:endParaRPr lang="fr-FR" sz="1160"/>
          </a:p>
        </p:txBody>
      </p:sp>
      <p:sp>
        <p:nvSpPr>
          <p:cNvPr id="99" name="Espace réservé du texte 13">
            <a:extLst>
              <a:ext uri="{FF2B5EF4-FFF2-40B4-BE49-F238E27FC236}">
                <a16:creationId xmlns:a16="http://schemas.microsoft.com/office/drawing/2014/main" id="{C4302F44-5461-4922-9E42-D76200BA3BBA}"/>
              </a:ext>
            </a:extLst>
          </p:cNvPr>
          <p:cNvSpPr>
            <a:spLocks noGrp="1"/>
          </p:cNvSpPr>
          <p:nvPr>
            <p:ph type="body" sz="quarter" idx="12"/>
          </p:nvPr>
        </p:nvSpPr>
        <p:spPr>
          <a:xfrm>
            <a:off x="1319917" y="2649049"/>
            <a:ext cx="7615211" cy="3535681"/>
          </a:xfrm>
          <a:prstGeom prst="rect">
            <a:avLst/>
          </a:prstGeom>
        </p:spPr>
        <p:txBody>
          <a:bodyPr anchor="t"/>
          <a:lstStyle>
            <a:lvl1pPr marL="0" indent="0" eaLnBrk="1" hangingPunct="1">
              <a:lnSpc>
                <a:spcPct val="70000"/>
              </a:lnSpc>
              <a:spcAft>
                <a:spcPts val="0"/>
              </a:spcAft>
              <a:buNone/>
              <a:defRPr lang="fr-FR" sz="7258" b="0" dirty="0" smtClean="0">
                <a:solidFill>
                  <a:schemeClr val="bg1"/>
                </a:solidFill>
                <a:latin typeface="KPMG Thin" panose="020B0203030202040204" pitchFamily="34" charset="0"/>
                <a:cs typeface="KPMG Thin" panose="020B0203030202040204" pitchFamily="34" charset="0"/>
              </a:defRPr>
            </a:lvl1pPr>
            <a:lvl2pPr marL="20208" indent="0">
              <a:spcBef>
                <a:spcPts val="3182"/>
              </a:spcBef>
              <a:spcAft>
                <a:spcPts val="0"/>
              </a:spcAft>
              <a:buNone/>
              <a:defRPr lang="fr-FR" sz="1273" b="1" i="0" dirty="0" smtClean="0">
                <a:solidFill>
                  <a:schemeClr val="bg1"/>
                </a:solidFill>
                <a:latin typeface="Arial" panose="020B0604020202020204" pitchFamily="34" charset="0"/>
                <a:cs typeface="Arial" panose="020B0604020202020204" pitchFamily="34" charset="0"/>
              </a:defRPr>
            </a:lvl2pPr>
            <a:lvl3pPr marL="20208" indent="0">
              <a:spcAft>
                <a:spcPts val="0"/>
              </a:spcAft>
              <a:buNone/>
              <a:defRPr lang="fr-FR" sz="1697" b="0" i="0" dirty="0" smtClean="0">
                <a:solidFill>
                  <a:schemeClr val="bg1"/>
                </a:solidFill>
                <a:latin typeface="Arial" panose="020B0604020202020204" pitchFamily="34" charset="0"/>
                <a:cs typeface="Arial" panose="020B0604020202020204" pitchFamily="34" charset="0"/>
              </a:defRPr>
            </a:lvl3pPr>
            <a:lvl4pPr>
              <a:spcBef>
                <a:spcPts val="11934"/>
              </a:spcBef>
              <a:spcAft>
                <a:spcPts val="0"/>
              </a:spcAft>
              <a:defRPr lang="fr-FR" sz="852" b="0" i="0" dirty="0" smtClean="0">
                <a:solidFill>
                  <a:srgbClr val="00338D"/>
                </a:solidFill>
                <a:latin typeface="Univers for KPMG Light"/>
                <a:cs typeface="Univers for KPMG Light"/>
              </a:defRPr>
            </a:lvl4pPr>
            <a:lvl5pPr>
              <a:defRPr lang="fr-FR" sz="852" b="0" i="0" dirty="0">
                <a:solidFill>
                  <a:srgbClr val="FFFFFF"/>
                </a:solidFill>
                <a:latin typeface="Univers for KPMG Light"/>
                <a:cs typeface="Univers for KPMG Light"/>
              </a:defRPr>
            </a:lvl5pPr>
          </a:lstStyle>
          <a:p>
            <a:pPr lvl="0"/>
            <a:r>
              <a:rPr lang="fr-FR"/>
              <a:t>Cliquez pour modifier les styles du texte du masque</a:t>
            </a:r>
          </a:p>
          <a:p>
            <a:pPr lvl="1"/>
            <a:r>
              <a:rPr lang="fr-FR"/>
              <a:t>Deuxième niveau</a:t>
            </a:r>
          </a:p>
        </p:txBody>
      </p:sp>
      <p:sp>
        <p:nvSpPr>
          <p:cNvPr id="100" name="ZoneTexte 99">
            <a:extLst>
              <a:ext uri="{FF2B5EF4-FFF2-40B4-BE49-F238E27FC236}">
                <a16:creationId xmlns:a16="http://schemas.microsoft.com/office/drawing/2014/main" id="{4AE21E3C-359B-4F50-856C-944826A7ECCB}"/>
              </a:ext>
            </a:extLst>
          </p:cNvPr>
          <p:cNvSpPr txBox="1"/>
          <p:nvPr userDrawn="1"/>
        </p:nvSpPr>
        <p:spPr>
          <a:xfrm>
            <a:off x="1328878" y="5825202"/>
            <a:ext cx="1745673" cy="206660"/>
          </a:xfrm>
          <a:prstGeom prst="rect">
            <a:avLst/>
          </a:prstGeom>
          <a:noFill/>
        </p:spPr>
        <p:txBody>
          <a:bodyPr wrap="square" lIns="0" rtlCol="0">
            <a:spAutoFit/>
          </a:bodyPr>
          <a:lstStyle/>
          <a:p>
            <a:r>
              <a:rPr lang="fr-FR" sz="743" b="0">
                <a:solidFill>
                  <a:schemeClr val="bg1"/>
                </a:solidFill>
                <a:latin typeface="Univers 45 Light" pitchFamily="2" charset="0"/>
                <a:cs typeface="Univers LT Std 45 Light"/>
              </a:rPr>
              <a:t>kpmg.fr</a:t>
            </a:r>
            <a:endParaRPr lang="fr-FR" sz="1114" b="0">
              <a:solidFill>
                <a:schemeClr val="bg1"/>
              </a:solidFill>
              <a:latin typeface="Univers 45 Light" pitchFamily="2" charset="0"/>
              <a:cs typeface="Univers LT Std 45 Light"/>
            </a:endParaRPr>
          </a:p>
        </p:txBody>
      </p:sp>
    </p:spTree>
    <p:extLst>
      <p:ext uri="{BB962C8B-B14F-4D97-AF65-F5344CB8AC3E}">
        <p14:creationId xmlns:p14="http://schemas.microsoft.com/office/powerpoint/2010/main" val="4196873615"/>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ver illustration vertical">
    <p:bg>
      <p:bgPr>
        <a:solidFill>
          <a:schemeClr val="tx1"/>
        </a:solidFill>
        <a:effectLst/>
      </p:bgPr>
    </p:bg>
    <p:spTree>
      <p:nvGrpSpPr>
        <p:cNvPr id="1" name=""/>
        <p:cNvGrpSpPr/>
        <p:nvPr/>
      </p:nvGrpSpPr>
      <p:grpSpPr>
        <a:xfrm>
          <a:off x="0" y="0"/>
          <a:ext cx="0" cy="0"/>
          <a:chOff x="0" y="0"/>
          <a:chExt cx="0" cy="0"/>
        </a:xfrm>
      </p:grpSpPr>
      <p:pic>
        <p:nvPicPr>
          <p:cNvPr id="94" name="Image 93"/>
          <p:cNvPicPr>
            <a:picLocks noChangeAspect="1"/>
          </p:cNvPicPr>
          <p:nvPr userDrawn="1"/>
        </p:nvPicPr>
        <p:blipFill rotWithShape="1">
          <a:blip r:embed="rId2">
            <a:extLst>
              <a:ext uri="{28A0092B-C50C-407E-A947-70E740481C1C}">
                <a14:useLocalDpi xmlns:a14="http://schemas.microsoft.com/office/drawing/2010/main" val="0"/>
              </a:ext>
            </a:extLst>
          </a:blip>
          <a:srcRect l="20632"/>
          <a:stretch/>
        </p:blipFill>
        <p:spPr>
          <a:xfrm>
            <a:off x="8136" y="1"/>
            <a:ext cx="12183865" cy="6869679"/>
          </a:xfrm>
          <a:prstGeom prst="rect">
            <a:avLst/>
          </a:prstGeom>
        </p:spPr>
      </p:pic>
      <p:grpSp>
        <p:nvGrpSpPr>
          <p:cNvPr id="118" name="Groupe 117"/>
          <p:cNvGrpSpPr/>
          <p:nvPr userDrawn="1"/>
        </p:nvGrpSpPr>
        <p:grpSpPr>
          <a:xfrm>
            <a:off x="-1564809" y="0"/>
            <a:ext cx="1372882" cy="2028459"/>
            <a:chOff x="-1029662" y="-66989"/>
            <a:chExt cx="1029661" cy="1521344"/>
          </a:xfrm>
        </p:grpSpPr>
        <p:sp>
          <p:nvSpPr>
            <p:cNvPr id="119" name="Rectangle 118"/>
            <p:cNvSpPr/>
            <p:nvPr userDrawn="1"/>
          </p:nvSpPr>
          <p:spPr>
            <a:xfrm>
              <a:off x="-249371" y="130628"/>
              <a:ext cx="144000" cy="14400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0" name="Rectangle 119"/>
            <p:cNvSpPr/>
            <p:nvPr userDrawn="1"/>
          </p:nvSpPr>
          <p:spPr>
            <a:xfrm>
              <a:off x="-249371" y="302711"/>
              <a:ext cx="144000" cy="144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1" name="Rectangle 120"/>
            <p:cNvSpPr/>
            <p:nvPr userDrawn="1"/>
          </p:nvSpPr>
          <p:spPr>
            <a:xfrm>
              <a:off x="-249371" y="474794"/>
              <a:ext cx="144000" cy="144000"/>
            </a:xfrm>
            <a:prstGeom prst="rect">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2" name="Rectangle 121"/>
            <p:cNvSpPr/>
            <p:nvPr userDrawn="1"/>
          </p:nvSpPr>
          <p:spPr>
            <a:xfrm>
              <a:off x="-249371" y="742927"/>
              <a:ext cx="144000" cy="144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3" name="Rectangle 122"/>
            <p:cNvSpPr/>
            <p:nvPr userDrawn="1"/>
          </p:nvSpPr>
          <p:spPr>
            <a:xfrm>
              <a:off x="-249371" y="939754"/>
              <a:ext cx="144000" cy="144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4" name="Rectangle 123"/>
            <p:cNvSpPr/>
            <p:nvPr userDrawn="1"/>
          </p:nvSpPr>
          <p:spPr>
            <a:xfrm>
              <a:off x="-249371" y="1136581"/>
              <a:ext cx="144000" cy="144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5" name="Rectangle 124"/>
            <p:cNvSpPr/>
            <p:nvPr userDrawn="1"/>
          </p:nvSpPr>
          <p:spPr>
            <a:xfrm>
              <a:off x="-249371" y="1310355"/>
              <a:ext cx="144000" cy="144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6" name="Rectangle 125"/>
            <p:cNvSpPr/>
            <p:nvPr userDrawn="1"/>
          </p:nvSpPr>
          <p:spPr>
            <a:xfrm>
              <a:off x="-1029662" y="-66989"/>
              <a:ext cx="1029661" cy="167113"/>
            </a:xfrm>
            <a:prstGeom prst="rect">
              <a:avLst/>
            </a:prstGeom>
          </p:spPr>
          <p:txBody>
            <a:bodyPr wrap="square">
              <a:spAutoFit/>
            </a:bodyPr>
            <a:lstStyle/>
            <a:p>
              <a:pPr algn="l"/>
              <a:r>
                <a:rPr lang="fr-FR" sz="848">
                  <a:solidFill>
                    <a:schemeClr val="tx1"/>
                  </a:solidFill>
                </a:rPr>
                <a:t>Couleurs à utiliser</a:t>
              </a:r>
            </a:p>
          </p:txBody>
        </p:sp>
        <p:sp>
          <p:nvSpPr>
            <p:cNvPr id="127" name="Rectangle 126"/>
            <p:cNvSpPr/>
            <p:nvPr userDrawn="1"/>
          </p:nvSpPr>
          <p:spPr>
            <a:xfrm rot="5400000">
              <a:off x="-505824" y="277865"/>
              <a:ext cx="352260" cy="154995"/>
            </a:xfrm>
            <a:prstGeom prst="rect">
              <a:avLst/>
            </a:prstGeom>
          </p:spPr>
          <p:txBody>
            <a:bodyPr wrap="none" lIns="0" rIns="0">
              <a:spAutoFit/>
            </a:bodyPr>
            <a:lstStyle/>
            <a:p>
              <a:r>
                <a:rPr lang="fr-FR" sz="743" b="1">
                  <a:solidFill>
                    <a:srgbClr val="00338D"/>
                  </a:solidFill>
                </a:rPr>
                <a:t>PRIMAIRE</a:t>
              </a:r>
            </a:p>
          </p:txBody>
        </p:sp>
        <p:sp>
          <p:nvSpPr>
            <p:cNvPr id="128" name="Rectangle 127"/>
            <p:cNvSpPr/>
            <p:nvPr userDrawn="1"/>
          </p:nvSpPr>
          <p:spPr>
            <a:xfrm rot="5400000">
              <a:off x="-568943" y="960155"/>
              <a:ext cx="478496" cy="154995"/>
            </a:xfrm>
            <a:prstGeom prst="rect">
              <a:avLst/>
            </a:prstGeom>
          </p:spPr>
          <p:txBody>
            <a:bodyPr wrap="none" lIns="0" rIns="0">
              <a:spAutoFit/>
            </a:bodyPr>
            <a:lstStyle/>
            <a:p>
              <a:r>
                <a:rPr lang="fr-FR" sz="743" b="1">
                  <a:solidFill>
                    <a:srgbClr val="483698"/>
                  </a:solidFill>
                </a:rPr>
                <a:t>SECONDAIRE</a:t>
              </a:r>
            </a:p>
          </p:txBody>
        </p:sp>
      </p:grpSp>
      <p:grpSp>
        <p:nvGrpSpPr>
          <p:cNvPr id="18" name="Groupe 17"/>
          <p:cNvGrpSpPr/>
          <p:nvPr userDrawn="1"/>
        </p:nvGrpSpPr>
        <p:grpSpPr>
          <a:xfrm>
            <a:off x="-1380" y="0"/>
            <a:ext cx="755967" cy="6865428"/>
            <a:chOff x="0" y="0"/>
            <a:chExt cx="1219200" cy="13716000"/>
          </a:xfrm>
        </p:grpSpPr>
        <p:grpSp>
          <p:nvGrpSpPr>
            <p:cNvPr id="19" name="Group 5"/>
            <p:cNvGrpSpPr>
              <a:grpSpLocks/>
            </p:cNvGrpSpPr>
            <p:nvPr/>
          </p:nvGrpSpPr>
          <p:grpSpPr bwMode="auto">
            <a:xfrm>
              <a:off x="0" y="0"/>
              <a:ext cx="1219200" cy="13710181"/>
              <a:chOff x="0" y="0"/>
              <a:chExt cx="1219200" cy="13711767"/>
            </a:xfrm>
          </p:grpSpPr>
          <p:sp>
            <p:nvSpPr>
              <p:cNvPr id="73" name="Rectangle 6"/>
              <p:cNvSpPr>
                <a:spLocks/>
              </p:cNvSpPr>
              <p:nvPr/>
            </p:nvSpPr>
            <p:spPr bwMode="auto">
              <a:xfrm>
                <a:off x="0" y="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4" name="Rectangle 7"/>
              <p:cNvSpPr>
                <a:spLocks/>
              </p:cNvSpPr>
              <p:nvPr/>
            </p:nvSpPr>
            <p:spPr bwMode="auto">
              <a:xfrm>
                <a:off x="0" y="1710266"/>
                <a:ext cx="4064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5" name="Rectangle 8"/>
              <p:cNvSpPr>
                <a:spLocks/>
              </p:cNvSpPr>
              <p:nvPr/>
            </p:nvSpPr>
            <p:spPr bwMode="auto">
              <a:xfrm>
                <a:off x="0" y="3433233"/>
                <a:ext cx="4064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6" name="Rectangle 9"/>
              <p:cNvSpPr>
                <a:spLocks/>
              </p:cNvSpPr>
              <p:nvPr/>
            </p:nvSpPr>
            <p:spPr bwMode="auto">
              <a:xfrm>
                <a:off x="0" y="5143500"/>
                <a:ext cx="406400" cy="1714500"/>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7" name="Rectangle 10"/>
              <p:cNvSpPr>
                <a:spLocks/>
              </p:cNvSpPr>
              <p:nvPr/>
            </p:nvSpPr>
            <p:spPr bwMode="auto">
              <a:xfrm>
                <a:off x="0" y="6853766"/>
                <a:ext cx="4064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8" name="Rectangle 11"/>
              <p:cNvSpPr>
                <a:spLocks/>
              </p:cNvSpPr>
              <p:nvPr/>
            </p:nvSpPr>
            <p:spPr bwMode="auto">
              <a:xfrm>
                <a:off x="0" y="8576733"/>
                <a:ext cx="406400" cy="1714501"/>
              </a:xfrm>
              <a:prstGeom prst="rect">
                <a:avLst/>
              </a:prstGeom>
              <a:solidFill>
                <a:srgbClr val="002B90">
                  <a:alpha val="3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9" name="Rectangle 12"/>
              <p:cNvSpPr>
                <a:spLocks/>
              </p:cNvSpPr>
              <p:nvPr/>
            </p:nvSpPr>
            <p:spPr bwMode="auto">
              <a:xfrm>
                <a:off x="0" y="10287000"/>
                <a:ext cx="406400" cy="1714500"/>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0" name="Rectangle 13"/>
              <p:cNvSpPr>
                <a:spLocks/>
              </p:cNvSpPr>
              <p:nvPr/>
            </p:nvSpPr>
            <p:spPr bwMode="auto">
              <a:xfrm>
                <a:off x="0" y="11997266"/>
                <a:ext cx="4064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1" name="Rectangle 14"/>
              <p:cNvSpPr>
                <a:spLocks/>
              </p:cNvSpPr>
              <p:nvPr/>
            </p:nvSpPr>
            <p:spPr bwMode="auto">
              <a:xfrm>
                <a:off x="406400" y="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2" name="Rectangle 15"/>
              <p:cNvSpPr>
                <a:spLocks/>
              </p:cNvSpPr>
              <p:nvPr/>
            </p:nvSpPr>
            <p:spPr bwMode="auto">
              <a:xfrm>
                <a:off x="406400" y="1710266"/>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3" name="Rectangle 16"/>
              <p:cNvSpPr>
                <a:spLocks/>
              </p:cNvSpPr>
              <p:nvPr/>
            </p:nvSpPr>
            <p:spPr bwMode="auto">
              <a:xfrm>
                <a:off x="406400" y="3433233"/>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4" name="Rectangle 17"/>
              <p:cNvSpPr>
                <a:spLocks/>
              </p:cNvSpPr>
              <p:nvPr/>
            </p:nvSpPr>
            <p:spPr bwMode="auto">
              <a:xfrm>
                <a:off x="406400" y="51435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5" name="Rectangle 18"/>
              <p:cNvSpPr>
                <a:spLocks/>
              </p:cNvSpPr>
              <p:nvPr/>
            </p:nvSpPr>
            <p:spPr bwMode="auto">
              <a:xfrm>
                <a:off x="406400" y="6853766"/>
                <a:ext cx="406400" cy="1714501"/>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6" name="Rectangle 19"/>
              <p:cNvSpPr>
                <a:spLocks/>
              </p:cNvSpPr>
              <p:nvPr/>
            </p:nvSpPr>
            <p:spPr bwMode="auto">
              <a:xfrm>
                <a:off x="406400" y="8576733"/>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7" name="Rectangle 20"/>
              <p:cNvSpPr>
                <a:spLocks/>
              </p:cNvSpPr>
              <p:nvPr/>
            </p:nvSpPr>
            <p:spPr bwMode="auto">
              <a:xfrm>
                <a:off x="406400" y="102870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8" name="Rectangle 21"/>
              <p:cNvSpPr>
                <a:spLocks/>
              </p:cNvSpPr>
              <p:nvPr/>
            </p:nvSpPr>
            <p:spPr bwMode="auto">
              <a:xfrm>
                <a:off x="406400" y="11997266"/>
                <a:ext cx="406400" cy="1714501"/>
              </a:xfrm>
              <a:prstGeom prst="rect">
                <a:avLst/>
              </a:prstGeom>
              <a:solidFill>
                <a:srgbClr val="002B90">
                  <a:alpha val="6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9" name="Rectangle 22"/>
              <p:cNvSpPr>
                <a:spLocks/>
              </p:cNvSpPr>
              <p:nvPr/>
            </p:nvSpPr>
            <p:spPr bwMode="auto">
              <a:xfrm>
                <a:off x="812800" y="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0" name="Rectangle 23"/>
              <p:cNvSpPr>
                <a:spLocks/>
              </p:cNvSpPr>
              <p:nvPr/>
            </p:nvSpPr>
            <p:spPr bwMode="auto">
              <a:xfrm>
                <a:off x="812800" y="1710266"/>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1" name="Rectangle 24"/>
              <p:cNvSpPr>
                <a:spLocks/>
              </p:cNvSpPr>
              <p:nvPr/>
            </p:nvSpPr>
            <p:spPr bwMode="auto">
              <a:xfrm>
                <a:off x="812800" y="3433233"/>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2" name="Rectangle 25"/>
              <p:cNvSpPr>
                <a:spLocks/>
              </p:cNvSpPr>
              <p:nvPr/>
            </p:nvSpPr>
            <p:spPr bwMode="auto">
              <a:xfrm>
                <a:off x="812800" y="51435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3" name="Rectangle 26"/>
              <p:cNvSpPr>
                <a:spLocks/>
              </p:cNvSpPr>
              <p:nvPr/>
            </p:nvSpPr>
            <p:spPr bwMode="auto">
              <a:xfrm>
                <a:off x="812800" y="6853766"/>
                <a:ext cx="406400" cy="1714501"/>
              </a:xfrm>
              <a:prstGeom prst="rect">
                <a:avLst/>
              </a:prstGeom>
              <a:solidFill>
                <a:srgbClr val="002B90">
                  <a:alpha val="64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5" name="Rectangle 27"/>
              <p:cNvSpPr>
                <a:spLocks/>
              </p:cNvSpPr>
              <p:nvPr/>
            </p:nvSpPr>
            <p:spPr bwMode="auto">
              <a:xfrm>
                <a:off x="812800" y="8576733"/>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6" name="Rectangle 28"/>
              <p:cNvSpPr>
                <a:spLocks/>
              </p:cNvSpPr>
              <p:nvPr/>
            </p:nvSpPr>
            <p:spPr bwMode="auto">
              <a:xfrm>
                <a:off x="812800" y="1028700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7" name="Rectangle 29"/>
              <p:cNvSpPr>
                <a:spLocks/>
              </p:cNvSpPr>
              <p:nvPr/>
            </p:nvSpPr>
            <p:spPr bwMode="auto">
              <a:xfrm>
                <a:off x="812800" y="11997266"/>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grpSp>
          <p:nvGrpSpPr>
            <p:cNvPr id="20" name="Group 32"/>
            <p:cNvGrpSpPr>
              <a:grpSpLocks/>
            </p:cNvGrpSpPr>
            <p:nvPr/>
          </p:nvGrpSpPr>
          <p:grpSpPr bwMode="auto">
            <a:xfrm>
              <a:off x="0" y="0"/>
              <a:ext cx="1219200" cy="13710181"/>
              <a:chOff x="0" y="0"/>
              <a:chExt cx="1219200" cy="13711767"/>
            </a:xfrm>
          </p:grpSpPr>
          <p:sp>
            <p:nvSpPr>
              <p:cNvPr id="47" name="Rectangle 33"/>
              <p:cNvSpPr>
                <a:spLocks/>
              </p:cNvSpPr>
              <p:nvPr/>
            </p:nvSpPr>
            <p:spPr bwMode="auto">
              <a:xfrm>
                <a:off x="0" y="0"/>
                <a:ext cx="406400" cy="1714500"/>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8" name="Rectangle 34"/>
              <p:cNvSpPr>
                <a:spLocks/>
              </p:cNvSpPr>
              <p:nvPr/>
            </p:nvSpPr>
            <p:spPr bwMode="auto">
              <a:xfrm>
                <a:off x="0" y="1710266"/>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9" name="Rectangle 35"/>
              <p:cNvSpPr>
                <a:spLocks/>
              </p:cNvSpPr>
              <p:nvPr/>
            </p:nvSpPr>
            <p:spPr bwMode="auto">
              <a:xfrm>
                <a:off x="0" y="3433233"/>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0" name="Rectangle 36"/>
              <p:cNvSpPr>
                <a:spLocks/>
              </p:cNvSpPr>
              <p:nvPr/>
            </p:nvSpPr>
            <p:spPr bwMode="auto">
              <a:xfrm>
                <a:off x="0" y="5143500"/>
                <a:ext cx="406400" cy="1714500"/>
              </a:xfrm>
              <a:prstGeom prst="rect">
                <a:avLst/>
              </a:prstGeom>
              <a:solidFill>
                <a:srgbClr val="005EB8">
                  <a:alpha val="32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1" name="Rectangle 37"/>
              <p:cNvSpPr>
                <a:spLocks/>
              </p:cNvSpPr>
              <p:nvPr/>
            </p:nvSpPr>
            <p:spPr bwMode="auto">
              <a:xfrm>
                <a:off x="0" y="6853766"/>
                <a:ext cx="406400" cy="1714501"/>
              </a:xfrm>
              <a:prstGeom prst="rect">
                <a:avLst/>
              </a:prstGeom>
              <a:solidFill>
                <a:srgbClr val="005EB8">
                  <a:alpha val="8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2" name="Rectangle 38"/>
              <p:cNvSpPr>
                <a:spLocks/>
              </p:cNvSpPr>
              <p:nvPr/>
            </p:nvSpPr>
            <p:spPr bwMode="auto">
              <a:xfrm>
                <a:off x="0" y="8576733"/>
                <a:ext cx="406400" cy="1714501"/>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3" name="Rectangle 39"/>
              <p:cNvSpPr>
                <a:spLocks/>
              </p:cNvSpPr>
              <p:nvPr/>
            </p:nvSpPr>
            <p:spPr bwMode="auto">
              <a:xfrm>
                <a:off x="0" y="10287000"/>
                <a:ext cx="406400" cy="1714500"/>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4" name="Rectangle 40"/>
              <p:cNvSpPr>
                <a:spLocks/>
              </p:cNvSpPr>
              <p:nvPr/>
            </p:nvSpPr>
            <p:spPr bwMode="auto">
              <a:xfrm>
                <a:off x="0" y="11997266"/>
                <a:ext cx="406400" cy="1714501"/>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5" name="Rectangle 41"/>
              <p:cNvSpPr>
                <a:spLocks/>
              </p:cNvSpPr>
              <p:nvPr/>
            </p:nvSpPr>
            <p:spPr bwMode="auto">
              <a:xfrm>
                <a:off x="406400" y="0"/>
                <a:ext cx="406400" cy="1714500"/>
              </a:xfrm>
              <a:prstGeom prst="rect">
                <a:avLst/>
              </a:prstGeom>
              <a:solidFill>
                <a:srgbClr val="005EB8">
                  <a:alpha val="3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6" name="Rectangle 42"/>
              <p:cNvSpPr>
                <a:spLocks/>
              </p:cNvSpPr>
              <p:nvPr/>
            </p:nvSpPr>
            <p:spPr bwMode="auto">
              <a:xfrm>
                <a:off x="406400" y="1710266"/>
                <a:ext cx="406400" cy="1714501"/>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7" name="Rectangle 43"/>
              <p:cNvSpPr>
                <a:spLocks/>
              </p:cNvSpPr>
              <p:nvPr/>
            </p:nvSpPr>
            <p:spPr bwMode="auto">
              <a:xfrm>
                <a:off x="406400" y="3433233"/>
                <a:ext cx="406400" cy="1714501"/>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8" name="Rectangle 44"/>
              <p:cNvSpPr>
                <a:spLocks/>
              </p:cNvSpPr>
              <p:nvPr/>
            </p:nvSpPr>
            <p:spPr bwMode="auto">
              <a:xfrm>
                <a:off x="406400" y="5143500"/>
                <a:ext cx="406400" cy="1714500"/>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1" name="Rectangle 45"/>
              <p:cNvSpPr>
                <a:spLocks/>
              </p:cNvSpPr>
              <p:nvPr/>
            </p:nvSpPr>
            <p:spPr bwMode="auto">
              <a:xfrm>
                <a:off x="406400" y="6853766"/>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2" name="Rectangle 46"/>
              <p:cNvSpPr>
                <a:spLocks/>
              </p:cNvSpPr>
              <p:nvPr/>
            </p:nvSpPr>
            <p:spPr bwMode="auto">
              <a:xfrm>
                <a:off x="406400" y="8576733"/>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3" name="Rectangle 47"/>
              <p:cNvSpPr>
                <a:spLocks/>
              </p:cNvSpPr>
              <p:nvPr/>
            </p:nvSpPr>
            <p:spPr bwMode="auto">
              <a:xfrm>
                <a:off x="406400" y="10287000"/>
                <a:ext cx="406400" cy="1714500"/>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4" name="Rectangle 48"/>
              <p:cNvSpPr>
                <a:spLocks/>
              </p:cNvSpPr>
              <p:nvPr/>
            </p:nvSpPr>
            <p:spPr bwMode="auto">
              <a:xfrm>
                <a:off x="406400" y="11997266"/>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5" name="Rectangle 49"/>
              <p:cNvSpPr>
                <a:spLocks/>
              </p:cNvSpPr>
              <p:nvPr/>
            </p:nvSpPr>
            <p:spPr bwMode="auto">
              <a:xfrm>
                <a:off x="812800" y="0"/>
                <a:ext cx="406400" cy="1714500"/>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6" name="Rectangle 50"/>
              <p:cNvSpPr>
                <a:spLocks/>
              </p:cNvSpPr>
              <p:nvPr/>
            </p:nvSpPr>
            <p:spPr bwMode="auto">
              <a:xfrm>
                <a:off x="812800" y="1710266"/>
                <a:ext cx="406400" cy="1714501"/>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7" name="Rectangle 51"/>
              <p:cNvSpPr>
                <a:spLocks/>
              </p:cNvSpPr>
              <p:nvPr/>
            </p:nvSpPr>
            <p:spPr bwMode="auto">
              <a:xfrm>
                <a:off x="812800" y="3433233"/>
                <a:ext cx="406400" cy="1714501"/>
              </a:xfrm>
              <a:prstGeom prst="rect">
                <a:avLst/>
              </a:prstGeom>
              <a:solidFill>
                <a:srgbClr val="005EB8">
                  <a:alpha val="17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8" name="Rectangle 52"/>
              <p:cNvSpPr>
                <a:spLocks/>
              </p:cNvSpPr>
              <p:nvPr/>
            </p:nvSpPr>
            <p:spPr bwMode="auto">
              <a:xfrm>
                <a:off x="812800" y="5143500"/>
                <a:ext cx="406400" cy="1714500"/>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9" name="Rectangle 53"/>
              <p:cNvSpPr>
                <a:spLocks/>
              </p:cNvSpPr>
              <p:nvPr/>
            </p:nvSpPr>
            <p:spPr bwMode="auto">
              <a:xfrm>
                <a:off x="812800" y="6853766"/>
                <a:ext cx="406400" cy="1714501"/>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0" name="Rectangle 54"/>
              <p:cNvSpPr>
                <a:spLocks/>
              </p:cNvSpPr>
              <p:nvPr/>
            </p:nvSpPr>
            <p:spPr bwMode="auto">
              <a:xfrm>
                <a:off x="812800" y="8576733"/>
                <a:ext cx="406400" cy="1714501"/>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1" name="Rectangle 55"/>
              <p:cNvSpPr>
                <a:spLocks/>
              </p:cNvSpPr>
              <p:nvPr/>
            </p:nvSpPr>
            <p:spPr bwMode="auto">
              <a:xfrm>
                <a:off x="812800" y="10287000"/>
                <a:ext cx="406400" cy="1714500"/>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2" name="Rectangle 56"/>
              <p:cNvSpPr>
                <a:spLocks/>
              </p:cNvSpPr>
              <p:nvPr/>
            </p:nvSpPr>
            <p:spPr bwMode="auto">
              <a:xfrm>
                <a:off x="812800" y="11997266"/>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grpSp>
          <p:nvGrpSpPr>
            <p:cNvPr id="21" name="Group 76"/>
            <p:cNvGrpSpPr>
              <a:grpSpLocks/>
            </p:cNvGrpSpPr>
            <p:nvPr/>
          </p:nvGrpSpPr>
          <p:grpSpPr bwMode="auto">
            <a:xfrm rot="10800000" flipH="1">
              <a:off x="0" y="4233"/>
              <a:ext cx="1219200" cy="13710180"/>
              <a:chOff x="-1" y="0"/>
              <a:chExt cx="1219202" cy="13711470"/>
            </a:xfrm>
          </p:grpSpPr>
          <p:sp>
            <p:nvSpPr>
              <p:cNvPr id="23" name="Rectangle 77"/>
              <p:cNvSpPr>
                <a:spLocks/>
              </p:cNvSpPr>
              <p:nvPr/>
            </p:nvSpPr>
            <p:spPr bwMode="auto">
              <a:xfrm>
                <a:off x="-1" y="0"/>
                <a:ext cx="406401" cy="1714463"/>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4" name="Rectangle 78"/>
              <p:cNvSpPr>
                <a:spLocks/>
              </p:cNvSpPr>
              <p:nvPr/>
            </p:nvSpPr>
            <p:spPr bwMode="auto">
              <a:xfrm>
                <a:off x="0" y="1710229"/>
                <a:ext cx="406400" cy="1714464"/>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5" name="Rectangle 79"/>
              <p:cNvSpPr>
                <a:spLocks/>
              </p:cNvSpPr>
              <p:nvPr/>
            </p:nvSpPr>
            <p:spPr bwMode="auto">
              <a:xfrm>
                <a:off x="0" y="3433159"/>
                <a:ext cx="406400" cy="1714463"/>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6" name="Rectangle 80"/>
              <p:cNvSpPr>
                <a:spLocks/>
              </p:cNvSpPr>
              <p:nvPr/>
            </p:nvSpPr>
            <p:spPr bwMode="auto">
              <a:xfrm>
                <a:off x="0" y="5143388"/>
                <a:ext cx="406400" cy="1714464"/>
              </a:xfrm>
              <a:prstGeom prst="rect">
                <a:avLst/>
              </a:prstGeom>
              <a:solidFill>
                <a:srgbClr val="005EB8">
                  <a:alpha val="32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7" name="Rectangle 81"/>
              <p:cNvSpPr>
                <a:spLocks/>
              </p:cNvSpPr>
              <p:nvPr/>
            </p:nvSpPr>
            <p:spPr bwMode="auto">
              <a:xfrm>
                <a:off x="0" y="6853618"/>
                <a:ext cx="406400" cy="1714463"/>
              </a:xfrm>
              <a:prstGeom prst="rect">
                <a:avLst/>
              </a:prstGeom>
              <a:solidFill>
                <a:srgbClr val="005EB8">
                  <a:alpha val="8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8" name="Rectangle 82"/>
              <p:cNvSpPr>
                <a:spLocks/>
              </p:cNvSpPr>
              <p:nvPr/>
            </p:nvSpPr>
            <p:spPr bwMode="auto">
              <a:xfrm>
                <a:off x="0" y="8576547"/>
                <a:ext cx="406400" cy="1714463"/>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9" name="Rectangle 83"/>
              <p:cNvSpPr>
                <a:spLocks/>
              </p:cNvSpPr>
              <p:nvPr/>
            </p:nvSpPr>
            <p:spPr bwMode="auto">
              <a:xfrm>
                <a:off x="0" y="10286776"/>
                <a:ext cx="406400" cy="1714464"/>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0" name="Rectangle 84"/>
              <p:cNvSpPr>
                <a:spLocks/>
              </p:cNvSpPr>
              <p:nvPr/>
            </p:nvSpPr>
            <p:spPr bwMode="auto">
              <a:xfrm>
                <a:off x="0" y="11997006"/>
                <a:ext cx="406400" cy="1714464"/>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1" name="Rectangle 85"/>
              <p:cNvSpPr>
                <a:spLocks/>
              </p:cNvSpPr>
              <p:nvPr/>
            </p:nvSpPr>
            <p:spPr bwMode="auto">
              <a:xfrm>
                <a:off x="406400" y="0"/>
                <a:ext cx="406400" cy="1714463"/>
              </a:xfrm>
              <a:prstGeom prst="rect">
                <a:avLst/>
              </a:prstGeom>
              <a:solidFill>
                <a:srgbClr val="005EB8">
                  <a:alpha val="3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2" name="Rectangle 86"/>
              <p:cNvSpPr>
                <a:spLocks/>
              </p:cNvSpPr>
              <p:nvPr/>
            </p:nvSpPr>
            <p:spPr bwMode="auto">
              <a:xfrm>
                <a:off x="406400" y="1710229"/>
                <a:ext cx="406400" cy="1714464"/>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3" name="Rectangle 87"/>
              <p:cNvSpPr>
                <a:spLocks/>
              </p:cNvSpPr>
              <p:nvPr/>
            </p:nvSpPr>
            <p:spPr bwMode="auto">
              <a:xfrm>
                <a:off x="406400" y="3433159"/>
                <a:ext cx="406400" cy="1714463"/>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4" name="Rectangle 88"/>
              <p:cNvSpPr>
                <a:spLocks/>
              </p:cNvSpPr>
              <p:nvPr/>
            </p:nvSpPr>
            <p:spPr bwMode="auto">
              <a:xfrm>
                <a:off x="406400" y="5143388"/>
                <a:ext cx="406400" cy="1714464"/>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5" name="Rectangle 89"/>
              <p:cNvSpPr>
                <a:spLocks/>
              </p:cNvSpPr>
              <p:nvPr/>
            </p:nvSpPr>
            <p:spPr bwMode="auto">
              <a:xfrm>
                <a:off x="406400" y="6853618"/>
                <a:ext cx="406400" cy="1714463"/>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6" name="Rectangle 90"/>
              <p:cNvSpPr>
                <a:spLocks/>
              </p:cNvSpPr>
              <p:nvPr/>
            </p:nvSpPr>
            <p:spPr bwMode="auto">
              <a:xfrm>
                <a:off x="406400" y="8576547"/>
                <a:ext cx="406400" cy="1714463"/>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7" name="Rectangle 91"/>
              <p:cNvSpPr>
                <a:spLocks/>
              </p:cNvSpPr>
              <p:nvPr/>
            </p:nvSpPr>
            <p:spPr bwMode="auto">
              <a:xfrm>
                <a:off x="406400" y="10286776"/>
                <a:ext cx="406400" cy="1714464"/>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8" name="Rectangle 92"/>
              <p:cNvSpPr>
                <a:spLocks/>
              </p:cNvSpPr>
              <p:nvPr/>
            </p:nvSpPr>
            <p:spPr bwMode="auto">
              <a:xfrm>
                <a:off x="406400" y="11997006"/>
                <a:ext cx="406400" cy="1714464"/>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9" name="Rectangle 93"/>
              <p:cNvSpPr>
                <a:spLocks/>
              </p:cNvSpPr>
              <p:nvPr/>
            </p:nvSpPr>
            <p:spPr bwMode="auto">
              <a:xfrm>
                <a:off x="812800" y="0"/>
                <a:ext cx="406400" cy="1714463"/>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0" name="Rectangle 94"/>
              <p:cNvSpPr>
                <a:spLocks/>
              </p:cNvSpPr>
              <p:nvPr/>
            </p:nvSpPr>
            <p:spPr bwMode="auto">
              <a:xfrm>
                <a:off x="812800" y="1710229"/>
                <a:ext cx="406400" cy="1714464"/>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1" name="Rectangle 95"/>
              <p:cNvSpPr>
                <a:spLocks/>
              </p:cNvSpPr>
              <p:nvPr/>
            </p:nvSpPr>
            <p:spPr bwMode="auto">
              <a:xfrm>
                <a:off x="812800" y="3433159"/>
                <a:ext cx="406400" cy="1714463"/>
              </a:xfrm>
              <a:prstGeom prst="rect">
                <a:avLst/>
              </a:prstGeom>
              <a:solidFill>
                <a:srgbClr val="005EB8">
                  <a:alpha val="17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2" name="Rectangle 96"/>
              <p:cNvSpPr>
                <a:spLocks/>
              </p:cNvSpPr>
              <p:nvPr/>
            </p:nvSpPr>
            <p:spPr bwMode="auto">
              <a:xfrm>
                <a:off x="812800" y="5143388"/>
                <a:ext cx="406400" cy="1714464"/>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3" name="Rectangle 97"/>
              <p:cNvSpPr>
                <a:spLocks/>
              </p:cNvSpPr>
              <p:nvPr/>
            </p:nvSpPr>
            <p:spPr bwMode="auto">
              <a:xfrm>
                <a:off x="812800" y="6853618"/>
                <a:ext cx="406400" cy="1714463"/>
              </a:xfrm>
              <a:prstGeom prst="rect">
                <a:avLst/>
              </a:prstGeom>
              <a:solidFill>
                <a:srgbClr val="006ADB">
                  <a:alpha val="40144"/>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4" name="Rectangle 98"/>
              <p:cNvSpPr>
                <a:spLocks/>
              </p:cNvSpPr>
              <p:nvPr/>
            </p:nvSpPr>
            <p:spPr bwMode="auto">
              <a:xfrm>
                <a:off x="812800" y="8576547"/>
                <a:ext cx="406400" cy="1714463"/>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5" name="Rectangle 99"/>
              <p:cNvSpPr>
                <a:spLocks/>
              </p:cNvSpPr>
              <p:nvPr/>
            </p:nvSpPr>
            <p:spPr bwMode="auto">
              <a:xfrm>
                <a:off x="812800" y="10286776"/>
                <a:ext cx="406400" cy="1714464"/>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6" name="Rectangle 100"/>
              <p:cNvSpPr>
                <a:spLocks/>
              </p:cNvSpPr>
              <p:nvPr/>
            </p:nvSpPr>
            <p:spPr bwMode="auto">
              <a:xfrm>
                <a:off x="812800" y="11997006"/>
                <a:ext cx="406400" cy="1714464"/>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sp>
          <p:nvSpPr>
            <p:cNvPr id="22" name="Rectangle 102"/>
            <p:cNvSpPr>
              <a:spLocks/>
            </p:cNvSpPr>
            <p:nvPr/>
          </p:nvSpPr>
          <p:spPr bwMode="auto">
            <a:xfrm>
              <a:off x="0" y="0"/>
              <a:ext cx="1219200" cy="13716000"/>
            </a:xfrm>
            <a:prstGeom prst="rect">
              <a:avLst/>
            </a:prstGeom>
            <a:gradFill rotWithShape="0">
              <a:gsLst>
                <a:gs pos="0">
                  <a:srgbClr val="002972">
                    <a:alpha val="69783"/>
                  </a:srgbClr>
                </a:gs>
                <a:gs pos="45749">
                  <a:srgbClr val="002972">
                    <a:alpha val="37858"/>
                  </a:srgbClr>
                </a:gs>
                <a:gs pos="100000">
                  <a:srgbClr val="003685">
                    <a:alpha val="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7093" tIns="27093" rIns="27093" bIns="27093" anchor="ctr"/>
            <a:lstStyle>
              <a:lvl1pPr defTabSz="552450">
                <a:defRPr sz="4800">
                  <a:solidFill>
                    <a:srgbClr val="FFFFFF"/>
                  </a:solidFill>
                  <a:latin typeface="Univers for KPMG Bold" charset="0"/>
                  <a:ea typeface="Univers for KPMG Bold" charset="0"/>
                  <a:cs typeface="Univers for KPMG Bold" charset="0"/>
                  <a:sym typeface="Univers for KPMG Bold" charset="0"/>
                </a:defRPr>
              </a:lvl1pPr>
              <a:lvl2pPr defTabSz="552450">
                <a:defRPr sz="4800">
                  <a:solidFill>
                    <a:srgbClr val="FFFFFF"/>
                  </a:solidFill>
                  <a:latin typeface="Univers for KPMG Bold" charset="0"/>
                  <a:ea typeface="Univers for KPMG Bold" charset="0"/>
                  <a:cs typeface="Univers for KPMG Bold" charset="0"/>
                  <a:sym typeface="Univers for KPMG Bold" charset="0"/>
                </a:defRPr>
              </a:lvl2pPr>
              <a:lvl3pPr defTabSz="552450">
                <a:defRPr sz="4800">
                  <a:solidFill>
                    <a:srgbClr val="FFFFFF"/>
                  </a:solidFill>
                  <a:latin typeface="Univers for KPMG Bold" charset="0"/>
                  <a:ea typeface="Univers for KPMG Bold" charset="0"/>
                  <a:cs typeface="Univers for KPMG Bold" charset="0"/>
                  <a:sym typeface="Univers for KPMG Bold" charset="0"/>
                </a:defRPr>
              </a:lvl3pPr>
              <a:lvl4pPr defTabSz="552450">
                <a:defRPr sz="4800">
                  <a:solidFill>
                    <a:srgbClr val="FFFFFF"/>
                  </a:solidFill>
                  <a:latin typeface="Univers for KPMG Bold" charset="0"/>
                  <a:ea typeface="Univers for KPMG Bold" charset="0"/>
                  <a:cs typeface="Univers for KPMG Bold" charset="0"/>
                  <a:sym typeface="Univers for KPMG Bold" charset="0"/>
                </a:defRPr>
              </a:lvl4pPr>
              <a:lvl5pPr defTabSz="552450">
                <a:defRPr sz="4800">
                  <a:solidFill>
                    <a:srgbClr val="FFFFFF"/>
                  </a:solidFill>
                  <a:latin typeface="Univers for KPMG Bold" charset="0"/>
                  <a:ea typeface="Univers for KPMG Bold" charset="0"/>
                  <a:cs typeface="Univers for KPMG Bold" charset="0"/>
                  <a:sym typeface="Univers for KPMG Bold" charset="0"/>
                </a:defRPr>
              </a:lvl5pPr>
              <a:lvl6pPr marL="4572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6pPr>
              <a:lvl7pPr marL="9144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7pPr>
              <a:lvl8pPr marL="13716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8pPr>
              <a:lvl9pPr marL="18288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9pPr>
            </a:lstStyle>
            <a:p>
              <a:pPr algn="ctr">
                <a:lnSpc>
                  <a:spcPct val="100000"/>
                </a:lnSpc>
              </a:pPr>
              <a:endParaRPr lang="fr-FR" altLang="fr-FR" sz="2177"/>
            </a:p>
          </p:txBody>
        </p:sp>
      </p:grpSp>
      <p:sp>
        <p:nvSpPr>
          <p:cNvPr id="98" name="Freeform 5">
            <a:extLst>
              <a:ext uri="{FF2B5EF4-FFF2-40B4-BE49-F238E27FC236}">
                <a16:creationId xmlns:a16="http://schemas.microsoft.com/office/drawing/2014/main" id="{6434E622-AB8C-447F-9C0F-13CA85265BF4}"/>
              </a:ext>
            </a:extLst>
          </p:cNvPr>
          <p:cNvSpPr>
            <a:spLocks noEditPoints="1"/>
          </p:cNvSpPr>
          <p:nvPr userDrawn="1"/>
        </p:nvSpPr>
        <p:spPr bwMode="auto">
          <a:xfrm>
            <a:off x="1328879" y="852672"/>
            <a:ext cx="1204115" cy="384461"/>
          </a:xfrm>
          <a:custGeom>
            <a:avLst/>
            <a:gdLst>
              <a:gd name="T0" fmla="*/ 269 w 283"/>
              <a:gd name="T1" fmla="*/ 77 h 113"/>
              <a:gd name="T2" fmla="*/ 223 w 283"/>
              <a:gd name="T3" fmla="*/ 86 h 113"/>
              <a:gd name="T4" fmla="*/ 245 w 283"/>
              <a:gd name="T5" fmla="*/ 60 h 113"/>
              <a:gd name="T6" fmla="*/ 270 w 283"/>
              <a:gd name="T7" fmla="*/ 55 h 113"/>
              <a:gd name="T8" fmla="*/ 223 w 283"/>
              <a:gd name="T9" fmla="*/ 2 h 113"/>
              <a:gd name="T10" fmla="*/ 247 w 283"/>
              <a:gd name="T11" fmla="*/ 101 h 113"/>
              <a:gd name="T12" fmla="*/ 250 w 283"/>
              <a:gd name="T13" fmla="*/ 88 h 113"/>
              <a:gd name="T14" fmla="*/ 213 w 283"/>
              <a:gd name="T15" fmla="*/ 64 h 113"/>
              <a:gd name="T16" fmla="*/ 196 w 283"/>
              <a:gd name="T17" fmla="*/ 86 h 113"/>
              <a:gd name="T18" fmla="*/ 156 w 283"/>
              <a:gd name="T19" fmla="*/ 86 h 113"/>
              <a:gd name="T20" fmla="*/ 213 w 283"/>
              <a:gd name="T21" fmla="*/ 2 h 113"/>
              <a:gd name="T22" fmla="*/ 172 w 283"/>
              <a:gd name="T23" fmla="*/ 86 h 113"/>
              <a:gd name="T24" fmla="*/ 145 w 283"/>
              <a:gd name="T25" fmla="*/ 51 h 113"/>
              <a:gd name="T26" fmla="*/ 105 w 283"/>
              <a:gd name="T27" fmla="*/ 86 h 113"/>
              <a:gd name="T28" fmla="*/ 98 w 283"/>
              <a:gd name="T29" fmla="*/ 51 h 113"/>
              <a:gd name="T30" fmla="*/ 145 w 283"/>
              <a:gd name="T31" fmla="*/ 2 h 113"/>
              <a:gd name="T32" fmla="*/ 142 w 283"/>
              <a:gd name="T33" fmla="*/ 64 h 113"/>
              <a:gd name="T34" fmla="*/ 93 w 283"/>
              <a:gd name="T35" fmla="*/ 78 h 113"/>
              <a:gd name="T36" fmla="*/ 89 w 283"/>
              <a:gd name="T37" fmla="*/ 78 h 113"/>
              <a:gd name="T38" fmla="*/ 88 w 283"/>
              <a:gd name="T39" fmla="*/ 68 h 113"/>
              <a:gd name="T40" fmla="*/ 95 w 283"/>
              <a:gd name="T41" fmla="*/ 61 h 113"/>
              <a:gd name="T42" fmla="*/ 93 w 283"/>
              <a:gd name="T43" fmla="*/ 78 h 113"/>
              <a:gd name="T44" fmla="*/ 67 w 283"/>
              <a:gd name="T45" fmla="*/ 85 h 113"/>
              <a:gd name="T46" fmla="*/ 37 w 283"/>
              <a:gd name="T47" fmla="*/ 82 h 113"/>
              <a:gd name="T48" fmla="*/ 25 w 283"/>
              <a:gd name="T49" fmla="*/ 76 h 113"/>
              <a:gd name="T50" fmla="*/ 18 w 283"/>
              <a:gd name="T51" fmla="*/ 2 h 113"/>
              <a:gd name="T52" fmla="*/ 221 w 283"/>
              <a:gd name="T53" fmla="*/ 0 h 113"/>
              <a:gd name="T54" fmla="*/ 215 w 283"/>
              <a:gd name="T55" fmla="*/ 0 h 113"/>
              <a:gd name="T56" fmla="*/ 147 w 283"/>
              <a:gd name="T57" fmla="*/ 51 h 113"/>
              <a:gd name="T58" fmla="*/ 84 w 283"/>
              <a:gd name="T59" fmla="*/ 51 h 113"/>
              <a:gd name="T60" fmla="*/ 16 w 283"/>
              <a:gd name="T61" fmla="*/ 0 h 113"/>
              <a:gd name="T62" fmla="*/ 14 w 283"/>
              <a:gd name="T63" fmla="*/ 112 h 113"/>
              <a:gd name="T64" fmla="*/ 35 w 283"/>
              <a:gd name="T65" fmla="*/ 112 h 113"/>
              <a:gd name="T66" fmla="*/ 66 w 283"/>
              <a:gd name="T67" fmla="*/ 88 h 113"/>
              <a:gd name="T68" fmla="*/ 82 w 283"/>
              <a:gd name="T69" fmla="*/ 89 h 113"/>
              <a:gd name="T70" fmla="*/ 90 w 283"/>
              <a:gd name="T71" fmla="*/ 88 h 113"/>
              <a:gd name="T72" fmla="*/ 113 w 283"/>
              <a:gd name="T73" fmla="*/ 112 h 113"/>
              <a:gd name="T74" fmla="*/ 142 w 283"/>
              <a:gd name="T75" fmla="*/ 88 h 113"/>
              <a:gd name="T76" fmla="*/ 170 w 283"/>
              <a:gd name="T77" fmla="*/ 88 h 113"/>
              <a:gd name="T78" fmla="*/ 190 w 283"/>
              <a:gd name="T79" fmla="*/ 112 h 113"/>
              <a:gd name="T80" fmla="*/ 210 w 283"/>
              <a:gd name="T81" fmla="*/ 107 h 113"/>
              <a:gd name="T82" fmla="*/ 266 w 283"/>
              <a:gd name="T83" fmla="*/ 88 h 113"/>
              <a:gd name="T84" fmla="*/ 221 w 283"/>
              <a:gd name="T85"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3" h="113">
                <a:moveTo>
                  <a:pt x="281" y="86"/>
                </a:moveTo>
                <a:cubicBezTo>
                  <a:pt x="267" y="86"/>
                  <a:pt x="267" y="86"/>
                  <a:pt x="267" y="86"/>
                </a:cubicBezTo>
                <a:cubicBezTo>
                  <a:pt x="269" y="77"/>
                  <a:pt x="269" y="77"/>
                  <a:pt x="269" y="77"/>
                </a:cubicBezTo>
                <a:cubicBezTo>
                  <a:pt x="239" y="77"/>
                  <a:pt x="239" y="77"/>
                  <a:pt x="239" y="77"/>
                </a:cubicBezTo>
                <a:cubicBezTo>
                  <a:pt x="237" y="86"/>
                  <a:pt x="237" y="86"/>
                  <a:pt x="237" y="86"/>
                </a:cubicBezTo>
                <a:cubicBezTo>
                  <a:pt x="223" y="86"/>
                  <a:pt x="223" y="86"/>
                  <a:pt x="223" y="86"/>
                </a:cubicBezTo>
                <a:cubicBezTo>
                  <a:pt x="223" y="84"/>
                  <a:pt x="223" y="84"/>
                  <a:pt x="223" y="84"/>
                </a:cubicBezTo>
                <a:cubicBezTo>
                  <a:pt x="223" y="83"/>
                  <a:pt x="223" y="82"/>
                  <a:pt x="223" y="81"/>
                </a:cubicBezTo>
                <a:cubicBezTo>
                  <a:pt x="226" y="70"/>
                  <a:pt x="233" y="60"/>
                  <a:pt x="245" y="60"/>
                </a:cubicBezTo>
                <a:cubicBezTo>
                  <a:pt x="250" y="60"/>
                  <a:pt x="254" y="62"/>
                  <a:pt x="254" y="68"/>
                </a:cubicBezTo>
                <a:cubicBezTo>
                  <a:pt x="271" y="68"/>
                  <a:pt x="271" y="68"/>
                  <a:pt x="271" y="68"/>
                </a:cubicBezTo>
                <a:cubicBezTo>
                  <a:pt x="272" y="65"/>
                  <a:pt x="273" y="60"/>
                  <a:pt x="270" y="55"/>
                </a:cubicBezTo>
                <a:cubicBezTo>
                  <a:pt x="266" y="50"/>
                  <a:pt x="258" y="48"/>
                  <a:pt x="249" y="48"/>
                </a:cubicBezTo>
                <a:cubicBezTo>
                  <a:pt x="242" y="48"/>
                  <a:pt x="232" y="49"/>
                  <a:pt x="223" y="55"/>
                </a:cubicBezTo>
                <a:cubicBezTo>
                  <a:pt x="223" y="2"/>
                  <a:pt x="223" y="2"/>
                  <a:pt x="223" y="2"/>
                </a:cubicBezTo>
                <a:cubicBezTo>
                  <a:pt x="281" y="2"/>
                  <a:pt x="281" y="2"/>
                  <a:pt x="281" y="2"/>
                </a:cubicBezTo>
                <a:lnTo>
                  <a:pt x="281" y="86"/>
                </a:lnTo>
                <a:close/>
                <a:moveTo>
                  <a:pt x="247" y="101"/>
                </a:moveTo>
                <a:cubicBezTo>
                  <a:pt x="243" y="101"/>
                  <a:pt x="240" y="102"/>
                  <a:pt x="237" y="102"/>
                </a:cubicBezTo>
                <a:cubicBezTo>
                  <a:pt x="228" y="102"/>
                  <a:pt x="223" y="98"/>
                  <a:pt x="222" y="88"/>
                </a:cubicBezTo>
                <a:cubicBezTo>
                  <a:pt x="250" y="88"/>
                  <a:pt x="250" y="88"/>
                  <a:pt x="250" y="88"/>
                </a:cubicBezTo>
                <a:lnTo>
                  <a:pt x="247" y="101"/>
                </a:lnTo>
                <a:close/>
                <a:moveTo>
                  <a:pt x="213" y="52"/>
                </a:moveTo>
                <a:cubicBezTo>
                  <a:pt x="213" y="64"/>
                  <a:pt x="213" y="64"/>
                  <a:pt x="213" y="64"/>
                </a:cubicBezTo>
                <a:cubicBezTo>
                  <a:pt x="209" y="70"/>
                  <a:pt x="206" y="76"/>
                  <a:pt x="205" y="81"/>
                </a:cubicBezTo>
                <a:cubicBezTo>
                  <a:pt x="205" y="83"/>
                  <a:pt x="204" y="85"/>
                  <a:pt x="204" y="86"/>
                </a:cubicBezTo>
                <a:cubicBezTo>
                  <a:pt x="196" y="86"/>
                  <a:pt x="196" y="86"/>
                  <a:pt x="196" y="86"/>
                </a:cubicBezTo>
                <a:cubicBezTo>
                  <a:pt x="203" y="51"/>
                  <a:pt x="203" y="51"/>
                  <a:pt x="203" y="51"/>
                </a:cubicBezTo>
                <a:cubicBezTo>
                  <a:pt x="178" y="51"/>
                  <a:pt x="178" y="51"/>
                  <a:pt x="178" y="51"/>
                </a:cubicBezTo>
                <a:cubicBezTo>
                  <a:pt x="156" y="86"/>
                  <a:pt x="156" y="86"/>
                  <a:pt x="156" y="86"/>
                </a:cubicBezTo>
                <a:cubicBezTo>
                  <a:pt x="155" y="86"/>
                  <a:pt x="155" y="86"/>
                  <a:pt x="155" y="86"/>
                </a:cubicBezTo>
                <a:cubicBezTo>
                  <a:pt x="155" y="2"/>
                  <a:pt x="155" y="2"/>
                  <a:pt x="155" y="2"/>
                </a:cubicBezTo>
                <a:cubicBezTo>
                  <a:pt x="213" y="2"/>
                  <a:pt x="213" y="2"/>
                  <a:pt x="213" y="2"/>
                </a:cubicBezTo>
                <a:lnTo>
                  <a:pt x="213" y="52"/>
                </a:lnTo>
                <a:close/>
                <a:moveTo>
                  <a:pt x="180" y="86"/>
                </a:moveTo>
                <a:cubicBezTo>
                  <a:pt x="172" y="86"/>
                  <a:pt x="172" y="86"/>
                  <a:pt x="172" y="86"/>
                </a:cubicBezTo>
                <a:cubicBezTo>
                  <a:pt x="185" y="65"/>
                  <a:pt x="185" y="65"/>
                  <a:pt x="185" y="65"/>
                </a:cubicBezTo>
                <a:lnTo>
                  <a:pt x="180" y="86"/>
                </a:lnTo>
                <a:close/>
                <a:moveTo>
                  <a:pt x="145" y="51"/>
                </a:moveTo>
                <a:cubicBezTo>
                  <a:pt x="130" y="51"/>
                  <a:pt x="130" y="51"/>
                  <a:pt x="130" y="51"/>
                </a:cubicBezTo>
                <a:cubicBezTo>
                  <a:pt x="120" y="86"/>
                  <a:pt x="120" y="86"/>
                  <a:pt x="120" y="86"/>
                </a:cubicBezTo>
                <a:cubicBezTo>
                  <a:pt x="105" y="86"/>
                  <a:pt x="105" y="86"/>
                  <a:pt x="105" y="86"/>
                </a:cubicBezTo>
                <a:cubicBezTo>
                  <a:pt x="113" y="83"/>
                  <a:pt x="117" y="78"/>
                  <a:pt x="119" y="69"/>
                </a:cubicBezTo>
                <a:cubicBezTo>
                  <a:pt x="120" y="63"/>
                  <a:pt x="120" y="59"/>
                  <a:pt x="117" y="56"/>
                </a:cubicBezTo>
                <a:cubicBezTo>
                  <a:pt x="113" y="51"/>
                  <a:pt x="105" y="51"/>
                  <a:pt x="98" y="51"/>
                </a:cubicBezTo>
                <a:cubicBezTo>
                  <a:pt x="97" y="51"/>
                  <a:pt x="86" y="51"/>
                  <a:pt x="86" y="51"/>
                </a:cubicBezTo>
                <a:cubicBezTo>
                  <a:pt x="86" y="2"/>
                  <a:pt x="86" y="2"/>
                  <a:pt x="86" y="2"/>
                </a:cubicBezTo>
                <a:cubicBezTo>
                  <a:pt x="145" y="2"/>
                  <a:pt x="145" y="2"/>
                  <a:pt x="145" y="2"/>
                </a:cubicBezTo>
                <a:lnTo>
                  <a:pt x="145" y="51"/>
                </a:lnTo>
                <a:close/>
                <a:moveTo>
                  <a:pt x="136" y="86"/>
                </a:moveTo>
                <a:cubicBezTo>
                  <a:pt x="142" y="64"/>
                  <a:pt x="142" y="64"/>
                  <a:pt x="142" y="64"/>
                </a:cubicBezTo>
                <a:cubicBezTo>
                  <a:pt x="142" y="86"/>
                  <a:pt x="142" y="86"/>
                  <a:pt x="142" y="86"/>
                </a:cubicBezTo>
                <a:lnTo>
                  <a:pt x="136" y="86"/>
                </a:lnTo>
                <a:close/>
                <a:moveTo>
                  <a:pt x="93" y="78"/>
                </a:moveTo>
                <a:cubicBezTo>
                  <a:pt x="93" y="78"/>
                  <a:pt x="93" y="78"/>
                  <a:pt x="93" y="78"/>
                </a:cubicBezTo>
                <a:cubicBezTo>
                  <a:pt x="92" y="78"/>
                  <a:pt x="92" y="78"/>
                  <a:pt x="91" y="78"/>
                </a:cubicBezTo>
                <a:cubicBezTo>
                  <a:pt x="90" y="78"/>
                  <a:pt x="90" y="78"/>
                  <a:pt x="89" y="78"/>
                </a:cubicBezTo>
                <a:cubicBezTo>
                  <a:pt x="85" y="78"/>
                  <a:pt x="85" y="78"/>
                  <a:pt x="85" y="78"/>
                </a:cubicBezTo>
                <a:cubicBezTo>
                  <a:pt x="87" y="72"/>
                  <a:pt x="87" y="72"/>
                  <a:pt x="87" y="72"/>
                </a:cubicBezTo>
                <a:cubicBezTo>
                  <a:pt x="88" y="68"/>
                  <a:pt x="88" y="68"/>
                  <a:pt x="88" y="68"/>
                </a:cubicBezTo>
                <a:cubicBezTo>
                  <a:pt x="90" y="61"/>
                  <a:pt x="90" y="61"/>
                  <a:pt x="90" y="61"/>
                </a:cubicBezTo>
                <a:cubicBezTo>
                  <a:pt x="91" y="61"/>
                  <a:pt x="92" y="61"/>
                  <a:pt x="92" y="61"/>
                </a:cubicBezTo>
                <a:cubicBezTo>
                  <a:pt x="93" y="61"/>
                  <a:pt x="94" y="61"/>
                  <a:pt x="95" y="61"/>
                </a:cubicBezTo>
                <a:cubicBezTo>
                  <a:pt x="100" y="61"/>
                  <a:pt x="103" y="61"/>
                  <a:pt x="104" y="63"/>
                </a:cubicBezTo>
                <a:cubicBezTo>
                  <a:pt x="105" y="64"/>
                  <a:pt x="105" y="66"/>
                  <a:pt x="104" y="69"/>
                </a:cubicBezTo>
                <a:cubicBezTo>
                  <a:pt x="102" y="75"/>
                  <a:pt x="100" y="77"/>
                  <a:pt x="93" y="78"/>
                </a:cubicBezTo>
                <a:moveTo>
                  <a:pt x="77" y="54"/>
                </a:moveTo>
                <a:cubicBezTo>
                  <a:pt x="76" y="57"/>
                  <a:pt x="76" y="57"/>
                  <a:pt x="76" y="57"/>
                </a:cubicBezTo>
                <a:cubicBezTo>
                  <a:pt x="67" y="85"/>
                  <a:pt x="67" y="85"/>
                  <a:pt x="67" y="85"/>
                </a:cubicBezTo>
                <a:cubicBezTo>
                  <a:pt x="67" y="86"/>
                  <a:pt x="67" y="86"/>
                  <a:pt x="67" y="86"/>
                </a:cubicBezTo>
                <a:cubicBezTo>
                  <a:pt x="40" y="86"/>
                  <a:pt x="40" y="86"/>
                  <a:pt x="40" y="86"/>
                </a:cubicBezTo>
                <a:cubicBezTo>
                  <a:pt x="37" y="82"/>
                  <a:pt x="37" y="82"/>
                  <a:pt x="37" y="82"/>
                </a:cubicBezTo>
                <a:cubicBezTo>
                  <a:pt x="67" y="51"/>
                  <a:pt x="67" y="51"/>
                  <a:pt x="67" y="51"/>
                </a:cubicBezTo>
                <a:cubicBezTo>
                  <a:pt x="48" y="51"/>
                  <a:pt x="48" y="51"/>
                  <a:pt x="48" y="51"/>
                </a:cubicBezTo>
                <a:cubicBezTo>
                  <a:pt x="25" y="76"/>
                  <a:pt x="25" y="76"/>
                  <a:pt x="25" y="76"/>
                </a:cubicBezTo>
                <a:cubicBezTo>
                  <a:pt x="32" y="51"/>
                  <a:pt x="32" y="51"/>
                  <a:pt x="32" y="51"/>
                </a:cubicBezTo>
                <a:cubicBezTo>
                  <a:pt x="18" y="51"/>
                  <a:pt x="18" y="51"/>
                  <a:pt x="18" y="51"/>
                </a:cubicBezTo>
                <a:cubicBezTo>
                  <a:pt x="18" y="2"/>
                  <a:pt x="18" y="2"/>
                  <a:pt x="18" y="2"/>
                </a:cubicBezTo>
                <a:cubicBezTo>
                  <a:pt x="77" y="2"/>
                  <a:pt x="77" y="2"/>
                  <a:pt x="77" y="2"/>
                </a:cubicBezTo>
                <a:lnTo>
                  <a:pt x="77" y="54"/>
                </a:lnTo>
                <a:close/>
                <a:moveTo>
                  <a:pt x="221" y="0"/>
                </a:moveTo>
                <a:cubicBezTo>
                  <a:pt x="221" y="56"/>
                  <a:pt x="221" y="56"/>
                  <a:pt x="221" y="56"/>
                </a:cubicBezTo>
                <a:cubicBezTo>
                  <a:pt x="219" y="58"/>
                  <a:pt x="217" y="60"/>
                  <a:pt x="215" y="61"/>
                </a:cubicBezTo>
                <a:cubicBezTo>
                  <a:pt x="215" y="0"/>
                  <a:pt x="215" y="0"/>
                  <a:pt x="215" y="0"/>
                </a:cubicBezTo>
                <a:cubicBezTo>
                  <a:pt x="152" y="0"/>
                  <a:pt x="152" y="0"/>
                  <a:pt x="152" y="0"/>
                </a:cubicBezTo>
                <a:cubicBezTo>
                  <a:pt x="152" y="51"/>
                  <a:pt x="152" y="51"/>
                  <a:pt x="152" y="51"/>
                </a:cubicBezTo>
                <a:cubicBezTo>
                  <a:pt x="147" y="51"/>
                  <a:pt x="147" y="51"/>
                  <a:pt x="147" y="51"/>
                </a:cubicBezTo>
                <a:cubicBezTo>
                  <a:pt x="147" y="0"/>
                  <a:pt x="147" y="0"/>
                  <a:pt x="147" y="0"/>
                </a:cubicBezTo>
                <a:cubicBezTo>
                  <a:pt x="84" y="0"/>
                  <a:pt x="84" y="0"/>
                  <a:pt x="84" y="0"/>
                </a:cubicBezTo>
                <a:cubicBezTo>
                  <a:pt x="84" y="51"/>
                  <a:pt x="84" y="51"/>
                  <a:pt x="84" y="51"/>
                </a:cubicBezTo>
                <a:cubicBezTo>
                  <a:pt x="79" y="51"/>
                  <a:pt x="79" y="51"/>
                  <a:pt x="79" y="51"/>
                </a:cubicBezTo>
                <a:cubicBezTo>
                  <a:pt x="79" y="0"/>
                  <a:pt x="79" y="0"/>
                  <a:pt x="79" y="0"/>
                </a:cubicBezTo>
                <a:cubicBezTo>
                  <a:pt x="16" y="0"/>
                  <a:pt x="16" y="0"/>
                  <a:pt x="16" y="0"/>
                </a:cubicBezTo>
                <a:cubicBezTo>
                  <a:pt x="16" y="59"/>
                  <a:pt x="16" y="59"/>
                  <a:pt x="16" y="59"/>
                </a:cubicBezTo>
                <a:cubicBezTo>
                  <a:pt x="0" y="112"/>
                  <a:pt x="0" y="112"/>
                  <a:pt x="0" y="112"/>
                </a:cubicBezTo>
                <a:cubicBezTo>
                  <a:pt x="14" y="112"/>
                  <a:pt x="14" y="112"/>
                  <a:pt x="14" y="112"/>
                </a:cubicBezTo>
                <a:cubicBezTo>
                  <a:pt x="21" y="88"/>
                  <a:pt x="21" y="88"/>
                  <a:pt x="21" y="88"/>
                </a:cubicBezTo>
                <a:cubicBezTo>
                  <a:pt x="23" y="88"/>
                  <a:pt x="23" y="88"/>
                  <a:pt x="23" y="88"/>
                </a:cubicBezTo>
                <a:cubicBezTo>
                  <a:pt x="35" y="112"/>
                  <a:pt x="35" y="112"/>
                  <a:pt x="35" y="112"/>
                </a:cubicBezTo>
                <a:cubicBezTo>
                  <a:pt x="52" y="112"/>
                  <a:pt x="52" y="112"/>
                  <a:pt x="52" y="112"/>
                </a:cubicBezTo>
                <a:cubicBezTo>
                  <a:pt x="41" y="88"/>
                  <a:pt x="41" y="88"/>
                  <a:pt x="41" y="88"/>
                </a:cubicBezTo>
                <a:cubicBezTo>
                  <a:pt x="66" y="88"/>
                  <a:pt x="66" y="88"/>
                  <a:pt x="66" y="88"/>
                </a:cubicBezTo>
                <a:cubicBezTo>
                  <a:pt x="59" y="112"/>
                  <a:pt x="59" y="112"/>
                  <a:pt x="59" y="112"/>
                </a:cubicBezTo>
                <a:cubicBezTo>
                  <a:pt x="75" y="112"/>
                  <a:pt x="75" y="112"/>
                  <a:pt x="75" y="112"/>
                </a:cubicBezTo>
                <a:cubicBezTo>
                  <a:pt x="82" y="89"/>
                  <a:pt x="82" y="89"/>
                  <a:pt x="82" y="89"/>
                </a:cubicBezTo>
                <a:cubicBezTo>
                  <a:pt x="85" y="89"/>
                  <a:pt x="85" y="89"/>
                  <a:pt x="85" y="89"/>
                </a:cubicBezTo>
                <a:cubicBezTo>
                  <a:pt x="85" y="88"/>
                  <a:pt x="85" y="88"/>
                  <a:pt x="85" y="88"/>
                </a:cubicBezTo>
                <a:cubicBezTo>
                  <a:pt x="90" y="88"/>
                  <a:pt x="90" y="88"/>
                  <a:pt x="90" y="88"/>
                </a:cubicBezTo>
                <a:cubicBezTo>
                  <a:pt x="90" y="88"/>
                  <a:pt x="90" y="88"/>
                  <a:pt x="90" y="88"/>
                </a:cubicBezTo>
                <a:cubicBezTo>
                  <a:pt x="120" y="88"/>
                  <a:pt x="120" y="88"/>
                  <a:pt x="120" y="88"/>
                </a:cubicBezTo>
                <a:cubicBezTo>
                  <a:pt x="113" y="112"/>
                  <a:pt x="113" y="112"/>
                  <a:pt x="113" y="112"/>
                </a:cubicBezTo>
                <a:cubicBezTo>
                  <a:pt x="128" y="112"/>
                  <a:pt x="128" y="112"/>
                  <a:pt x="128" y="112"/>
                </a:cubicBezTo>
                <a:cubicBezTo>
                  <a:pt x="135" y="88"/>
                  <a:pt x="135" y="88"/>
                  <a:pt x="135" y="88"/>
                </a:cubicBezTo>
                <a:cubicBezTo>
                  <a:pt x="142" y="88"/>
                  <a:pt x="142" y="88"/>
                  <a:pt x="142" y="88"/>
                </a:cubicBezTo>
                <a:cubicBezTo>
                  <a:pt x="142" y="112"/>
                  <a:pt x="142" y="112"/>
                  <a:pt x="142" y="112"/>
                </a:cubicBezTo>
                <a:cubicBezTo>
                  <a:pt x="155" y="112"/>
                  <a:pt x="155" y="112"/>
                  <a:pt x="155" y="112"/>
                </a:cubicBezTo>
                <a:cubicBezTo>
                  <a:pt x="170" y="88"/>
                  <a:pt x="170" y="88"/>
                  <a:pt x="170" y="88"/>
                </a:cubicBezTo>
                <a:cubicBezTo>
                  <a:pt x="180" y="88"/>
                  <a:pt x="180" y="88"/>
                  <a:pt x="180" y="88"/>
                </a:cubicBezTo>
                <a:cubicBezTo>
                  <a:pt x="175" y="112"/>
                  <a:pt x="175" y="112"/>
                  <a:pt x="175" y="112"/>
                </a:cubicBezTo>
                <a:cubicBezTo>
                  <a:pt x="190" y="112"/>
                  <a:pt x="190" y="112"/>
                  <a:pt x="190" y="112"/>
                </a:cubicBezTo>
                <a:cubicBezTo>
                  <a:pt x="195" y="88"/>
                  <a:pt x="195" y="88"/>
                  <a:pt x="195" y="88"/>
                </a:cubicBezTo>
                <a:cubicBezTo>
                  <a:pt x="204" y="88"/>
                  <a:pt x="204" y="88"/>
                  <a:pt x="204" y="88"/>
                </a:cubicBezTo>
                <a:cubicBezTo>
                  <a:pt x="204" y="96"/>
                  <a:pt x="206" y="102"/>
                  <a:pt x="210" y="107"/>
                </a:cubicBezTo>
                <a:cubicBezTo>
                  <a:pt x="216" y="112"/>
                  <a:pt x="225" y="113"/>
                  <a:pt x="232" y="113"/>
                </a:cubicBezTo>
                <a:cubicBezTo>
                  <a:pt x="241" y="113"/>
                  <a:pt x="251" y="112"/>
                  <a:pt x="261" y="110"/>
                </a:cubicBezTo>
                <a:cubicBezTo>
                  <a:pt x="266" y="88"/>
                  <a:pt x="266" y="88"/>
                  <a:pt x="266" y="88"/>
                </a:cubicBezTo>
                <a:cubicBezTo>
                  <a:pt x="283" y="88"/>
                  <a:pt x="283" y="88"/>
                  <a:pt x="283" y="88"/>
                </a:cubicBezTo>
                <a:cubicBezTo>
                  <a:pt x="283" y="0"/>
                  <a:pt x="283" y="0"/>
                  <a:pt x="283" y="0"/>
                </a:cubicBezTo>
                <a:lnTo>
                  <a:pt x="221" y="0"/>
                </a:lnTo>
                <a:close/>
              </a:path>
            </a:pathLst>
          </a:custGeom>
          <a:solidFill>
            <a:schemeClr val="bg1"/>
          </a:solidFill>
          <a:ln>
            <a:noFill/>
          </a:ln>
        </p:spPr>
        <p:txBody>
          <a:bodyPr vert="horz" wrap="square" lIns="72744" tIns="36372" rIns="72744" bIns="36372" numCol="1" anchor="t" anchorCtr="0" compatLnSpc="1">
            <a:prstTxWarp prst="textNoShape">
              <a:avLst/>
            </a:prstTxWarp>
          </a:bodyPr>
          <a:lstStyle/>
          <a:p>
            <a:endParaRPr lang="fr-FR" sz="1160"/>
          </a:p>
        </p:txBody>
      </p:sp>
      <p:sp>
        <p:nvSpPr>
          <p:cNvPr id="99" name="Espace réservé du texte 13">
            <a:extLst>
              <a:ext uri="{FF2B5EF4-FFF2-40B4-BE49-F238E27FC236}">
                <a16:creationId xmlns:a16="http://schemas.microsoft.com/office/drawing/2014/main" id="{3B30CD08-88F4-4794-BD69-DB2307DEAF86}"/>
              </a:ext>
            </a:extLst>
          </p:cNvPr>
          <p:cNvSpPr>
            <a:spLocks noGrp="1"/>
          </p:cNvSpPr>
          <p:nvPr>
            <p:ph type="body" sz="quarter" idx="12"/>
          </p:nvPr>
        </p:nvSpPr>
        <p:spPr>
          <a:xfrm>
            <a:off x="1319917" y="2649049"/>
            <a:ext cx="7615211" cy="3535681"/>
          </a:xfrm>
          <a:prstGeom prst="rect">
            <a:avLst/>
          </a:prstGeom>
        </p:spPr>
        <p:txBody>
          <a:bodyPr anchor="t"/>
          <a:lstStyle>
            <a:lvl1pPr marL="0" indent="0" eaLnBrk="1" hangingPunct="1">
              <a:lnSpc>
                <a:spcPct val="70000"/>
              </a:lnSpc>
              <a:spcAft>
                <a:spcPts val="0"/>
              </a:spcAft>
              <a:buNone/>
              <a:defRPr lang="fr-FR" sz="7258" b="0" dirty="0" smtClean="0">
                <a:solidFill>
                  <a:schemeClr val="bg1"/>
                </a:solidFill>
                <a:latin typeface="KPMG Thin" panose="020B0203030202040204" pitchFamily="34" charset="0"/>
                <a:cs typeface="KPMG Thin" panose="020B0203030202040204" pitchFamily="34" charset="0"/>
              </a:defRPr>
            </a:lvl1pPr>
            <a:lvl2pPr marL="20208" indent="0">
              <a:spcBef>
                <a:spcPts val="3182"/>
              </a:spcBef>
              <a:spcAft>
                <a:spcPts val="0"/>
              </a:spcAft>
              <a:buNone/>
              <a:defRPr lang="fr-FR" sz="1273" b="1" i="0" dirty="0" smtClean="0">
                <a:solidFill>
                  <a:schemeClr val="bg1"/>
                </a:solidFill>
                <a:latin typeface="Arial" panose="020B0604020202020204" pitchFamily="34" charset="0"/>
                <a:cs typeface="Arial" panose="020B0604020202020204" pitchFamily="34" charset="0"/>
              </a:defRPr>
            </a:lvl2pPr>
            <a:lvl3pPr marL="20208" indent="0">
              <a:spcAft>
                <a:spcPts val="0"/>
              </a:spcAft>
              <a:buNone/>
              <a:defRPr lang="fr-FR" sz="1697" b="0" i="0" dirty="0" smtClean="0">
                <a:solidFill>
                  <a:schemeClr val="bg1"/>
                </a:solidFill>
                <a:latin typeface="Arial" panose="020B0604020202020204" pitchFamily="34" charset="0"/>
                <a:cs typeface="Arial" panose="020B0604020202020204" pitchFamily="34" charset="0"/>
              </a:defRPr>
            </a:lvl3pPr>
            <a:lvl4pPr>
              <a:spcBef>
                <a:spcPts val="11934"/>
              </a:spcBef>
              <a:spcAft>
                <a:spcPts val="0"/>
              </a:spcAft>
              <a:defRPr lang="fr-FR" sz="852" b="0" i="0" dirty="0" smtClean="0">
                <a:solidFill>
                  <a:srgbClr val="00338D"/>
                </a:solidFill>
                <a:latin typeface="Univers for KPMG Light"/>
                <a:cs typeface="Univers for KPMG Light"/>
              </a:defRPr>
            </a:lvl4pPr>
            <a:lvl5pPr>
              <a:defRPr lang="fr-FR" sz="852" b="0" i="0" dirty="0">
                <a:solidFill>
                  <a:srgbClr val="FFFFFF"/>
                </a:solidFill>
                <a:latin typeface="Univers for KPMG Light"/>
                <a:cs typeface="Univers for KPMG Light"/>
              </a:defRPr>
            </a:lvl5pPr>
          </a:lstStyle>
          <a:p>
            <a:pPr lvl="0"/>
            <a:r>
              <a:rPr lang="fr-FR"/>
              <a:t>Cliquez pour modifier les styles du texte du masque</a:t>
            </a:r>
          </a:p>
          <a:p>
            <a:pPr lvl="1"/>
            <a:r>
              <a:rPr lang="fr-FR"/>
              <a:t>Deuxième niveau</a:t>
            </a:r>
          </a:p>
        </p:txBody>
      </p:sp>
      <p:sp>
        <p:nvSpPr>
          <p:cNvPr id="100" name="ZoneTexte 99">
            <a:extLst>
              <a:ext uri="{FF2B5EF4-FFF2-40B4-BE49-F238E27FC236}">
                <a16:creationId xmlns:a16="http://schemas.microsoft.com/office/drawing/2014/main" id="{870385C9-496A-446F-996B-2D4E07879638}"/>
              </a:ext>
            </a:extLst>
          </p:cNvPr>
          <p:cNvSpPr txBox="1"/>
          <p:nvPr userDrawn="1"/>
        </p:nvSpPr>
        <p:spPr>
          <a:xfrm>
            <a:off x="1328878" y="5825202"/>
            <a:ext cx="1745673" cy="206660"/>
          </a:xfrm>
          <a:prstGeom prst="rect">
            <a:avLst/>
          </a:prstGeom>
          <a:noFill/>
        </p:spPr>
        <p:txBody>
          <a:bodyPr wrap="square" lIns="0" rtlCol="0">
            <a:spAutoFit/>
          </a:bodyPr>
          <a:lstStyle/>
          <a:p>
            <a:r>
              <a:rPr lang="fr-FR" sz="743" b="0">
                <a:solidFill>
                  <a:schemeClr val="bg1"/>
                </a:solidFill>
                <a:latin typeface="Univers 45 Light" pitchFamily="2" charset="0"/>
                <a:cs typeface="Univers LT Std 45 Light"/>
              </a:rPr>
              <a:t>kpmg.fr</a:t>
            </a:r>
            <a:endParaRPr lang="fr-FR" sz="1114" b="0">
              <a:solidFill>
                <a:schemeClr val="bg1"/>
              </a:solidFill>
              <a:latin typeface="Univers 45 Light" pitchFamily="2" charset="0"/>
              <a:cs typeface="Univers LT Std 45 Light"/>
            </a:endParaRPr>
          </a:p>
        </p:txBody>
      </p:sp>
    </p:spTree>
    <p:extLst>
      <p:ext uri="{BB962C8B-B14F-4D97-AF65-F5344CB8AC3E}">
        <p14:creationId xmlns:p14="http://schemas.microsoft.com/office/powerpoint/2010/main" val="21775213"/>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4_Cover illustration vertical">
    <p:bg>
      <p:bgPr>
        <a:solidFill>
          <a:schemeClr val="tx1"/>
        </a:solidFill>
        <a:effectLst/>
      </p:bgPr>
    </p:bg>
    <p:spTree>
      <p:nvGrpSpPr>
        <p:cNvPr id="1" name=""/>
        <p:cNvGrpSpPr/>
        <p:nvPr/>
      </p:nvGrpSpPr>
      <p:grpSpPr>
        <a:xfrm>
          <a:off x="0" y="0"/>
          <a:ext cx="0" cy="0"/>
          <a:chOff x="0" y="0"/>
          <a:chExt cx="0" cy="0"/>
        </a:xfrm>
      </p:grpSpPr>
      <p:sp>
        <p:nvSpPr>
          <p:cNvPr id="94" name="Rectangle 93"/>
          <p:cNvSpPr>
            <a:spLocks/>
          </p:cNvSpPr>
          <p:nvPr userDrawn="1"/>
        </p:nvSpPr>
        <p:spPr bwMode="auto">
          <a:xfrm flipH="1">
            <a:off x="0" y="1"/>
            <a:ext cx="12192000" cy="6858000"/>
          </a:xfrm>
          <a:prstGeom prst="rect">
            <a:avLst/>
          </a:prstGeom>
          <a:gradFill rotWithShape="0">
            <a:gsLst>
              <a:gs pos="0">
                <a:srgbClr val="002FAE"/>
              </a:gs>
              <a:gs pos="52">
                <a:srgbClr val="002FAE"/>
              </a:gs>
              <a:gs pos="100000">
                <a:srgbClr val="001D6A"/>
              </a:gs>
            </a:gsLst>
            <a:path path="shape">
              <a:fillToRect l="93953" t="48547" r="6047" b="51453"/>
            </a:path>
          </a:gradFill>
          <a:ln>
            <a:noFill/>
          </a:ln>
          <a:effectLst/>
          <a:extLs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4578" tIns="24578" rIns="24578" bIns="24578" anchor="ctr"/>
          <a:lstStyle>
            <a:defPPr>
              <a:defRPr lang="en-US"/>
            </a:defPPr>
            <a:lvl1pPr marL="0" algn="l" defTabSz="370332" rtl="0" eaLnBrk="1" latinLnBrk="0" hangingPunct="1">
              <a:defRPr sz="1458" kern="1200">
                <a:solidFill>
                  <a:schemeClr val="tx1"/>
                </a:solidFill>
                <a:latin typeface="+mn-lt"/>
                <a:ea typeface="+mn-ea"/>
                <a:cs typeface="+mn-cs"/>
              </a:defRPr>
            </a:lvl1pPr>
            <a:lvl2pPr marL="370332" algn="l" defTabSz="370332" rtl="0" eaLnBrk="1" latinLnBrk="0" hangingPunct="1">
              <a:defRPr sz="1458" kern="1200">
                <a:solidFill>
                  <a:schemeClr val="tx1"/>
                </a:solidFill>
                <a:latin typeface="+mn-lt"/>
                <a:ea typeface="+mn-ea"/>
                <a:cs typeface="+mn-cs"/>
              </a:defRPr>
            </a:lvl2pPr>
            <a:lvl3pPr marL="740664" algn="l" defTabSz="370332" rtl="0" eaLnBrk="1" latinLnBrk="0" hangingPunct="1">
              <a:defRPr sz="1458" kern="1200">
                <a:solidFill>
                  <a:schemeClr val="tx1"/>
                </a:solidFill>
                <a:latin typeface="+mn-lt"/>
                <a:ea typeface="+mn-ea"/>
                <a:cs typeface="+mn-cs"/>
              </a:defRPr>
            </a:lvl3pPr>
            <a:lvl4pPr marL="1110996" algn="l" defTabSz="370332" rtl="0" eaLnBrk="1" latinLnBrk="0" hangingPunct="1">
              <a:defRPr sz="1458" kern="1200">
                <a:solidFill>
                  <a:schemeClr val="tx1"/>
                </a:solidFill>
                <a:latin typeface="+mn-lt"/>
                <a:ea typeface="+mn-ea"/>
                <a:cs typeface="+mn-cs"/>
              </a:defRPr>
            </a:lvl4pPr>
            <a:lvl5pPr marL="1481328" algn="l" defTabSz="370332" rtl="0" eaLnBrk="1" latinLnBrk="0" hangingPunct="1">
              <a:defRPr sz="1458" kern="1200">
                <a:solidFill>
                  <a:schemeClr val="tx1"/>
                </a:solidFill>
                <a:latin typeface="+mn-lt"/>
                <a:ea typeface="+mn-ea"/>
                <a:cs typeface="+mn-cs"/>
              </a:defRPr>
            </a:lvl5pPr>
            <a:lvl6pPr marL="1851660" algn="l" defTabSz="370332" rtl="0" eaLnBrk="1" latinLnBrk="0" hangingPunct="1">
              <a:defRPr sz="1458" kern="1200">
                <a:solidFill>
                  <a:schemeClr val="tx1"/>
                </a:solidFill>
                <a:latin typeface="+mn-lt"/>
                <a:ea typeface="+mn-ea"/>
                <a:cs typeface="+mn-cs"/>
              </a:defRPr>
            </a:lvl6pPr>
            <a:lvl7pPr marL="2221992" algn="l" defTabSz="370332" rtl="0" eaLnBrk="1" latinLnBrk="0" hangingPunct="1">
              <a:defRPr sz="1458" kern="1200">
                <a:solidFill>
                  <a:schemeClr val="tx1"/>
                </a:solidFill>
                <a:latin typeface="+mn-lt"/>
                <a:ea typeface="+mn-ea"/>
                <a:cs typeface="+mn-cs"/>
              </a:defRPr>
            </a:lvl7pPr>
            <a:lvl8pPr marL="2592324" algn="l" defTabSz="370332" rtl="0" eaLnBrk="1" latinLnBrk="0" hangingPunct="1">
              <a:defRPr sz="1458" kern="1200">
                <a:solidFill>
                  <a:schemeClr val="tx1"/>
                </a:solidFill>
                <a:latin typeface="+mn-lt"/>
                <a:ea typeface="+mn-ea"/>
                <a:cs typeface="+mn-cs"/>
              </a:defRPr>
            </a:lvl8pPr>
            <a:lvl9pPr marL="2962656" algn="l" defTabSz="370332" rtl="0" eaLnBrk="1" latinLnBrk="0" hangingPunct="1">
              <a:defRPr sz="1458" kern="1200">
                <a:solidFill>
                  <a:schemeClr val="tx1"/>
                </a:solidFill>
                <a:latin typeface="+mn-lt"/>
                <a:ea typeface="+mn-ea"/>
                <a:cs typeface="+mn-cs"/>
              </a:defRPr>
            </a:lvl9pPr>
          </a:lstStyle>
          <a:p>
            <a:endParaRPr lang="fr-FR" altLang="fr-FR" sz="2177">
              <a:solidFill>
                <a:srgbClr val="FFFFFF"/>
              </a:solidFill>
              <a:latin typeface="Univers for KPMG Bold" charset="0"/>
              <a:ea typeface="Univers for KPMG Bold" charset="0"/>
              <a:cs typeface="Univers for KPMG Bold" charset="0"/>
              <a:sym typeface="Univers for KPMG Bold" charset="0"/>
            </a:endParaRPr>
          </a:p>
        </p:txBody>
      </p:sp>
      <p:grpSp>
        <p:nvGrpSpPr>
          <p:cNvPr id="118" name="Groupe 117"/>
          <p:cNvGrpSpPr/>
          <p:nvPr userDrawn="1"/>
        </p:nvGrpSpPr>
        <p:grpSpPr>
          <a:xfrm>
            <a:off x="-1564809" y="0"/>
            <a:ext cx="1372882" cy="2028459"/>
            <a:chOff x="-1029662" y="-66989"/>
            <a:chExt cx="1029661" cy="1521344"/>
          </a:xfrm>
        </p:grpSpPr>
        <p:sp>
          <p:nvSpPr>
            <p:cNvPr id="119" name="Rectangle 118"/>
            <p:cNvSpPr/>
            <p:nvPr userDrawn="1"/>
          </p:nvSpPr>
          <p:spPr>
            <a:xfrm>
              <a:off x="-249371" y="130628"/>
              <a:ext cx="144000" cy="14400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0" name="Rectangle 119"/>
            <p:cNvSpPr/>
            <p:nvPr userDrawn="1"/>
          </p:nvSpPr>
          <p:spPr>
            <a:xfrm>
              <a:off x="-249371" y="302711"/>
              <a:ext cx="144000" cy="144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1" name="Rectangle 120"/>
            <p:cNvSpPr/>
            <p:nvPr userDrawn="1"/>
          </p:nvSpPr>
          <p:spPr>
            <a:xfrm>
              <a:off x="-249371" y="474794"/>
              <a:ext cx="144000" cy="144000"/>
            </a:xfrm>
            <a:prstGeom prst="rect">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2" name="Rectangle 121"/>
            <p:cNvSpPr/>
            <p:nvPr userDrawn="1"/>
          </p:nvSpPr>
          <p:spPr>
            <a:xfrm>
              <a:off x="-249371" y="742927"/>
              <a:ext cx="144000" cy="144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3" name="Rectangle 122"/>
            <p:cNvSpPr/>
            <p:nvPr userDrawn="1"/>
          </p:nvSpPr>
          <p:spPr>
            <a:xfrm>
              <a:off x="-249371" y="939754"/>
              <a:ext cx="144000" cy="144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4" name="Rectangle 123"/>
            <p:cNvSpPr/>
            <p:nvPr userDrawn="1"/>
          </p:nvSpPr>
          <p:spPr>
            <a:xfrm>
              <a:off x="-249371" y="1136581"/>
              <a:ext cx="144000" cy="144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5" name="Rectangle 124"/>
            <p:cNvSpPr/>
            <p:nvPr userDrawn="1"/>
          </p:nvSpPr>
          <p:spPr>
            <a:xfrm>
              <a:off x="-249371" y="1310355"/>
              <a:ext cx="144000" cy="144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6" name="Rectangle 125"/>
            <p:cNvSpPr/>
            <p:nvPr userDrawn="1"/>
          </p:nvSpPr>
          <p:spPr>
            <a:xfrm>
              <a:off x="-1029662" y="-66989"/>
              <a:ext cx="1029661" cy="167113"/>
            </a:xfrm>
            <a:prstGeom prst="rect">
              <a:avLst/>
            </a:prstGeom>
          </p:spPr>
          <p:txBody>
            <a:bodyPr wrap="square">
              <a:spAutoFit/>
            </a:bodyPr>
            <a:lstStyle/>
            <a:p>
              <a:pPr algn="l"/>
              <a:r>
                <a:rPr lang="fr-FR" sz="848">
                  <a:solidFill>
                    <a:schemeClr val="tx1"/>
                  </a:solidFill>
                </a:rPr>
                <a:t>Couleurs à utiliser</a:t>
              </a:r>
            </a:p>
          </p:txBody>
        </p:sp>
        <p:sp>
          <p:nvSpPr>
            <p:cNvPr id="127" name="Rectangle 126"/>
            <p:cNvSpPr/>
            <p:nvPr userDrawn="1"/>
          </p:nvSpPr>
          <p:spPr>
            <a:xfrm rot="5400000">
              <a:off x="-505824" y="277865"/>
              <a:ext cx="352260" cy="154995"/>
            </a:xfrm>
            <a:prstGeom prst="rect">
              <a:avLst/>
            </a:prstGeom>
          </p:spPr>
          <p:txBody>
            <a:bodyPr wrap="none" lIns="0" rIns="0">
              <a:spAutoFit/>
            </a:bodyPr>
            <a:lstStyle/>
            <a:p>
              <a:r>
                <a:rPr lang="fr-FR" sz="743" b="1">
                  <a:solidFill>
                    <a:srgbClr val="00338D"/>
                  </a:solidFill>
                </a:rPr>
                <a:t>PRIMAIRE</a:t>
              </a:r>
            </a:p>
          </p:txBody>
        </p:sp>
        <p:sp>
          <p:nvSpPr>
            <p:cNvPr id="128" name="Rectangle 127"/>
            <p:cNvSpPr/>
            <p:nvPr userDrawn="1"/>
          </p:nvSpPr>
          <p:spPr>
            <a:xfrm rot="5400000">
              <a:off x="-568943" y="960155"/>
              <a:ext cx="478496" cy="154995"/>
            </a:xfrm>
            <a:prstGeom prst="rect">
              <a:avLst/>
            </a:prstGeom>
          </p:spPr>
          <p:txBody>
            <a:bodyPr wrap="none" lIns="0" rIns="0">
              <a:spAutoFit/>
            </a:bodyPr>
            <a:lstStyle/>
            <a:p>
              <a:r>
                <a:rPr lang="fr-FR" sz="743" b="1">
                  <a:solidFill>
                    <a:srgbClr val="483698"/>
                  </a:solidFill>
                </a:rPr>
                <a:t>SECONDAIRE</a:t>
              </a:r>
            </a:p>
          </p:txBody>
        </p:sp>
      </p:grpSp>
      <p:grpSp>
        <p:nvGrpSpPr>
          <p:cNvPr id="18" name="Groupe 17"/>
          <p:cNvGrpSpPr/>
          <p:nvPr userDrawn="1"/>
        </p:nvGrpSpPr>
        <p:grpSpPr>
          <a:xfrm>
            <a:off x="-1380" y="0"/>
            <a:ext cx="755967" cy="6865428"/>
            <a:chOff x="0" y="0"/>
            <a:chExt cx="1219200" cy="13716000"/>
          </a:xfrm>
        </p:grpSpPr>
        <p:grpSp>
          <p:nvGrpSpPr>
            <p:cNvPr id="19" name="Group 5"/>
            <p:cNvGrpSpPr>
              <a:grpSpLocks/>
            </p:cNvGrpSpPr>
            <p:nvPr/>
          </p:nvGrpSpPr>
          <p:grpSpPr bwMode="auto">
            <a:xfrm>
              <a:off x="0" y="0"/>
              <a:ext cx="1219200" cy="13710181"/>
              <a:chOff x="0" y="0"/>
              <a:chExt cx="1219200" cy="13711767"/>
            </a:xfrm>
          </p:grpSpPr>
          <p:sp>
            <p:nvSpPr>
              <p:cNvPr id="73" name="Rectangle 6"/>
              <p:cNvSpPr>
                <a:spLocks/>
              </p:cNvSpPr>
              <p:nvPr/>
            </p:nvSpPr>
            <p:spPr bwMode="auto">
              <a:xfrm>
                <a:off x="0" y="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4" name="Rectangle 7"/>
              <p:cNvSpPr>
                <a:spLocks/>
              </p:cNvSpPr>
              <p:nvPr/>
            </p:nvSpPr>
            <p:spPr bwMode="auto">
              <a:xfrm>
                <a:off x="0" y="1710266"/>
                <a:ext cx="4064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5" name="Rectangle 8"/>
              <p:cNvSpPr>
                <a:spLocks/>
              </p:cNvSpPr>
              <p:nvPr/>
            </p:nvSpPr>
            <p:spPr bwMode="auto">
              <a:xfrm>
                <a:off x="0" y="3433233"/>
                <a:ext cx="4064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6" name="Rectangle 9"/>
              <p:cNvSpPr>
                <a:spLocks/>
              </p:cNvSpPr>
              <p:nvPr/>
            </p:nvSpPr>
            <p:spPr bwMode="auto">
              <a:xfrm>
                <a:off x="0" y="5143500"/>
                <a:ext cx="406400" cy="1714500"/>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7" name="Rectangle 10"/>
              <p:cNvSpPr>
                <a:spLocks/>
              </p:cNvSpPr>
              <p:nvPr/>
            </p:nvSpPr>
            <p:spPr bwMode="auto">
              <a:xfrm>
                <a:off x="0" y="6853766"/>
                <a:ext cx="4064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8" name="Rectangle 11"/>
              <p:cNvSpPr>
                <a:spLocks/>
              </p:cNvSpPr>
              <p:nvPr/>
            </p:nvSpPr>
            <p:spPr bwMode="auto">
              <a:xfrm>
                <a:off x="0" y="8576733"/>
                <a:ext cx="406400" cy="1714501"/>
              </a:xfrm>
              <a:prstGeom prst="rect">
                <a:avLst/>
              </a:prstGeom>
              <a:solidFill>
                <a:srgbClr val="002B90">
                  <a:alpha val="3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9" name="Rectangle 12"/>
              <p:cNvSpPr>
                <a:spLocks/>
              </p:cNvSpPr>
              <p:nvPr/>
            </p:nvSpPr>
            <p:spPr bwMode="auto">
              <a:xfrm>
                <a:off x="0" y="10287000"/>
                <a:ext cx="406400" cy="1714500"/>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0" name="Rectangle 13"/>
              <p:cNvSpPr>
                <a:spLocks/>
              </p:cNvSpPr>
              <p:nvPr/>
            </p:nvSpPr>
            <p:spPr bwMode="auto">
              <a:xfrm>
                <a:off x="0" y="11997266"/>
                <a:ext cx="4064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1" name="Rectangle 14"/>
              <p:cNvSpPr>
                <a:spLocks/>
              </p:cNvSpPr>
              <p:nvPr/>
            </p:nvSpPr>
            <p:spPr bwMode="auto">
              <a:xfrm>
                <a:off x="406400" y="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2" name="Rectangle 15"/>
              <p:cNvSpPr>
                <a:spLocks/>
              </p:cNvSpPr>
              <p:nvPr/>
            </p:nvSpPr>
            <p:spPr bwMode="auto">
              <a:xfrm>
                <a:off x="406400" y="1710266"/>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3" name="Rectangle 16"/>
              <p:cNvSpPr>
                <a:spLocks/>
              </p:cNvSpPr>
              <p:nvPr/>
            </p:nvSpPr>
            <p:spPr bwMode="auto">
              <a:xfrm>
                <a:off x="406400" y="3433233"/>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4" name="Rectangle 17"/>
              <p:cNvSpPr>
                <a:spLocks/>
              </p:cNvSpPr>
              <p:nvPr/>
            </p:nvSpPr>
            <p:spPr bwMode="auto">
              <a:xfrm>
                <a:off x="406400" y="51435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5" name="Rectangle 18"/>
              <p:cNvSpPr>
                <a:spLocks/>
              </p:cNvSpPr>
              <p:nvPr/>
            </p:nvSpPr>
            <p:spPr bwMode="auto">
              <a:xfrm>
                <a:off x="406400" y="6853766"/>
                <a:ext cx="406400" cy="1714501"/>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6" name="Rectangle 19"/>
              <p:cNvSpPr>
                <a:spLocks/>
              </p:cNvSpPr>
              <p:nvPr/>
            </p:nvSpPr>
            <p:spPr bwMode="auto">
              <a:xfrm>
                <a:off x="406400" y="8576733"/>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7" name="Rectangle 20"/>
              <p:cNvSpPr>
                <a:spLocks/>
              </p:cNvSpPr>
              <p:nvPr/>
            </p:nvSpPr>
            <p:spPr bwMode="auto">
              <a:xfrm>
                <a:off x="406400" y="102870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8" name="Rectangle 21"/>
              <p:cNvSpPr>
                <a:spLocks/>
              </p:cNvSpPr>
              <p:nvPr/>
            </p:nvSpPr>
            <p:spPr bwMode="auto">
              <a:xfrm>
                <a:off x="406400" y="11997266"/>
                <a:ext cx="406400" cy="1714501"/>
              </a:xfrm>
              <a:prstGeom prst="rect">
                <a:avLst/>
              </a:prstGeom>
              <a:solidFill>
                <a:srgbClr val="002B90">
                  <a:alpha val="6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9" name="Rectangle 22"/>
              <p:cNvSpPr>
                <a:spLocks/>
              </p:cNvSpPr>
              <p:nvPr/>
            </p:nvSpPr>
            <p:spPr bwMode="auto">
              <a:xfrm>
                <a:off x="812800" y="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0" name="Rectangle 23"/>
              <p:cNvSpPr>
                <a:spLocks/>
              </p:cNvSpPr>
              <p:nvPr/>
            </p:nvSpPr>
            <p:spPr bwMode="auto">
              <a:xfrm>
                <a:off x="812800" y="1710266"/>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1" name="Rectangle 24"/>
              <p:cNvSpPr>
                <a:spLocks/>
              </p:cNvSpPr>
              <p:nvPr/>
            </p:nvSpPr>
            <p:spPr bwMode="auto">
              <a:xfrm>
                <a:off x="812800" y="3433233"/>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2" name="Rectangle 25"/>
              <p:cNvSpPr>
                <a:spLocks/>
              </p:cNvSpPr>
              <p:nvPr/>
            </p:nvSpPr>
            <p:spPr bwMode="auto">
              <a:xfrm>
                <a:off x="812800" y="51435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3" name="Rectangle 26"/>
              <p:cNvSpPr>
                <a:spLocks/>
              </p:cNvSpPr>
              <p:nvPr/>
            </p:nvSpPr>
            <p:spPr bwMode="auto">
              <a:xfrm>
                <a:off x="812800" y="6853766"/>
                <a:ext cx="406400" cy="1714501"/>
              </a:xfrm>
              <a:prstGeom prst="rect">
                <a:avLst/>
              </a:prstGeom>
              <a:solidFill>
                <a:srgbClr val="002B90">
                  <a:alpha val="64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5" name="Rectangle 27"/>
              <p:cNvSpPr>
                <a:spLocks/>
              </p:cNvSpPr>
              <p:nvPr/>
            </p:nvSpPr>
            <p:spPr bwMode="auto">
              <a:xfrm>
                <a:off x="812800" y="8576733"/>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6" name="Rectangle 28"/>
              <p:cNvSpPr>
                <a:spLocks/>
              </p:cNvSpPr>
              <p:nvPr/>
            </p:nvSpPr>
            <p:spPr bwMode="auto">
              <a:xfrm>
                <a:off x="812800" y="1028700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7" name="Rectangle 29"/>
              <p:cNvSpPr>
                <a:spLocks/>
              </p:cNvSpPr>
              <p:nvPr/>
            </p:nvSpPr>
            <p:spPr bwMode="auto">
              <a:xfrm>
                <a:off x="812800" y="11997266"/>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grpSp>
          <p:nvGrpSpPr>
            <p:cNvPr id="20" name="Group 32"/>
            <p:cNvGrpSpPr>
              <a:grpSpLocks/>
            </p:cNvGrpSpPr>
            <p:nvPr/>
          </p:nvGrpSpPr>
          <p:grpSpPr bwMode="auto">
            <a:xfrm>
              <a:off x="0" y="0"/>
              <a:ext cx="1219200" cy="13710181"/>
              <a:chOff x="0" y="0"/>
              <a:chExt cx="1219200" cy="13711767"/>
            </a:xfrm>
          </p:grpSpPr>
          <p:sp>
            <p:nvSpPr>
              <p:cNvPr id="47" name="Rectangle 33"/>
              <p:cNvSpPr>
                <a:spLocks/>
              </p:cNvSpPr>
              <p:nvPr/>
            </p:nvSpPr>
            <p:spPr bwMode="auto">
              <a:xfrm>
                <a:off x="0" y="0"/>
                <a:ext cx="406400" cy="1714500"/>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8" name="Rectangle 34"/>
              <p:cNvSpPr>
                <a:spLocks/>
              </p:cNvSpPr>
              <p:nvPr/>
            </p:nvSpPr>
            <p:spPr bwMode="auto">
              <a:xfrm>
                <a:off x="0" y="1710266"/>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9" name="Rectangle 35"/>
              <p:cNvSpPr>
                <a:spLocks/>
              </p:cNvSpPr>
              <p:nvPr/>
            </p:nvSpPr>
            <p:spPr bwMode="auto">
              <a:xfrm>
                <a:off x="0" y="3433233"/>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0" name="Rectangle 36"/>
              <p:cNvSpPr>
                <a:spLocks/>
              </p:cNvSpPr>
              <p:nvPr/>
            </p:nvSpPr>
            <p:spPr bwMode="auto">
              <a:xfrm>
                <a:off x="0" y="5143500"/>
                <a:ext cx="406400" cy="1714500"/>
              </a:xfrm>
              <a:prstGeom prst="rect">
                <a:avLst/>
              </a:prstGeom>
              <a:solidFill>
                <a:srgbClr val="005EB8">
                  <a:alpha val="32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1" name="Rectangle 37"/>
              <p:cNvSpPr>
                <a:spLocks/>
              </p:cNvSpPr>
              <p:nvPr/>
            </p:nvSpPr>
            <p:spPr bwMode="auto">
              <a:xfrm>
                <a:off x="0" y="6853766"/>
                <a:ext cx="406400" cy="1714501"/>
              </a:xfrm>
              <a:prstGeom prst="rect">
                <a:avLst/>
              </a:prstGeom>
              <a:solidFill>
                <a:srgbClr val="005EB8">
                  <a:alpha val="8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2" name="Rectangle 38"/>
              <p:cNvSpPr>
                <a:spLocks/>
              </p:cNvSpPr>
              <p:nvPr/>
            </p:nvSpPr>
            <p:spPr bwMode="auto">
              <a:xfrm>
                <a:off x="0" y="8576733"/>
                <a:ext cx="406400" cy="1714501"/>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3" name="Rectangle 39"/>
              <p:cNvSpPr>
                <a:spLocks/>
              </p:cNvSpPr>
              <p:nvPr/>
            </p:nvSpPr>
            <p:spPr bwMode="auto">
              <a:xfrm>
                <a:off x="0" y="10287000"/>
                <a:ext cx="406400" cy="1714500"/>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4" name="Rectangle 40"/>
              <p:cNvSpPr>
                <a:spLocks/>
              </p:cNvSpPr>
              <p:nvPr/>
            </p:nvSpPr>
            <p:spPr bwMode="auto">
              <a:xfrm>
                <a:off x="0" y="11997266"/>
                <a:ext cx="406400" cy="1714501"/>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5" name="Rectangle 41"/>
              <p:cNvSpPr>
                <a:spLocks/>
              </p:cNvSpPr>
              <p:nvPr/>
            </p:nvSpPr>
            <p:spPr bwMode="auto">
              <a:xfrm>
                <a:off x="406400" y="0"/>
                <a:ext cx="406400" cy="1714500"/>
              </a:xfrm>
              <a:prstGeom prst="rect">
                <a:avLst/>
              </a:prstGeom>
              <a:solidFill>
                <a:srgbClr val="005EB8">
                  <a:alpha val="3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6" name="Rectangle 42"/>
              <p:cNvSpPr>
                <a:spLocks/>
              </p:cNvSpPr>
              <p:nvPr/>
            </p:nvSpPr>
            <p:spPr bwMode="auto">
              <a:xfrm>
                <a:off x="406400" y="1710266"/>
                <a:ext cx="406400" cy="1714501"/>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7" name="Rectangle 43"/>
              <p:cNvSpPr>
                <a:spLocks/>
              </p:cNvSpPr>
              <p:nvPr/>
            </p:nvSpPr>
            <p:spPr bwMode="auto">
              <a:xfrm>
                <a:off x="406400" y="3433233"/>
                <a:ext cx="406400" cy="1714501"/>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8" name="Rectangle 44"/>
              <p:cNvSpPr>
                <a:spLocks/>
              </p:cNvSpPr>
              <p:nvPr/>
            </p:nvSpPr>
            <p:spPr bwMode="auto">
              <a:xfrm>
                <a:off x="406400" y="5143500"/>
                <a:ext cx="406400" cy="1714500"/>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1" name="Rectangle 45"/>
              <p:cNvSpPr>
                <a:spLocks/>
              </p:cNvSpPr>
              <p:nvPr/>
            </p:nvSpPr>
            <p:spPr bwMode="auto">
              <a:xfrm>
                <a:off x="406400" y="6853766"/>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2" name="Rectangle 46"/>
              <p:cNvSpPr>
                <a:spLocks/>
              </p:cNvSpPr>
              <p:nvPr/>
            </p:nvSpPr>
            <p:spPr bwMode="auto">
              <a:xfrm>
                <a:off x="406400" y="8576733"/>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3" name="Rectangle 47"/>
              <p:cNvSpPr>
                <a:spLocks/>
              </p:cNvSpPr>
              <p:nvPr/>
            </p:nvSpPr>
            <p:spPr bwMode="auto">
              <a:xfrm>
                <a:off x="406400" y="10287000"/>
                <a:ext cx="406400" cy="1714500"/>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4" name="Rectangle 48"/>
              <p:cNvSpPr>
                <a:spLocks/>
              </p:cNvSpPr>
              <p:nvPr/>
            </p:nvSpPr>
            <p:spPr bwMode="auto">
              <a:xfrm>
                <a:off x="406400" y="11997266"/>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5" name="Rectangle 49"/>
              <p:cNvSpPr>
                <a:spLocks/>
              </p:cNvSpPr>
              <p:nvPr/>
            </p:nvSpPr>
            <p:spPr bwMode="auto">
              <a:xfrm>
                <a:off x="812800" y="0"/>
                <a:ext cx="406400" cy="1714500"/>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6" name="Rectangle 50"/>
              <p:cNvSpPr>
                <a:spLocks/>
              </p:cNvSpPr>
              <p:nvPr/>
            </p:nvSpPr>
            <p:spPr bwMode="auto">
              <a:xfrm>
                <a:off x="812800" y="1710266"/>
                <a:ext cx="406400" cy="1714501"/>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7" name="Rectangle 51"/>
              <p:cNvSpPr>
                <a:spLocks/>
              </p:cNvSpPr>
              <p:nvPr/>
            </p:nvSpPr>
            <p:spPr bwMode="auto">
              <a:xfrm>
                <a:off x="812800" y="3433233"/>
                <a:ext cx="406400" cy="1714501"/>
              </a:xfrm>
              <a:prstGeom prst="rect">
                <a:avLst/>
              </a:prstGeom>
              <a:solidFill>
                <a:srgbClr val="005EB8">
                  <a:alpha val="17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8" name="Rectangle 52"/>
              <p:cNvSpPr>
                <a:spLocks/>
              </p:cNvSpPr>
              <p:nvPr/>
            </p:nvSpPr>
            <p:spPr bwMode="auto">
              <a:xfrm>
                <a:off x="812800" y="5143500"/>
                <a:ext cx="406400" cy="1714500"/>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9" name="Rectangle 53"/>
              <p:cNvSpPr>
                <a:spLocks/>
              </p:cNvSpPr>
              <p:nvPr/>
            </p:nvSpPr>
            <p:spPr bwMode="auto">
              <a:xfrm>
                <a:off x="812800" y="6853766"/>
                <a:ext cx="406400" cy="1714501"/>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0" name="Rectangle 54"/>
              <p:cNvSpPr>
                <a:spLocks/>
              </p:cNvSpPr>
              <p:nvPr/>
            </p:nvSpPr>
            <p:spPr bwMode="auto">
              <a:xfrm>
                <a:off x="812800" y="8576733"/>
                <a:ext cx="406400" cy="1714501"/>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1" name="Rectangle 55"/>
              <p:cNvSpPr>
                <a:spLocks/>
              </p:cNvSpPr>
              <p:nvPr/>
            </p:nvSpPr>
            <p:spPr bwMode="auto">
              <a:xfrm>
                <a:off x="812800" y="10287000"/>
                <a:ext cx="406400" cy="1714500"/>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2" name="Rectangle 56"/>
              <p:cNvSpPr>
                <a:spLocks/>
              </p:cNvSpPr>
              <p:nvPr/>
            </p:nvSpPr>
            <p:spPr bwMode="auto">
              <a:xfrm>
                <a:off x="812800" y="11997266"/>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grpSp>
          <p:nvGrpSpPr>
            <p:cNvPr id="21" name="Group 76"/>
            <p:cNvGrpSpPr>
              <a:grpSpLocks/>
            </p:cNvGrpSpPr>
            <p:nvPr/>
          </p:nvGrpSpPr>
          <p:grpSpPr bwMode="auto">
            <a:xfrm rot="10800000" flipH="1">
              <a:off x="0" y="4233"/>
              <a:ext cx="1219200" cy="13710180"/>
              <a:chOff x="-1" y="0"/>
              <a:chExt cx="1219202" cy="13711470"/>
            </a:xfrm>
          </p:grpSpPr>
          <p:sp>
            <p:nvSpPr>
              <p:cNvPr id="23" name="Rectangle 77"/>
              <p:cNvSpPr>
                <a:spLocks/>
              </p:cNvSpPr>
              <p:nvPr/>
            </p:nvSpPr>
            <p:spPr bwMode="auto">
              <a:xfrm>
                <a:off x="-1" y="0"/>
                <a:ext cx="406401" cy="1714463"/>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4" name="Rectangle 78"/>
              <p:cNvSpPr>
                <a:spLocks/>
              </p:cNvSpPr>
              <p:nvPr/>
            </p:nvSpPr>
            <p:spPr bwMode="auto">
              <a:xfrm>
                <a:off x="0" y="1710229"/>
                <a:ext cx="406400" cy="1714464"/>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5" name="Rectangle 79"/>
              <p:cNvSpPr>
                <a:spLocks/>
              </p:cNvSpPr>
              <p:nvPr/>
            </p:nvSpPr>
            <p:spPr bwMode="auto">
              <a:xfrm>
                <a:off x="0" y="3433159"/>
                <a:ext cx="406400" cy="1714463"/>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6" name="Rectangle 80"/>
              <p:cNvSpPr>
                <a:spLocks/>
              </p:cNvSpPr>
              <p:nvPr/>
            </p:nvSpPr>
            <p:spPr bwMode="auto">
              <a:xfrm>
                <a:off x="0" y="5143388"/>
                <a:ext cx="406400" cy="1714464"/>
              </a:xfrm>
              <a:prstGeom prst="rect">
                <a:avLst/>
              </a:prstGeom>
              <a:solidFill>
                <a:srgbClr val="005EB8">
                  <a:alpha val="32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7" name="Rectangle 81"/>
              <p:cNvSpPr>
                <a:spLocks/>
              </p:cNvSpPr>
              <p:nvPr/>
            </p:nvSpPr>
            <p:spPr bwMode="auto">
              <a:xfrm>
                <a:off x="0" y="6853618"/>
                <a:ext cx="406400" cy="1714463"/>
              </a:xfrm>
              <a:prstGeom prst="rect">
                <a:avLst/>
              </a:prstGeom>
              <a:solidFill>
                <a:srgbClr val="005EB8">
                  <a:alpha val="8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8" name="Rectangle 82"/>
              <p:cNvSpPr>
                <a:spLocks/>
              </p:cNvSpPr>
              <p:nvPr/>
            </p:nvSpPr>
            <p:spPr bwMode="auto">
              <a:xfrm>
                <a:off x="0" y="8576547"/>
                <a:ext cx="406400" cy="1714463"/>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9" name="Rectangle 83"/>
              <p:cNvSpPr>
                <a:spLocks/>
              </p:cNvSpPr>
              <p:nvPr/>
            </p:nvSpPr>
            <p:spPr bwMode="auto">
              <a:xfrm>
                <a:off x="0" y="10286776"/>
                <a:ext cx="406400" cy="1714464"/>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0" name="Rectangle 84"/>
              <p:cNvSpPr>
                <a:spLocks/>
              </p:cNvSpPr>
              <p:nvPr/>
            </p:nvSpPr>
            <p:spPr bwMode="auto">
              <a:xfrm>
                <a:off x="0" y="11997006"/>
                <a:ext cx="406400" cy="1714464"/>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1" name="Rectangle 85"/>
              <p:cNvSpPr>
                <a:spLocks/>
              </p:cNvSpPr>
              <p:nvPr/>
            </p:nvSpPr>
            <p:spPr bwMode="auto">
              <a:xfrm>
                <a:off x="406400" y="0"/>
                <a:ext cx="406400" cy="1714463"/>
              </a:xfrm>
              <a:prstGeom prst="rect">
                <a:avLst/>
              </a:prstGeom>
              <a:solidFill>
                <a:srgbClr val="005EB8">
                  <a:alpha val="3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2" name="Rectangle 86"/>
              <p:cNvSpPr>
                <a:spLocks/>
              </p:cNvSpPr>
              <p:nvPr/>
            </p:nvSpPr>
            <p:spPr bwMode="auto">
              <a:xfrm>
                <a:off x="406400" y="1710229"/>
                <a:ext cx="406400" cy="1714464"/>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3" name="Rectangle 87"/>
              <p:cNvSpPr>
                <a:spLocks/>
              </p:cNvSpPr>
              <p:nvPr/>
            </p:nvSpPr>
            <p:spPr bwMode="auto">
              <a:xfrm>
                <a:off x="406400" y="3433159"/>
                <a:ext cx="406400" cy="1714463"/>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4" name="Rectangle 88"/>
              <p:cNvSpPr>
                <a:spLocks/>
              </p:cNvSpPr>
              <p:nvPr/>
            </p:nvSpPr>
            <p:spPr bwMode="auto">
              <a:xfrm>
                <a:off x="406400" y="5143388"/>
                <a:ext cx="406400" cy="1714464"/>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5" name="Rectangle 89"/>
              <p:cNvSpPr>
                <a:spLocks/>
              </p:cNvSpPr>
              <p:nvPr/>
            </p:nvSpPr>
            <p:spPr bwMode="auto">
              <a:xfrm>
                <a:off x="406400" y="6853618"/>
                <a:ext cx="406400" cy="1714463"/>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6" name="Rectangle 90"/>
              <p:cNvSpPr>
                <a:spLocks/>
              </p:cNvSpPr>
              <p:nvPr/>
            </p:nvSpPr>
            <p:spPr bwMode="auto">
              <a:xfrm>
                <a:off x="406400" y="8576547"/>
                <a:ext cx="406400" cy="1714463"/>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7" name="Rectangle 91"/>
              <p:cNvSpPr>
                <a:spLocks/>
              </p:cNvSpPr>
              <p:nvPr/>
            </p:nvSpPr>
            <p:spPr bwMode="auto">
              <a:xfrm>
                <a:off x="406400" y="10286776"/>
                <a:ext cx="406400" cy="1714464"/>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8" name="Rectangle 92"/>
              <p:cNvSpPr>
                <a:spLocks/>
              </p:cNvSpPr>
              <p:nvPr/>
            </p:nvSpPr>
            <p:spPr bwMode="auto">
              <a:xfrm>
                <a:off x="406400" y="11997006"/>
                <a:ext cx="406400" cy="1714464"/>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9" name="Rectangle 93"/>
              <p:cNvSpPr>
                <a:spLocks/>
              </p:cNvSpPr>
              <p:nvPr/>
            </p:nvSpPr>
            <p:spPr bwMode="auto">
              <a:xfrm>
                <a:off x="812800" y="0"/>
                <a:ext cx="406400" cy="1714463"/>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0" name="Rectangle 94"/>
              <p:cNvSpPr>
                <a:spLocks/>
              </p:cNvSpPr>
              <p:nvPr/>
            </p:nvSpPr>
            <p:spPr bwMode="auto">
              <a:xfrm>
                <a:off x="812800" y="1710229"/>
                <a:ext cx="406400" cy="1714464"/>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1" name="Rectangle 95"/>
              <p:cNvSpPr>
                <a:spLocks/>
              </p:cNvSpPr>
              <p:nvPr/>
            </p:nvSpPr>
            <p:spPr bwMode="auto">
              <a:xfrm>
                <a:off x="812800" y="3433159"/>
                <a:ext cx="406400" cy="1714463"/>
              </a:xfrm>
              <a:prstGeom prst="rect">
                <a:avLst/>
              </a:prstGeom>
              <a:solidFill>
                <a:srgbClr val="005EB8">
                  <a:alpha val="17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2" name="Rectangle 96"/>
              <p:cNvSpPr>
                <a:spLocks/>
              </p:cNvSpPr>
              <p:nvPr/>
            </p:nvSpPr>
            <p:spPr bwMode="auto">
              <a:xfrm>
                <a:off x="812800" y="5143388"/>
                <a:ext cx="406400" cy="1714464"/>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3" name="Rectangle 97"/>
              <p:cNvSpPr>
                <a:spLocks/>
              </p:cNvSpPr>
              <p:nvPr/>
            </p:nvSpPr>
            <p:spPr bwMode="auto">
              <a:xfrm>
                <a:off x="812800" y="6853618"/>
                <a:ext cx="406400" cy="1714463"/>
              </a:xfrm>
              <a:prstGeom prst="rect">
                <a:avLst/>
              </a:prstGeom>
              <a:solidFill>
                <a:srgbClr val="006ADB">
                  <a:alpha val="40144"/>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4" name="Rectangle 98"/>
              <p:cNvSpPr>
                <a:spLocks/>
              </p:cNvSpPr>
              <p:nvPr/>
            </p:nvSpPr>
            <p:spPr bwMode="auto">
              <a:xfrm>
                <a:off x="812800" y="8576547"/>
                <a:ext cx="406400" cy="1714463"/>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5" name="Rectangle 99"/>
              <p:cNvSpPr>
                <a:spLocks/>
              </p:cNvSpPr>
              <p:nvPr/>
            </p:nvSpPr>
            <p:spPr bwMode="auto">
              <a:xfrm>
                <a:off x="812800" y="10286776"/>
                <a:ext cx="406400" cy="1714464"/>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6" name="Rectangle 100"/>
              <p:cNvSpPr>
                <a:spLocks/>
              </p:cNvSpPr>
              <p:nvPr/>
            </p:nvSpPr>
            <p:spPr bwMode="auto">
              <a:xfrm>
                <a:off x="812800" y="11997006"/>
                <a:ext cx="406400" cy="1714464"/>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sp>
          <p:nvSpPr>
            <p:cNvPr id="22" name="Rectangle 102"/>
            <p:cNvSpPr>
              <a:spLocks/>
            </p:cNvSpPr>
            <p:nvPr/>
          </p:nvSpPr>
          <p:spPr bwMode="auto">
            <a:xfrm>
              <a:off x="0" y="0"/>
              <a:ext cx="1219200" cy="13716000"/>
            </a:xfrm>
            <a:prstGeom prst="rect">
              <a:avLst/>
            </a:prstGeom>
            <a:gradFill rotWithShape="0">
              <a:gsLst>
                <a:gs pos="0">
                  <a:srgbClr val="002972">
                    <a:alpha val="69783"/>
                  </a:srgbClr>
                </a:gs>
                <a:gs pos="45749">
                  <a:srgbClr val="002972">
                    <a:alpha val="37858"/>
                  </a:srgbClr>
                </a:gs>
                <a:gs pos="100000">
                  <a:srgbClr val="003685">
                    <a:alpha val="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7093" tIns="27093" rIns="27093" bIns="27093" anchor="ctr"/>
            <a:lstStyle>
              <a:lvl1pPr defTabSz="552450">
                <a:defRPr sz="4800">
                  <a:solidFill>
                    <a:srgbClr val="FFFFFF"/>
                  </a:solidFill>
                  <a:latin typeface="Univers for KPMG Bold" charset="0"/>
                  <a:ea typeface="Univers for KPMG Bold" charset="0"/>
                  <a:cs typeface="Univers for KPMG Bold" charset="0"/>
                  <a:sym typeface="Univers for KPMG Bold" charset="0"/>
                </a:defRPr>
              </a:lvl1pPr>
              <a:lvl2pPr defTabSz="552450">
                <a:defRPr sz="4800">
                  <a:solidFill>
                    <a:srgbClr val="FFFFFF"/>
                  </a:solidFill>
                  <a:latin typeface="Univers for KPMG Bold" charset="0"/>
                  <a:ea typeface="Univers for KPMG Bold" charset="0"/>
                  <a:cs typeface="Univers for KPMG Bold" charset="0"/>
                  <a:sym typeface="Univers for KPMG Bold" charset="0"/>
                </a:defRPr>
              </a:lvl2pPr>
              <a:lvl3pPr defTabSz="552450">
                <a:defRPr sz="4800">
                  <a:solidFill>
                    <a:srgbClr val="FFFFFF"/>
                  </a:solidFill>
                  <a:latin typeface="Univers for KPMG Bold" charset="0"/>
                  <a:ea typeface="Univers for KPMG Bold" charset="0"/>
                  <a:cs typeface="Univers for KPMG Bold" charset="0"/>
                  <a:sym typeface="Univers for KPMG Bold" charset="0"/>
                </a:defRPr>
              </a:lvl3pPr>
              <a:lvl4pPr defTabSz="552450">
                <a:defRPr sz="4800">
                  <a:solidFill>
                    <a:srgbClr val="FFFFFF"/>
                  </a:solidFill>
                  <a:latin typeface="Univers for KPMG Bold" charset="0"/>
                  <a:ea typeface="Univers for KPMG Bold" charset="0"/>
                  <a:cs typeface="Univers for KPMG Bold" charset="0"/>
                  <a:sym typeface="Univers for KPMG Bold" charset="0"/>
                </a:defRPr>
              </a:lvl4pPr>
              <a:lvl5pPr defTabSz="552450">
                <a:defRPr sz="4800">
                  <a:solidFill>
                    <a:srgbClr val="FFFFFF"/>
                  </a:solidFill>
                  <a:latin typeface="Univers for KPMG Bold" charset="0"/>
                  <a:ea typeface="Univers for KPMG Bold" charset="0"/>
                  <a:cs typeface="Univers for KPMG Bold" charset="0"/>
                  <a:sym typeface="Univers for KPMG Bold" charset="0"/>
                </a:defRPr>
              </a:lvl5pPr>
              <a:lvl6pPr marL="4572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6pPr>
              <a:lvl7pPr marL="9144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7pPr>
              <a:lvl8pPr marL="13716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8pPr>
              <a:lvl9pPr marL="18288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9pPr>
            </a:lstStyle>
            <a:p>
              <a:pPr algn="ctr">
                <a:lnSpc>
                  <a:spcPct val="100000"/>
                </a:lnSpc>
              </a:pPr>
              <a:endParaRPr lang="fr-FR" altLang="fr-FR" sz="2177"/>
            </a:p>
          </p:txBody>
        </p:sp>
      </p:grpSp>
      <p:sp>
        <p:nvSpPr>
          <p:cNvPr id="98" name="Freeform 5">
            <a:extLst>
              <a:ext uri="{FF2B5EF4-FFF2-40B4-BE49-F238E27FC236}">
                <a16:creationId xmlns:a16="http://schemas.microsoft.com/office/drawing/2014/main" id="{98703848-CB1E-4F76-B6FF-853685269732}"/>
              </a:ext>
            </a:extLst>
          </p:cNvPr>
          <p:cNvSpPr>
            <a:spLocks noEditPoints="1"/>
          </p:cNvSpPr>
          <p:nvPr userDrawn="1"/>
        </p:nvSpPr>
        <p:spPr bwMode="auto">
          <a:xfrm>
            <a:off x="1328879" y="852672"/>
            <a:ext cx="1204115" cy="384461"/>
          </a:xfrm>
          <a:custGeom>
            <a:avLst/>
            <a:gdLst>
              <a:gd name="T0" fmla="*/ 269 w 283"/>
              <a:gd name="T1" fmla="*/ 77 h 113"/>
              <a:gd name="T2" fmla="*/ 223 w 283"/>
              <a:gd name="T3" fmla="*/ 86 h 113"/>
              <a:gd name="T4" fmla="*/ 245 w 283"/>
              <a:gd name="T5" fmla="*/ 60 h 113"/>
              <a:gd name="T6" fmla="*/ 270 w 283"/>
              <a:gd name="T7" fmla="*/ 55 h 113"/>
              <a:gd name="T8" fmla="*/ 223 w 283"/>
              <a:gd name="T9" fmla="*/ 2 h 113"/>
              <a:gd name="T10" fmla="*/ 247 w 283"/>
              <a:gd name="T11" fmla="*/ 101 h 113"/>
              <a:gd name="T12" fmla="*/ 250 w 283"/>
              <a:gd name="T13" fmla="*/ 88 h 113"/>
              <a:gd name="T14" fmla="*/ 213 w 283"/>
              <a:gd name="T15" fmla="*/ 64 h 113"/>
              <a:gd name="T16" fmla="*/ 196 w 283"/>
              <a:gd name="T17" fmla="*/ 86 h 113"/>
              <a:gd name="T18" fmla="*/ 156 w 283"/>
              <a:gd name="T19" fmla="*/ 86 h 113"/>
              <a:gd name="T20" fmla="*/ 213 w 283"/>
              <a:gd name="T21" fmla="*/ 2 h 113"/>
              <a:gd name="T22" fmla="*/ 172 w 283"/>
              <a:gd name="T23" fmla="*/ 86 h 113"/>
              <a:gd name="T24" fmla="*/ 145 w 283"/>
              <a:gd name="T25" fmla="*/ 51 h 113"/>
              <a:gd name="T26" fmla="*/ 105 w 283"/>
              <a:gd name="T27" fmla="*/ 86 h 113"/>
              <a:gd name="T28" fmla="*/ 98 w 283"/>
              <a:gd name="T29" fmla="*/ 51 h 113"/>
              <a:gd name="T30" fmla="*/ 145 w 283"/>
              <a:gd name="T31" fmla="*/ 2 h 113"/>
              <a:gd name="T32" fmla="*/ 142 w 283"/>
              <a:gd name="T33" fmla="*/ 64 h 113"/>
              <a:gd name="T34" fmla="*/ 93 w 283"/>
              <a:gd name="T35" fmla="*/ 78 h 113"/>
              <a:gd name="T36" fmla="*/ 89 w 283"/>
              <a:gd name="T37" fmla="*/ 78 h 113"/>
              <a:gd name="T38" fmla="*/ 88 w 283"/>
              <a:gd name="T39" fmla="*/ 68 h 113"/>
              <a:gd name="T40" fmla="*/ 95 w 283"/>
              <a:gd name="T41" fmla="*/ 61 h 113"/>
              <a:gd name="T42" fmla="*/ 93 w 283"/>
              <a:gd name="T43" fmla="*/ 78 h 113"/>
              <a:gd name="T44" fmla="*/ 67 w 283"/>
              <a:gd name="T45" fmla="*/ 85 h 113"/>
              <a:gd name="T46" fmla="*/ 37 w 283"/>
              <a:gd name="T47" fmla="*/ 82 h 113"/>
              <a:gd name="T48" fmla="*/ 25 w 283"/>
              <a:gd name="T49" fmla="*/ 76 h 113"/>
              <a:gd name="T50" fmla="*/ 18 w 283"/>
              <a:gd name="T51" fmla="*/ 2 h 113"/>
              <a:gd name="T52" fmla="*/ 221 w 283"/>
              <a:gd name="T53" fmla="*/ 0 h 113"/>
              <a:gd name="T54" fmla="*/ 215 w 283"/>
              <a:gd name="T55" fmla="*/ 0 h 113"/>
              <a:gd name="T56" fmla="*/ 147 w 283"/>
              <a:gd name="T57" fmla="*/ 51 h 113"/>
              <a:gd name="T58" fmla="*/ 84 w 283"/>
              <a:gd name="T59" fmla="*/ 51 h 113"/>
              <a:gd name="T60" fmla="*/ 16 w 283"/>
              <a:gd name="T61" fmla="*/ 0 h 113"/>
              <a:gd name="T62" fmla="*/ 14 w 283"/>
              <a:gd name="T63" fmla="*/ 112 h 113"/>
              <a:gd name="T64" fmla="*/ 35 w 283"/>
              <a:gd name="T65" fmla="*/ 112 h 113"/>
              <a:gd name="T66" fmla="*/ 66 w 283"/>
              <a:gd name="T67" fmla="*/ 88 h 113"/>
              <a:gd name="T68" fmla="*/ 82 w 283"/>
              <a:gd name="T69" fmla="*/ 89 h 113"/>
              <a:gd name="T70" fmla="*/ 90 w 283"/>
              <a:gd name="T71" fmla="*/ 88 h 113"/>
              <a:gd name="T72" fmla="*/ 113 w 283"/>
              <a:gd name="T73" fmla="*/ 112 h 113"/>
              <a:gd name="T74" fmla="*/ 142 w 283"/>
              <a:gd name="T75" fmla="*/ 88 h 113"/>
              <a:gd name="T76" fmla="*/ 170 w 283"/>
              <a:gd name="T77" fmla="*/ 88 h 113"/>
              <a:gd name="T78" fmla="*/ 190 w 283"/>
              <a:gd name="T79" fmla="*/ 112 h 113"/>
              <a:gd name="T80" fmla="*/ 210 w 283"/>
              <a:gd name="T81" fmla="*/ 107 h 113"/>
              <a:gd name="T82" fmla="*/ 266 w 283"/>
              <a:gd name="T83" fmla="*/ 88 h 113"/>
              <a:gd name="T84" fmla="*/ 221 w 283"/>
              <a:gd name="T85"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3" h="113">
                <a:moveTo>
                  <a:pt x="281" y="86"/>
                </a:moveTo>
                <a:cubicBezTo>
                  <a:pt x="267" y="86"/>
                  <a:pt x="267" y="86"/>
                  <a:pt x="267" y="86"/>
                </a:cubicBezTo>
                <a:cubicBezTo>
                  <a:pt x="269" y="77"/>
                  <a:pt x="269" y="77"/>
                  <a:pt x="269" y="77"/>
                </a:cubicBezTo>
                <a:cubicBezTo>
                  <a:pt x="239" y="77"/>
                  <a:pt x="239" y="77"/>
                  <a:pt x="239" y="77"/>
                </a:cubicBezTo>
                <a:cubicBezTo>
                  <a:pt x="237" y="86"/>
                  <a:pt x="237" y="86"/>
                  <a:pt x="237" y="86"/>
                </a:cubicBezTo>
                <a:cubicBezTo>
                  <a:pt x="223" y="86"/>
                  <a:pt x="223" y="86"/>
                  <a:pt x="223" y="86"/>
                </a:cubicBezTo>
                <a:cubicBezTo>
                  <a:pt x="223" y="84"/>
                  <a:pt x="223" y="84"/>
                  <a:pt x="223" y="84"/>
                </a:cubicBezTo>
                <a:cubicBezTo>
                  <a:pt x="223" y="83"/>
                  <a:pt x="223" y="82"/>
                  <a:pt x="223" y="81"/>
                </a:cubicBezTo>
                <a:cubicBezTo>
                  <a:pt x="226" y="70"/>
                  <a:pt x="233" y="60"/>
                  <a:pt x="245" y="60"/>
                </a:cubicBezTo>
                <a:cubicBezTo>
                  <a:pt x="250" y="60"/>
                  <a:pt x="254" y="62"/>
                  <a:pt x="254" y="68"/>
                </a:cubicBezTo>
                <a:cubicBezTo>
                  <a:pt x="271" y="68"/>
                  <a:pt x="271" y="68"/>
                  <a:pt x="271" y="68"/>
                </a:cubicBezTo>
                <a:cubicBezTo>
                  <a:pt x="272" y="65"/>
                  <a:pt x="273" y="60"/>
                  <a:pt x="270" y="55"/>
                </a:cubicBezTo>
                <a:cubicBezTo>
                  <a:pt x="266" y="50"/>
                  <a:pt x="258" y="48"/>
                  <a:pt x="249" y="48"/>
                </a:cubicBezTo>
                <a:cubicBezTo>
                  <a:pt x="242" y="48"/>
                  <a:pt x="232" y="49"/>
                  <a:pt x="223" y="55"/>
                </a:cubicBezTo>
                <a:cubicBezTo>
                  <a:pt x="223" y="2"/>
                  <a:pt x="223" y="2"/>
                  <a:pt x="223" y="2"/>
                </a:cubicBezTo>
                <a:cubicBezTo>
                  <a:pt x="281" y="2"/>
                  <a:pt x="281" y="2"/>
                  <a:pt x="281" y="2"/>
                </a:cubicBezTo>
                <a:lnTo>
                  <a:pt x="281" y="86"/>
                </a:lnTo>
                <a:close/>
                <a:moveTo>
                  <a:pt x="247" y="101"/>
                </a:moveTo>
                <a:cubicBezTo>
                  <a:pt x="243" y="101"/>
                  <a:pt x="240" y="102"/>
                  <a:pt x="237" y="102"/>
                </a:cubicBezTo>
                <a:cubicBezTo>
                  <a:pt x="228" y="102"/>
                  <a:pt x="223" y="98"/>
                  <a:pt x="222" y="88"/>
                </a:cubicBezTo>
                <a:cubicBezTo>
                  <a:pt x="250" y="88"/>
                  <a:pt x="250" y="88"/>
                  <a:pt x="250" y="88"/>
                </a:cubicBezTo>
                <a:lnTo>
                  <a:pt x="247" y="101"/>
                </a:lnTo>
                <a:close/>
                <a:moveTo>
                  <a:pt x="213" y="52"/>
                </a:moveTo>
                <a:cubicBezTo>
                  <a:pt x="213" y="64"/>
                  <a:pt x="213" y="64"/>
                  <a:pt x="213" y="64"/>
                </a:cubicBezTo>
                <a:cubicBezTo>
                  <a:pt x="209" y="70"/>
                  <a:pt x="206" y="76"/>
                  <a:pt x="205" y="81"/>
                </a:cubicBezTo>
                <a:cubicBezTo>
                  <a:pt x="205" y="83"/>
                  <a:pt x="204" y="85"/>
                  <a:pt x="204" y="86"/>
                </a:cubicBezTo>
                <a:cubicBezTo>
                  <a:pt x="196" y="86"/>
                  <a:pt x="196" y="86"/>
                  <a:pt x="196" y="86"/>
                </a:cubicBezTo>
                <a:cubicBezTo>
                  <a:pt x="203" y="51"/>
                  <a:pt x="203" y="51"/>
                  <a:pt x="203" y="51"/>
                </a:cubicBezTo>
                <a:cubicBezTo>
                  <a:pt x="178" y="51"/>
                  <a:pt x="178" y="51"/>
                  <a:pt x="178" y="51"/>
                </a:cubicBezTo>
                <a:cubicBezTo>
                  <a:pt x="156" y="86"/>
                  <a:pt x="156" y="86"/>
                  <a:pt x="156" y="86"/>
                </a:cubicBezTo>
                <a:cubicBezTo>
                  <a:pt x="155" y="86"/>
                  <a:pt x="155" y="86"/>
                  <a:pt x="155" y="86"/>
                </a:cubicBezTo>
                <a:cubicBezTo>
                  <a:pt x="155" y="2"/>
                  <a:pt x="155" y="2"/>
                  <a:pt x="155" y="2"/>
                </a:cubicBezTo>
                <a:cubicBezTo>
                  <a:pt x="213" y="2"/>
                  <a:pt x="213" y="2"/>
                  <a:pt x="213" y="2"/>
                </a:cubicBezTo>
                <a:lnTo>
                  <a:pt x="213" y="52"/>
                </a:lnTo>
                <a:close/>
                <a:moveTo>
                  <a:pt x="180" y="86"/>
                </a:moveTo>
                <a:cubicBezTo>
                  <a:pt x="172" y="86"/>
                  <a:pt x="172" y="86"/>
                  <a:pt x="172" y="86"/>
                </a:cubicBezTo>
                <a:cubicBezTo>
                  <a:pt x="185" y="65"/>
                  <a:pt x="185" y="65"/>
                  <a:pt x="185" y="65"/>
                </a:cubicBezTo>
                <a:lnTo>
                  <a:pt x="180" y="86"/>
                </a:lnTo>
                <a:close/>
                <a:moveTo>
                  <a:pt x="145" y="51"/>
                </a:moveTo>
                <a:cubicBezTo>
                  <a:pt x="130" y="51"/>
                  <a:pt x="130" y="51"/>
                  <a:pt x="130" y="51"/>
                </a:cubicBezTo>
                <a:cubicBezTo>
                  <a:pt x="120" y="86"/>
                  <a:pt x="120" y="86"/>
                  <a:pt x="120" y="86"/>
                </a:cubicBezTo>
                <a:cubicBezTo>
                  <a:pt x="105" y="86"/>
                  <a:pt x="105" y="86"/>
                  <a:pt x="105" y="86"/>
                </a:cubicBezTo>
                <a:cubicBezTo>
                  <a:pt x="113" y="83"/>
                  <a:pt x="117" y="78"/>
                  <a:pt x="119" y="69"/>
                </a:cubicBezTo>
                <a:cubicBezTo>
                  <a:pt x="120" y="63"/>
                  <a:pt x="120" y="59"/>
                  <a:pt x="117" y="56"/>
                </a:cubicBezTo>
                <a:cubicBezTo>
                  <a:pt x="113" y="51"/>
                  <a:pt x="105" y="51"/>
                  <a:pt x="98" y="51"/>
                </a:cubicBezTo>
                <a:cubicBezTo>
                  <a:pt x="97" y="51"/>
                  <a:pt x="86" y="51"/>
                  <a:pt x="86" y="51"/>
                </a:cubicBezTo>
                <a:cubicBezTo>
                  <a:pt x="86" y="2"/>
                  <a:pt x="86" y="2"/>
                  <a:pt x="86" y="2"/>
                </a:cubicBezTo>
                <a:cubicBezTo>
                  <a:pt x="145" y="2"/>
                  <a:pt x="145" y="2"/>
                  <a:pt x="145" y="2"/>
                </a:cubicBezTo>
                <a:lnTo>
                  <a:pt x="145" y="51"/>
                </a:lnTo>
                <a:close/>
                <a:moveTo>
                  <a:pt x="136" y="86"/>
                </a:moveTo>
                <a:cubicBezTo>
                  <a:pt x="142" y="64"/>
                  <a:pt x="142" y="64"/>
                  <a:pt x="142" y="64"/>
                </a:cubicBezTo>
                <a:cubicBezTo>
                  <a:pt x="142" y="86"/>
                  <a:pt x="142" y="86"/>
                  <a:pt x="142" y="86"/>
                </a:cubicBezTo>
                <a:lnTo>
                  <a:pt x="136" y="86"/>
                </a:lnTo>
                <a:close/>
                <a:moveTo>
                  <a:pt x="93" y="78"/>
                </a:moveTo>
                <a:cubicBezTo>
                  <a:pt x="93" y="78"/>
                  <a:pt x="93" y="78"/>
                  <a:pt x="93" y="78"/>
                </a:cubicBezTo>
                <a:cubicBezTo>
                  <a:pt x="92" y="78"/>
                  <a:pt x="92" y="78"/>
                  <a:pt x="91" y="78"/>
                </a:cubicBezTo>
                <a:cubicBezTo>
                  <a:pt x="90" y="78"/>
                  <a:pt x="90" y="78"/>
                  <a:pt x="89" y="78"/>
                </a:cubicBezTo>
                <a:cubicBezTo>
                  <a:pt x="85" y="78"/>
                  <a:pt x="85" y="78"/>
                  <a:pt x="85" y="78"/>
                </a:cubicBezTo>
                <a:cubicBezTo>
                  <a:pt x="87" y="72"/>
                  <a:pt x="87" y="72"/>
                  <a:pt x="87" y="72"/>
                </a:cubicBezTo>
                <a:cubicBezTo>
                  <a:pt x="88" y="68"/>
                  <a:pt x="88" y="68"/>
                  <a:pt x="88" y="68"/>
                </a:cubicBezTo>
                <a:cubicBezTo>
                  <a:pt x="90" y="61"/>
                  <a:pt x="90" y="61"/>
                  <a:pt x="90" y="61"/>
                </a:cubicBezTo>
                <a:cubicBezTo>
                  <a:pt x="91" y="61"/>
                  <a:pt x="92" y="61"/>
                  <a:pt x="92" y="61"/>
                </a:cubicBezTo>
                <a:cubicBezTo>
                  <a:pt x="93" y="61"/>
                  <a:pt x="94" y="61"/>
                  <a:pt x="95" y="61"/>
                </a:cubicBezTo>
                <a:cubicBezTo>
                  <a:pt x="100" y="61"/>
                  <a:pt x="103" y="61"/>
                  <a:pt x="104" y="63"/>
                </a:cubicBezTo>
                <a:cubicBezTo>
                  <a:pt x="105" y="64"/>
                  <a:pt x="105" y="66"/>
                  <a:pt x="104" y="69"/>
                </a:cubicBezTo>
                <a:cubicBezTo>
                  <a:pt x="102" y="75"/>
                  <a:pt x="100" y="77"/>
                  <a:pt x="93" y="78"/>
                </a:cubicBezTo>
                <a:moveTo>
                  <a:pt x="77" y="54"/>
                </a:moveTo>
                <a:cubicBezTo>
                  <a:pt x="76" y="57"/>
                  <a:pt x="76" y="57"/>
                  <a:pt x="76" y="57"/>
                </a:cubicBezTo>
                <a:cubicBezTo>
                  <a:pt x="67" y="85"/>
                  <a:pt x="67" y="85"/>
                  <a:pt x="67" y="85"/>
                </a:cubicBezTo>
                <a:cubicBezTo>
                  <a:pt x="67" y="86"/>
                  <a:pt x="67" y="86"/>
                  <a:pt x="67" y="86"/>
                </a:cubicBezTo>
                <a:cubicBezTo>
                  <a:pt x="40" y="86"/>
                  <a:pt x="40" y="86"/>
                  <a:pt x="40" y="86"/>
                </a:cubicBezTo>
                <a:cubicBezTo>
                  <a:pt x="37" y="82"/>
                  <a:pt x="37" y="82"/>
                  <a:pt x="37" y="82"/>
                </a:cubicBezTo>
                <a:cubicBezTo>
                  <a:pt x="67" y="51"/>
                  <a:pt x="67" y="51"/>
                  <a:pt x="67" y="51"/>
                </a:cubicBezTo>
                <a:cubicBezTo>
                  <a:pt x="48" y="51"/>
                  <a:pt x="48" y="51"/>
                  <a:pt x="48" y="51"/>
                </a:cubicBezTo>
                <a:cubicBezTo>
                  <a:pt x="25" y="76"/>
                  <a:pt x="25" y="76"/>
                  <a:pt x="25" y="76"/>
                </a:cubicBezTo>
                <a:cubicBezTo>
                  <a:pt x="32" y="51"/>
                  <a:pt x="32" y="51"/>
                  <a:pt x="32" y="51"/>
                </a:cubicBezTo>
                <a:cubicBezTo>
                  <a:pt x="18" y="51"/>
                  <a:pt x="18" y="51"/>
                  <a:pt x="18" y="51"/>
                </a:cubicBezTo>
                <a:cubicBezTo>
                  <a:pt x="18" y="2"/>
                  <a:pt x="18" y="2"/>
                  <a:pt x="18" y="2"/>
                </a:cubicBezTo>
                <a:cubicBezTo>
                  <a:pt x="77" y="2"/>
                  <a:pt x="77" y="2"/>
                  <a:pt x="77" y="2"/>
                </a:cubicBezTo>
                <a:lnTo>
                  <a:pt x="77" y="54"/>
                </a:lnTo>
                <a:close/>
                <a:moveTo>
                  <a:pt x="221" y="0"/>
                </a:moveTo>
                <a:cubicBezTo>
                  <a:pt x="221" y="56"/>
                  <a:pt x="221" y="56"/>
                  <a:pt x="221" y="56"/>
                </a:cubicBezTo>
                <a:cubicBezTo>
                  <a:pt x="219" y="58"/>
                  <a:pt x="217" y="60"/>
                  <a:pt x="215" y="61"/>
                </a:cubicBezTo>
                <a:cubicBezTo>
                  <a:pt x="215" y="0"/>
                  <a:pt x="215" y="0"/>
                  <a:pt x="215" y="0"/>
                </a:cubicBezTo>
                <a:cubicBezTo>
                  <a:pt x="152" y="0"/>
                  <a:pt x="152" y="0"/>
                  <a:pt x="152" y="0"/>
                </a:cubicBezTo>
                <a:cubicBezTo>
                  <a:pt x="152" y="51"/>
                  <a:pt x="152" y="51"/>
                  <a:pt x="152" y="51"/>
                </a:cubicBezTo>
                <a:cubicBezTo>
                  <a:pt x="147" y="51"/>
                  <a:pt x="147" y="51"/>
                  <a:pt x="147" y="51"/>
                </a:cubicBezTo>
                <a:cubicBezTo>
                  <a:pt x="147" y="0"/>
                  <a:pt x="147" y="0"/>
                  <a:pt x="147" y="0"/>
                </a:cubicBezTo>
                <a:cubicBezTo>
                  <a:pt x="84" y="0"/>
                  <a:pt x="84" y="0"/>
                  <a:pt x="84" y="0"/>
                </a:cubicBezTo>
                <a:cubicBezTo>
                  <a:pt x="84" y="51"/>
                  <a:pt x="84" y="51"/>
                  <a:pt x="84" y="51"/>
                </a:cubicBezTo>
                <a:cubicBezTo>
                  <a:pt x="79" y="51"/>
                  <a:pt x="79" y="51"/>
                  <a:pt x="79" y="51"/>
                </a:cubicBezTo>
                <a:cubicBezTo>
                  <a:pt x="79" y="0"/>
                  <a:pt x="79" y="0"/>
                  <a:pt x="79" y="0"/>
                </a:cubicBezTo>
                <a:cubicBezTo>
                  <a:pt x="16" y="0"/>
                  <a:pt x="16" y="0"/>
                  <a:pt x="16" y="0"/>
                </a:cubicBezTo>
                <a:cubicBezTo>
                  <a:pt x="16" y="59"/>
                  <a:pt x="16" y="59"/>
                  <a:pt x="16" y="59"/>
                </a:cubicBezTo>
                <a:cubicBezTo>
                  <a:pt x="0" y="112"/>
                  <a:pt x="0" y="112"/>
                  <a:pt x="0" y="112"/>
                </a:cubicBezTo>
                <a:cubicBezTo>
                  <a:pt x="14" y="112"/>
                  <a:pt x="14" y="112"/>
                  <a:pt x="14" y="112"/>
                </a:cubicBezTo>
                <a:cubicBezTo>
                  <a:pt x="21" y="88"/>
                  <a:pt x="21" y="88"/>
                  <a:pt x="21" y="88"/>
                </a:cubicBezTo>
                <a:cubicBezTo>
                  <a:pt x="23" y="88"/>
                  <a:pt x="23" y="88"/>
                  <a:pt x="23" y="88"/>
                </a:cubicBezTo>
                <a:cubicBezTo>
                  <a:pt x="35" y="112"/>
                  <a:pt x="35" y="112"/>
                  <a:pt x="35" y="112"/>
                </a:cubicBezTo>
                <a:cubicBezTo>
                  <a:pt x="52" y="112"/>
                  <a:pt x="52" y="112"/>
                  <a:pt x="52" y="112"/>
                </a:cubicBezTo>
                <a:cubicBezTo>
                  <a:pt x="41" y="88"/>
                  <a:pt x="41" y="88"/>
                  <a:pt x="41" y="88"/>
                </a:cubicBezTo>
                <a:cubicBezTo>
                  <a:pt x="66" y="88"/>
                  <a:pt x="66" y="88"/>
                  <a:pt x="66" y="88"/>
                </a:cubicBezTo>
                <a:cubicBezTo>
                  <a:pt x="59" y="112"/>
                  <a:pt x="59" y="112"/>
                  <a:pt x="59" y="112"/>
                </a:cubicBezTo>
                <a:cubicBezTo>
                  <a:pt x="75" y="112"/>
                  <a:pt x="75" y="112"/>
                  <a:pt x="75" y="112"/>
                </a:cubicBezTo>
                <a:cubicBezTo>
                  <a:pt x="82" y="89"/>
                  <a:pt x="82" y="89"/>
                  <a:pt x="82" y="89"/>
                </a:cubicBezTo>
                <a:cubicBezTo>
                  <a:pt x="85" y="89"/>
                  <a:pt x="85" y="89"/>
                  <a:pt x="85" y="89"/>
                </a:cubicBezTo>
                <a:cubicBezTo>
                  <a:pt x="85" y="88"/>
                  <a:pt x="85" y="88"/>
                  <a:pt x="85" y="88"/>
                </a:cubicBezTo>
                <a:cubicBezTo>
                  <a:pt x="90" y="88"/>
                  <a:pt x="90" y="88"/>
                  <a:pt x="90" y="88"/>
                </a:cubicBezTo>
                <a:cubicBezTo>
                  <a:pt x="90" y="88"/>
                  <a:pt x="90" y="88"/>
                  <a:pt x="90" y="88"/>
                </a:cubicBezTo>
                <a:cubicBezTo>
                  <a:pt x="120" y="88"/>
                  <a:pt x="120" y="88"/>
                  <a:pt x="120" y="88"/>
                </a:cubicBezTo>
                <a:cubicBezTo>
                  <a:pt x="113" y="112"/>
                  <a:pt x="113" y="112"/>
                  <a:pt x="113" y="112"/>
                </a:cubicBezTo>
                <a:cubicBezTo>
                  <a:pt x="128" y="112"/>
                  <a:pt x="128" y="112"/>
                  <a:pt x="128" y="112"/>
                </a:cubicBezTo>
                <a:cubicBezTo>
                  <a:pt x="135" y="88"/>
                  <a:pt x="135" y="88"/>
                  <a:pt x="135" y="88"/>
                </a:cubicBezTo>
                <a:cubicBezTo>
                  <a:pt x="142" y="88"/>
                  <a:pt x="142" y="88"/>
                  <a:pt x="142" y="88"/>
                </a:cubicBezTo>
                <a:cubicBezTo>
                  <a:pt x="142" y="112"/>
                  <a:pt x="142" y="112"/>
                  <a:pt x="142" y="112"/>
                </a:cubicBezTo>
                <a:cubicBezTo>
                  <a:pt x="155" y="112"/>
                  <a:pt x="155" y="112"/>
                  <a:pt x="155" y="112"/>
                </a:cubicBezTo>
                <a:cubicBezTo>
                  <a:pt x="170" y="88"/>
                  <a:pt x="170" y="88"/>
                  <a:pt x="170" y="88"/>
                </a:cubicBezTo>
                <a:cubicBezTo>
                  <a:pt x="180" y="88"/>
                  <a:pt x="180" y="88"/>
                  <a:pt x="180" y="88"/>
                </a:cubicBezTo>
                <a:cubicBezTo>
                  <a:pt x="175" y="112"/>
                  <a:pt x="175" y="112"/>
                  <a:pt x="175" y="112"/>
                </a:cubicBezTo>
                <a:cubicBezTo>
                  <a:pt x="190" y="112"/>
                  <a:pt x="190" y="112"/>
                  <a:pt x="190" y="112"/>
                </a:cubicBezTo>
                <a:cubicBezTo>
                  <a:pt x="195" y="88"/>
                  <a:pt x="195" y="88"/>
                  <a:pt x="195" y="88"/>
                </a:cubicBezTo>
                <a:cubicBezTo>
                  <a:pt x="204" y="88"/>
                  <a:pt x="204" y="88"/>
                  <a:pt x="204" y="88"/>
                </a:cubicBezTo>
                <a:cubicBezTo>
                  <a:pt x="204" y="96"/>
                  <a:pt x="206" y="102"/>
                  <a:pt x="210" y="107"/>
                </a:cubicBezTo>
                <a:cubicBezTo>
                  <a:pt x="216" y="112"/>
                  <a:pt x="225" y="113"/>
                  <a:pt x="232" y="113"/>
                </a:cubicBezTo>
                <a:cubicBezTo>
                  <a:pt x="241" y="113"/>
                  <a:pt x="251" y="112"/>
                  <a:pt x="261" y="110"/>
                </a:cubicBezTo>
                <a:cubicBezTo>
                  <a:pt x="266" y="88"/>
                  <a:pt x="266" y="88"/>
                  <a:pt x="266" y="88"/>
                </a:cubicBezTo>
                <a:cubicBezTo>
                  <a:pt x="283" y="88"/>
                  <a:pt x="283" y="88"/>
                  <a:pt x="283" y="88"/>
                </a:cubicBezTo>
                <a:cubicBezTo>
                  <a:pt x="283" y="0"/>
                  <a:pt x="283" y="0"/>
                  <a:pt x="283" y="0"/>
                </a:cubicBezTo>
                <a:lnTo>
                  <a:pt x="221" y="0"/>
                </a:lnTo>
                <a:close/>
              </a:path>
            </a:pathLst>
          </a:custGeom>
          <a:solidFill>
            <a:schemeClr val="bg1"/>
          </a:solidFill>
          <a:ln>
            <a:noFill/>
          </a:ln>
        </p:spPr>
        <p:txBody>
          <a:bodyPr vert="horz" wrap="square" lIns="72744" tIns="36372" rIns="72744" bIns="36372" numCol="1" anchor="t" anchorCtr="0" compatLnSpc="1">
            <a:prstTxWarp prst="textNoShape">
              <a:avLst/>
            </a:prstTxWarp>
          </a:bodyPr>
          <a:lstStyle/>
          <a:p>
            <a:endParaRPr lang="fr-FR" sz="1160"/>
          </a:p>
        </p:txBody>
      </p:sp>
      <p:sp>
        <p:nvSpPr>
          <p:cNvPr id="99" name="Espace réservé du texte 13">
            <a:extLst>
              <a:ext uri="{FF2B5EF4-FFF2-40B4-BE49-F238E27FC236}">
                <a16:creationId xmlns:a16="http://schemas.microsoft.com/office/drawing/2014/main" id="{5F4F6256-2D8B-4778-91D0-E057606B4C1A}"/>
              </a:ext>
            </a:extLst>
          </p:cNvPr>
          <p:cNvSpPr>
            <a:spLocks noGrp="1"/>
          </p:cNvSpPr>
          <p:nvPr>
            <p:ph type="body" sz="quarter" idx="12"/>
          </p:nvPr>
        </p:nvSpPr>
        <p:spPr>
          <a:xfrm>
            <a:off x="1319917" y="2649049"/>
            <a:ext cx="7615211" cy="3535681"/>
          </a:xfrm>
          <a:prstGeom prst="rect">
            <a:avLst/>
          </a:prstGeom>
        </p:spPr>
        <p:txBody>
          <a:bodyPr anchor="t"/>
          <a:lstStyle>
            <a:lvl1pPr marL="0" indent="0" eaLnBrk="1" hangingPunct="1">
              <a:lnSpc>
                <a:spcPct val="70000"/>
              </a:lnSpc>
              <a:spcAft>
                <a:spcPts val="0"/>
              </a:spcAft>
              <a:buNone/>
              <a:defRPr lang="fr-FR" sz="7258" b="0" dirty="0" smtClean="0">
                <a:solidFill>
                  <a:schemeClr val="bg1"/>
                </a:solidFill>
                <a:latin typeface="KPMG Thin" panose="020B0203030202040204" pitchFamily="34" charset="0"/>
                <a:cs typeface="KPMG Thin" panose="020B0203030202040204" pitchFamily="34" charset="0"/>
              </a:defRPr>
            </a:lvl1pPr>
            <a:lvl2pPr marL="20208" indent="0">
              <a:spcBef>
                <a:spcPts val="3182"/>
              </a:spcBef>
              <a:spcAft>
                <a:spcPts val="0"/>
              </a:spcAft>
              <a:buNone/>
              <a:defRPr lang="fr-FR" sz="1273" b="1" i="0" dirty="0" smtClean="0">
                <a:solidFill>
                  <a:schemeClr val="bg1"/>
                </a:solidFill>
                <a:latin typeface="Arial" panose="020B0604020202020204" pitchFamily="34" charset="0"/>
                <a:cs typeface="Arial" panose="020B0604020202020204" pitchFamily="34" charset="0"/>
              </a:defRPr>
            </a:lvl2pPr>
            <a:lvl3pPr marL="20208" indent="0">
              <a:spcAft>
                <a:spcPts val="0"/>
              </a:spcAft>
              <a:buNone/>
              <a:defRPr lang="fr-FR" sz="1697" b="0" i="0" dirty="0" smtClean="0">
                <a:solidFill>
                  <a:schemeClr val="bg1"/>
                </a:solidFill>
                <a:latin typeface="Arial" panose="020B0604020202020204" pitchFamily="34" charset="0"/>
                <a:cs typeface="Arial" panose="020B0604020202020204" pitchFamily="34" charset="0"/>
              </a:defRPr>
            </a:lvl3pPr>
            <a:lvl4pPr>
              <a:spcBef>
                <a:spcPts val="11934"/>
              </a:spcBef>
              <a:spcAft>
                <a:spcPts val="0"/>
              </a:spcAft>
              <a:defRPr lang="fr-FR" sz="852" b="0" i="0" dirty="0" smtClean="0">
                <a:solidFill>
                  <a:srgbClr val="00338D"/>
                </a:solidFill>
                <a:latin typeface="Univers for KPMG Light"/>
                <a:cs typeface="Univers for KPMG Light"/>
              </a:defRPr>
            </a:lvl4pPr>
            <a:lvl5pPr>
              <a:defRPr lang="fr-FR" sz="852" b="0" i="0" dirty="0">
                <a:solidFill>
                  <a:srgbClr val="FFFFFF"/>
                </a:solidFill>
                <a:latin typeface="Univers for KPMG Light"/>
                <a:cs typeface="Univers for KPMG Light"/>
              </a:defRPr>
            </a:lvl5pPr>
          </a:lstStyle>
          <a:p>
            <a:pPr lvl="0"/>
            <a:r>
              <a:rPr lang="fr-FR"/>
              <a:t>Cliquez pour modifier les styles du texte du masque</a:t>
            </a:r>
          </a:p>
          <a:p>
            <a:pPr lvl="1"/>
            <a:r>
              <a:rPr lang="fr-FR"/>
              <a:t>Deuxième niveau</a:t>
            </a:r>
          </a:p>
        </p:txBody>
      </p:sp>
      <p:sp>
        <p:nvSpPr>
          <p:cNvPr id="100" name="ZoneTexte 99">
            <a:extLst>
              <a:ext uri="{FF2B5EF4-FFF2-40B4-BE49-F238E27FC236}">
                <a16:creationId xmlns:a16="http://schemas.microsoft.com/office/drawing/2014/main" id="{21F9130D-FFDE-4AB5-904B-8595CBF14888}"/>
              </a:ext>
            </a:extLst>
          </p:cNvPr>
          <p:cNvSpPr txBox="1"/>
          <p:nvPr userDrawn="1"/>
        </p:nvSpPr>
        <p:spPr>
          <a:xfrm>
            <a:off x="1328878" y="5825202"/>
            <a:ext cx="1745673" cy="206660"/>
          </a:xfrm>
          <a:prstGeom prst="rect">
            <a:avLst/>
          </a:prstGeom>
          <a:noFill/>
        </p:spPr>
        <p:txBody>
          <a:bodyPr wrap="square" lIns="0" rtlCol="0">
            <a:spAutoFit/>
          </a:bodyPr>
          <a:lstStyle/>
          <a:p>
            <a:r>
              <a:rPr lang="fr-FR" sz="743" b="0">
                <a:solidFill>
                  <a:schemeClr val="bg1"/>
                </a:solidFill>
                <a:latin typeface="Univers 45 Light" pitchFamily="2" charset="0"/>
                <a:cs typeface="Univers LT Std 45 Light"/>
              </a:rPr>
              <a:t>kpmg.fr</a:t>
            </a:r>
            <a:endParaRPr lang="fr-FR" sz="1114" b="0">
              <a:solidFill>
                <a:schemeClr val="bg1"/>
              </a:solidFill>
              <a:latin typeface="Univers 45 Light" pitchFamily="2" charset="0"/>
              <a:cs typeface="Univers LT Std 45 Light"/>
            </a:endParaRPr>
          </a:p>
        </p:txBody>
      </p:sp>
    </p:spTree>
    <p:extLst>
      <p:ext uri="{BB962C8B-B14F-4D97-AF65-F5344CB8AC3E}">
        <p14:creationId xmlns:p14="http://schemas.microsoft.com/office/powerpoint/2010/main" val="163253435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1_Singular title">
    <p:bg>
      <p:bgPr>
        <a:solidFill>
          <a:srgbClr val="19B6BD"/>
        </a:solidFill>
        <a:effectLst/>
      </p:bgPr>
    </p:bg>
    <p:spTree>
      <p:nvGrpSpPr>
        <p:cNvPr id="1" name=""/>
        <p:cNvGrpSpPr/>
        <p:nvPr/>
      </p:nvGrpSpPr>
      <p:grpSpPr>
        <a:xfrm>
          <a:off x="0" y="0"/>
          <a:ext cx="0" cy="0"/>
          <a:chOff x="0" y="0"/>
          <a:chExt cx="0" cy="0"/>
        </a:xfrm>
      </p:grpSpPr>
      <p:sp>
        <p:nvSpPr>
          <p:cNvPr id="63" name="object 2"/>
          <p:cNvSpPr/>
          <p:nvPr userDrawn="1"/>
        </p:nvSpPr>
        <p:spPr>
          <a:xfrm>
            <a:off x="-2412" y="3"/>
            <a:ext cx="7927001" cy="6858000"/>
          </a:xfrm>
          <a:prstGeom prst="rect">
            <a:avLst/>
          </a:prstGeom>
          <a:gradFill flip="none" rotWithShape="1">
            <a:gsLst>
              <a:gs pos="0">
                <a:srgbClr val="005EB8"/>
              </a:gs>
              <a:gs pos="100000">
                <a:srgbClr val="002880"/>
              </a:gs>
            </a:gsLst>
            <a:lin ang="10800000" scaled="1"/>
            <a:tileRect/>
          </a:gradFill>
          <a:ln>
            <a:noFill/>
          </a:ln>
          <a:effectLst/>
        </p:spPr>
        <p:txBody>
          <a:bodyPr lIns="46084" tIns="46084" rIns="46084" bIns="46084" anchor="ctr"/>
          <a:lstStyle/>
          <a:p>
            <a:pPr lvl="0" algn="ctr" defTabSz="748894" fontAlgn="base" hangingPunct="0">
              <a:lnSpc>
                <a:spcPct val="100000"/>
              </a:lnSpc>
              <a:spcBef>
                <a:spcPct val="0"/>
              </a:spcBef>
              <a:spcAft>
                <a:spcPct val="0"/>
              </a:spcAft>
            </a:pPr>
            <a:endParaRPr sz="2903">
              <a:solidFill>
                <a:srgbClr val="FFFFFF"/>
              </a:solidFill>
              <a:latin typeface="Helvetica Neue Medium" charset="0"/>
              <a:ea typeface="Helvetica Neue Medium" charset="0"/>
              <a:cs typeface="Helvetica Neue Medium" charset="0"/>
            </a:endParaRPr>
          </a:p>
        </p:txBody>
      </p:sp>
      <p:grpSp>
        <p:nvGrpSpPr>
          <p:cNvPr id="130" name="Group 2"/>
          <p:cNvGrpSpPr>
            <a:grpSpLocks/>
          </p:cNvGrpSpPr>
          <p:nvPr/>
        </p:nvGrpSpPr>
        <p:grpSpPr bwMode="auto">
          <a:xfrm>
            <a:off x="-16084" y="3"/>
            <a:ext cx="913295" cy="6847584"/>
            <a:chOff x="889000" y="0"/>
            <a:chExt cx="1828800" cy="13711767"/>
          </a:xfrm>
        </p:grpSpPr>
        <p:sp>
          <p:nvSpPr>
            <p:cNvPr id="199" name="Rectangle 3"/>
            <p:cNvSpPr>
              <a:spLocks/>
            </p:cNvSpPr>
            <p:nvPr/>
          </p:nvSpPr>
          <p:spPr bwMode="auto">
            <a:xfrm>
              <a:off x="889000" y="0"/>
              <a:ext cx="6096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0" name="Rectangle 4"/>
            <p:cNvSpPr>
              <a:spLocks/>
            </p:cNvSpPr>
            <p:nvPr/>
          </p:nvSpPr>
          <p:spPr bwMode="auto">
            <a:xfrm>
              <a:off x="889000" y="1710266"/>
              <a:ext cx="6096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1" name="Rectangle 5"/>
            <p:cNvSpPr>
              <a:spLocks/>
            </p:cNvSpPr>
            <p:nvPr/>
          </p:nvSpPr>
          <p:spPr bwMode="auto">
            <a:xfrm>
              <a:off x="889000" y="3433233"/>
              <a:ext cx="6096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2" name="Rectangle 6"/>
            <p:cNvSpPr>
              <a:spLocks/>
            </p:cNvSpPr>
            <p:nvPr/>
          </p:nvSpPr>
          <p:spPr bwMode="auto">
            <a:xfrm>
              <a:off x="889000" y="5143500"/>
              <a:ext cx="609600" cy="1714500"/>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3" name="Rectangle 7"/>
            <p:cNvSpPr>
              <a:spLocks/>
            </p:cNvSpPr>
            <p:nvPr/>
          </p:nvSpPr>
          <p:spPr bwMode="auto">
            <a:xfrm>
              <a:off x="889000" y="6853766"/>
              <a:ext cx="6096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4" name="Rectangle 8"/>
            <p:cNvSpPr>
              <a:spLocks/>
            </p:cNvSpPr>
            <p:nvPr/>
          </p:nvSpPr>
          <p:spPr bwMode="auto">
            <a:xfrm>
              <a:off x="889000" y="8576733"/>
              <a:ext cx="609600" cy="1714501"/>
            </a:xfrm>
            <a:prstGeom prst="rect">
              <a:avLst/>
            </a:prstGeom>
            <a:solidFill>
              <a:srgbClr val="002B90">
                <a:alpha val="3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5" name="Rectangle 9"/>
            <p:cNvSpPr>
              <a:spLocks/>
            </p:cNvSpPr>
            <p:nvPr/>
          </p:nvSpPr>
          <p:spPr bwMode="auto">
            <a:xfrm>
              <a:off x="889000" y="10287000"/>
              <a:ext cx="609600" cy="1714500"/>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6" name="Rectangle 10"/>
            <p:cNvSpPr>
              <a:spLocks/>
            </p:cNvSpPr>
            <p:nvPr/>
          </p:nvSpPr>
          <p:spPr bwMode="auto">
            <a:xfrm>
              <a:off x="889000" y="11997266"/>
              <a:ext cx="6096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7" name="Rectangle 11"/>
            <p:cNvSpPr>
              <a:spLocks/>
            </p:cNvSpPr>
            <p:nvPr/>
          </p:nvSpPr>
          <p:spPr bwMode="auto">
            <a:xfrm>
              <a:off x="1498600" y="0"/>
              <a:ext cx="6096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8" name="Rectangle 12"/>
            <p:cNvSpPr>
              <a:spLocks/>
            </p:cNvSpPr>
            <p:nvPr/>
          </p:nvSpPr>
          <p:spPr bwMode="auto">
            <a:xfrm>
              <a:off x="1498600" y="1710266"/>
              <a:ext cx="6096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9" name="Rectangle 13"/>
            <p:cNvSpPr>
              <a:spLocks/>
            </p:cNvSpPr>
            <p:nvPr/>
          </p:nvSpPr>
          <p:spPr bwMode="auto">
            <a:xfrm>
              <a:off x="1498600" y="3433233"/>
              <a:ext cx="6096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0" name="Rectangle 14"/>
            <p:cNvSpPr>
              <a:spLocks/>
            </p:cNvSpPr>
            <p:nvPr/>
          </p:nvSpPr>
          <p:spPr bwMode="auto">
            <a:xfrm>
              <a:off x="1498600" y="5143500"/>
              <a:ext cx="6096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1" name="Rectangle 15"/>
            <p:cNvSpPr>
              <a:spLocks/>
            </p:cNvSpPr>
            <p:nvPr/>
          </p:nvSpPr>
          <p:spPr bwMode="auto">
            <a:xfrm>
              <a:off x="1498600" y="6853766"/>
              <a:ext cx="609600" cy="1714501"/>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2" name="Rectangle 16"/>
            <p:cNvSpPr>
              <a:spLocks/>
            </p:cNvSpPr>
            <p:nvPr/>
          </p:nvSpPr>
          <p:spPr bwMode="auto">
            <a:xfrm>
              <a:off x="1498600" y="8576733"/>
              <a:ext cx="6096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3" name="Rectangle 17"/>
            <p:cNvSpPr>
              <a:spLocks/>
            </p:cNvSpPr>
            <p:nvPr/>
          </p:nvSpPr>
          <p:spPr bwMode="auto">
            <a:xfrm>
              <a:off x="1498600" y="10287000"/>
              <a:ext cx="6096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4" name="Rectangle 18"/>
            <p:cNvSpPr>
              <a:spLocks/>
            </p:cNvSpPr>
            <p:nvPr/>
          </p:nvSpPr>
          <p:spPr bwMode="auto">
            <a:xfrm>
              <a:off x="1498600" y="11997266"/>
              <a:ext cx="609600" cy="1714501"/>
            </a:xfrm>
            <a:prstGeom prst="rect">
              <a:avLst/>
            </a:prstGeom>
            <a:solidFill>
              <a:srgbClr val="002B90">
                <a:alpha val="6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5" name="Rectangle 19"/>
            <p:cNvSpPr>
              <a:spLocks/>
            </p:cNvSpPr>
            <p:nvPr/>
          </p:nvSpPr>
          <p:spPr bwMode="auto">
            <a:xfrm>
              <a:off x="2108200" y="0"/>
              <a:ext cx="6096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6" name="Rectangle 20"/>
            <p:cNvSpPr>
              <a:spLocks/>
            </p:cNvSpPr>
            <p:nvPr/>
          </p:nvSpPr>
          <p:spPr bwMode="auto">
            <a:xfrm>
              <a:off x="2108200" y="1710266"/>
              <a:ext cx="6096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7" name="Rectangle 21"/>
            <p:cNvSpPr>
              <a:spLocks/>
            </p:cNvSpPr>
            <p:nvPr/>
          </p:nvSpPr>
          <p:spPr bwMode="auto">
            <a:xfrm>
              <a:off x="2108200" y="3433233"/>
              <a:ext cx="6096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8" name="Rectangle 22"/>
            <p:cNvSpPr>
              <a:spLocks/>
            </p:cNvSpPr>
            <p:nvPr/>
          </p:nvSpPr>
          <p:spPr bwMode="auto">
            <a:xfrm>
              <a:off x="2108200" y="5143500"/>
              <a:ext cx="6096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9" name="Rectangle 23"/>
            <p:cNvSpPr>
              <a:spLocks/>
            </p:cNvSpPr>
            <p:nvPr/>
          </p:nvSpPr>
          <p:spPr bwMode="auto">
            <a:xfrm>
              <a:off x="2108200" y="6853766"/>
              <a:ext cx="609600" cy="1714501"/>
            </a:xfrm>
            <a:prstGeom prst="rect">
              <a:avLst/>
            </a:prstGeom>
            <a:solidFill>
              <a:srgbClr val="002B90">
                <a:alpha val="64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20" name="Rectangle 24"/>
            <p:cNvSpPr>
              <a:spLocks/>
            </p:cNvSpPr>
            <p:nvPr/>
          </p:nvSpPr>
          <p:spPr bwMode="auto">
            <a:xfrm>
              <a:off x="2108200" y="8576733"/>
              <a:ext cx="6096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21" name="Rectangle 25"/>
            <p:cNvSpPr>
              <a:spLocks/>
            </p:cNvSpPr>
            <p:nvPr/>
          </p:nvSpPr>
          <p:spPr bwMode="auto">
            <a:xfrm>
              <a:off x="2108200" y="10287000"/>
              <a:ext cx="6096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22" name="Rectangle 26"/>
            <p:cNvSpPr>
              <a:spLocks/>
            </p:cNvSpPr>
            <p:nvPr/>
          </p:nvSpPr>
          <p:spPr bwMode="auto">
            <a:xfrm>
              <a:off x="2108200" y="11997266"/>
              <a:ext cx="6096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grpSp>
      <p:sp>
        <p:nvSpPr>
          <p:cNvPr id="6" name="Espace réservé pour une image  5"/>
          <p:cNvSpPr>
            <a:spLocks noGrp="1"/>
          </p:cNvSpPr>
          <p:nvPr userDrawn="1">
            <p:ph type="pic" sz="quarter" idx="16"/>
          </p:nvPr>
        </p:nvSpPr>
        <p:spPr>
          <a:xfrm>
            <a:off x="7924587" y="3"/>
            <a:ext cx="4267414" cy="6858000"/>
          </a:xfrm>
        </p:spPr>
        <p:txBody>
          <a:bodyPr/>
          <a:lstStyle/>
          <a:p>
            <a:r>
              <a:rPr lang="fr-FR"/>
              <a:t>Cliquez sur l'icône pour ajouter une image</a:t>
            </a:r>
          </a:p>
        </p:txBody>
      </p:sp>
      <p:grpSp>
        <p:nvGrpSpPr>
          <p:cNvPr id="28" name="Groupe 27"/>
          <p:cNvGrpSpPr/>
          <p:nvPr userDrawn="1"/>
        </p:nvGrpSpPr>
        <p:grpSpPr>
          <a:xfrm>
            <a:off x="-1372879" y="-89319"/>
            <a:ext cx="1372882" cy="2028459"/>
            <a:chOff x="-1029662" y="-66989"/>
            <a:chExt cx="1029661" cy="1521344"/>
          </a:xfrm>
        </p:grpSpPr>
        <p:sp>
          <p:nvSpPr>
            <p:cNvPr id="29" name="Rectangle 28"/>
            <p:cNvSpPr/>
            <p:nvPr userDrawn="1"/>
          </p:nvSpPr>
          <p:spPr>
            <a:xfrm>
              <a:off x="-249371" y="130628"/>
              <a:ext cx="144000" cy="14400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0" name="Rectangle 29"/>
            <p:cNvSpPr/>
            <p:nvPr userDrawn="1"/>
          </p:nvSpPr>
          <p:spPr>
            <a:xfrm>
              <a:off x="-249371" y="302711"/>
              <a:ext cx="144000" cy="144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1" name="Rectangle 30"/>
            <p:cNvSpPr/>
            <p:nvPr userDrawn="1"/>
          </p:nvSpPr>
          <p:spPr>
            <a:xfrm>
              <a:off x="-249371" y="474794"/>
              <a:ext cx="144000" cy="144000"/>
            </a:xfrm>
            <a:prstGeom prst="rect">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2" name="Rectangle 31"/>
            <p:cNvSpPr/>
            <p:nvPr userDrawn="1"/>
          </p:nvSpPr>
          <p:spPr>
            <a:xfrm>
              <a:off x="-249371" y="742927"/>
              <a:ext cx="144000" cy="144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3" name="Rectangle 32"/>
            <p:cNvSpPr/>
            <p:nvPr userDrawn="1"/>
          </p:nvSpPr>
          <p:spPr>
            <a:xfrm>
              <a:off x="-249371" y="939754"/>
              <a:ext cx="144000" cy="144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4" name="Rectangle 33"/>
            <p:cNvSpPr/>
            <p:nvPr userDrawn="1"/>
          </p:nvSpPr>
          <p:spPr>
            <a:xfrm>
              <a:off x="-249371" y="1136581"/>
              <a:ext cx="144000" cy="144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5" name="Rectangle 34"/>
            <p:cNvSpPr/>
            <p:nvPr userDrawn="1"/>
          </p:nvSpPr>
          <p:spPr>
            <a:xfrm>
              <a:off x="-249371" y="1310355"/>
              <a:ext cx="144000" cy="144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6" name="Rectangle 35"/>
            <p:cNvSpPr/>
            <p:nvPr userDrawn="1"/>
          </p:nvSpPr>
          <p:spPr>
            <a:xfrm>
              <a:off x="-1029662" y="-66989"/>
              <a:ext cx="1029661" cy="167113"/>
            </a:xfrm>
            <a:prstGeom prst="rect">
              <a:avLst/>
            </a:prstGeom>
          </p:spPr>
          <p:txBody>
            <a:bodyPr wrap="square">
              <a:spAutoFit/>
            </a:bodyPr>
            <a:lstStyle/>
            <a:p>
              <a:pPr algn="l"/>
              <a:r>
                <a:rPr lang="fr-FR" sz="848">
                  <a:solidFill>
                    <a:schemeClr val="tx1"/>
                  </a:solidFill>
                </a:rPr>
                <a:t>Couleurs à utiliser</a:t>
              </a:r>
            </a:p>
          </p:txBody>
        </p:sp>
        <p:sp>
          <p:nvSpPr>
            <p:cNvPr id="37" name="Rectangle 36"/>
            <p:cNvSpPr/>
            <p:nvPr userDrawn="1"/>
          </p:nvSpPr>
          <p:spPr>
            <a:xfrm rot="5400000">
              <a:off x="-505824" y="277865"/>
              <a:ext cx="352260" cy="154995"/>
            </a:xfrm>
            <a:prstGeom prst="rect">
              <a:avLst/>
            </a:prstGeom>
          </p:spPr>
          <p:txBody>
            <a:bodyPr wrap="none" lIns="0" rIns="0">
              <a:spAutoFit/>
            </a:bodyPr>
            <a:lstStyle/>
            <a:p>
              <a:r>
                <a:rPr lang="fr-FR" sz="743" b="1">
                  <a:solidFill>
                    <a:srgbClr val="00338D"/>
                  </a:solidFill>
                </a:rPr>
                <a:t>PRIMAIRE</a:t>
              </a:r>
            </a:p>
          </p:txBody>
        </p:sp>
        <p:sp>
          <p:nvSpPr>
            <p:cNvPr id="38" name="Rectangle 37"/>
            <p:cNvSpPr/>
            <p:nvPr userDrawn="1"/>
          </p:nvSpPr>
          <p:spPr>
            <a:xfrm rot="5400000">
              <a:off x="-568943" y="960155"/>
              <a:ext cx="478496" cy="154995"/>
            </a:xfrm>
            <a:prstGeom prst="rect">
              <a:avLst/>
            </a:prstGeom>
          </p:spPr>
          <p:txBody>
            <a:bodyPr wrap="none" lIns="0" rIns="0">
              <a:spAutoFit/>
            </a:bodyPr>
            <a:lstStyle/>
            <a:p>
              <a:r>
                <a:rPr lang="fr-FR" sz="743" b="1">
                  <a:solidFill>
                    <a:srgbClr val="483698"/>
                  </a:solidFill>
                </a:rPr>
                <a:t>SECONDAIRE</a:t>
              </a:r>
            </a:p>
          </p:txBody>
        </p:sp>
      </p:grpSp>
      <p:sp>
        <p:nvSpPr>
          <p:cNvPr id="20" name="Espace réservé du texte 13"/>
          <p:cNvSpPr>
            <a:spLocks noGrp="1"/>
          </p:cNvSpPr>
          <p:nvPr userDrawn="1">
            <p:ph type="body" sz="quarter" idx="12"/>
          </p:nvPr>
        </p:nvSpPr>
        <p:spPr>
          <a:xfrm>
            <a:off x="2406773" y="2249442"/>
            <a:ext cx="4978599" cy="2485432"/>
          </a:xfrm>
          <a:prstGeom prst="rect">
            <a:avLst/>
          </a:prstGeom>
        </p:spPr>
        <p:txBody>
          <a:bodyPr anchor="t"/>
          <a:lstStyle>
            <a:lvl1pPr marL="0" indent="0" eaLnBrk="1" hangingPunct="1">
              <a:lnSpc>
                <a:spcPct val="70000"/>
              </a:lnSpc>
              <a:spcAft>
                <a:spcPts val="0"/>
              </a:spcAft>
              <a:buNone/>
              <a:defRPr lang="fr-FR" sz="8709" b="0" dirty="0" smtClean="0">
                <a:solidFill>
                  <a:schemeClr val="bg1"/>
                </a:solidFill>
                <a:latin typeface="KPMG Thin" panose="020B0203030202040204" pitchFamily="34" charset="0"/>
                <a:cs typeface="KPMG Thin" panose="020B0203030202040204" pitchFamily="34" charset="0"/>
              </a:defRPr>
            </a:lvl1pPr>
            <a:lvl2pPr marL="20208" indent="0">
              <a:spcBef>
                <a:spcPts val="954"/>
              </a:spcBef>
              <a:spcAft>
                <a:spcPts val="0"/>
              </a:spcAft>
              <a:buNone/>
              <a:defRPr lang="fr-FR" sz="1167" b="1" i="0" dirty="0" smtClean="0">
                <a:solidFill>
                  <a:schemeClr val="bg1"/>
                </a:solidFill>
                <a:latin typeface="Arial" panose="020B0604020202020204" pitchFamily="34" charset="0"/>
                <a:cs typeface="Arial" panose="020B0604020202020204" pitchFamily="34" charset="0"/>
              </a:defRPr>
            </a:lvl2pPr>
            <a:lvl3pPr marL="20208" indent="0">
              <a:spcAft>
                <a:spcPts val="0"/>
              </a:spcAft>
              <a:buNone/>
              <a:defRPr lang="fr-FR" sz="1167" b="0" i="0" dirty="0" smtClean="0">
                <a:solidFill>
                  <a:schemeClr val="bg1"/>
                </a:solidFill>
                <a:latin typeface="Arial" panose="020B0604020202020204" pitchFamily="34" charset="0"/>
                <a:cs typeface="Arial" panose="020B0604020202020204" pitchFamily="34" charset="0"/>
              </a:defRPr>
            </a:lvl3pPr>
            <a:lvl4pPr>
              <a:spcBef>
                <a:spcPts val="11934"/>
              </a:spcBef>
              <a:spcAft>
                <a:spcPts val="0"/>
              </a:spcAft>
              <a:defRPr lang="fr-FR" sz="852" b="0" i="0" dirty="0" smtClean="0">
                <a:solidFill>
                  <a:srgbClr val="00338D"/>
                </a:solidFill>
                <a:latin typeface="Univers for KPMG Light"/>
                <a:cs typeface="Univers for KPMG Light"/>
              </a:defRPr>
            </a:lvl4pPr>
            <a:lvl5pPr>
              <a:defRPr lang="fr-FR" sz="852" b="0" i="0" dirty="0">
                <a:solidFill>
                  <a:srgbClr val="FFFFFF"/>
                </a:solidFill>
                <a:latin typeface="Univers for KPMG Light"/>
                <a:cs typeface="Univers for KPMG Light"/>
              </a:defRPr>
            </a:lvl5pPr>
          </a:lstStyle>
          <a:p>
            <a:pPr lvl="0"/>
            <a:r>
              <a:rPr lang="fr-FR"/>
              <a:t>Cliquez pour modifier les styles du texte du masque</a:t>
            </a:r>
          </a:p>
        </p:txBody>
      </p:sp>
      <p:sp>
        <p:nvSpPr>
          <p:cNvPr id="21" name="Espace réservé du texte 2"/>
          <p:cNvSpPr>
            <a:spLocks noGrp="1"/>
          </p:cNvSpPr>
          <p:nvPr userDrawn="1">
            <p:ph type="body" sz="quarter" idx="15" hasCustomPrompt="1"/>
          </p:nvPr>
        </p:nvSpPr>
        <p:spPr>
          <a:xfrm>
            <a:off x="390213" y="1115371"/>
            <a:ext cx="2278799" cy="3619500"/>
          </a:xfrm>
        </p:spPr>
        <p:txBody>
          <a:bodyPr/>
          <a:lstStyle>
            <a:lvl1pPr marL="0" algn="ctr" defTabSz="392844" rtl="0" eaLnBrk="1" latinLnBrk="0" hangingPunct="1">
              <a:defRPr lang="fr-FR" sz="21138" b="0" kern="1200" dirty="0" smtClean="0">
                <a:solidFill>
                  <a:srgbClr val="0091DA"/>
                </a:solidFill>
                <a:latin typeface="KPMG Thin" panose="020B0203030202040204" pitchFamily="34" charset="0"/>
                <a:ea typeface="+mn-ea"/>
                <a:cs typeface="KPMG Thin" panose="020B0203030202040204" pitchFamily="34" charset="0"/>
              </a:defRPr>
            </a:lvl1pPr>
          </a:lstStyle>
          <a:p>
            <a:pPr lvl="0"/>
            <a:r>
              <a:rPr lang="fr-FR"/>
              <a:t>0</a:t>
            </a:r>
          </a:p>
        </p:txBody>
      </p:sp>
      <p:grpSp>
        <p:nvGrpSpPr>
          <p:cNvPr id="61" name="Groupe 60"/>
          <p:cNvGrpSpPr/>
          <p:nvPr userDrawn="1"/>
        </p:nvGrpSpPr>
        <p:grpSpPr>
          <a:xfrm>
            <a:off x="-1380" y="0"/>
            <a:ext cx="755967" cy="6865428"/>
            <a:chOff x="0" y="0"/>
            <a:chExt cx="1219200" cy="13716000"/>
          </a:xfrm>
        </p:grpSpPr>
        <p:grpSp>
          <p:nvGrpSpPr>
            <p:cNvPr id="62" name="Group 5"/>
            <p:cNvGrpSpPr>
              <a:grpSpLocks/>
            </p:cNvGrpSpPr>
            <p:nvPr/>
          </p:nvGrpSpPr>
          <p:grpSpPr bwMode="auto">
            <a:xfrm>
              <a:off x="0" y="0"/>
              <a:ext cx="1219200" cy="13710181"/>
              <a:chOff x="0" y="0"/>
              <a:chExt cx="1219200" cy="13711767"/>
            </a:xfrm>
          </p:grpSpPr>
          <p:sp>
            <p:nvSpPr>
              <p:cNvPr id="117" name="Rectangle 6"/>
              <p:cNvSpPr>
                <a:spLocks/>
              </p:cNvSpPr>
              <p:nvPr/>
            </p:nvSpPr>
            <p:spPr bwMode="auto">
              <a:xfrm>
                <a:off x="0" y="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18" name="Rectangle 7"/>
              <p:cNvSpPr>
                <a:spLocks/>
              </p:cNvSpPr>
              <p:nvPr/>
            </p:nvSpPr>
            <p:spPr bwMode="auto">
              <a:xfrm>
                <a:off x="0" y="1710266"/>
                <a:ext cx="4064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19" name="Rectangle 8"/>
              <p:cNvSpPr>
                <a:spLocks/>
              </p:cNvSpPr>
              <p:nvPr/>
            </p:nvSpPr>
            <p:spPr bwMode="auto">
              <a:xfrm>
                <a:off x="0" y="3433233"/>
                <a:ext cx="4064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0" name="Rectangle 9"/>
              <p:cNvSpPr>
                <a:spLocks/>
              </p:cNvSpPr>
              <p:nvPr/>
            </p:nvSpPr>
            <p:spPr bwMode="auto">
              <a:xfrm>
                <a:off x="0" y="5143500"/>
                <a:ext cx="406400" cy="1714500"/>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1" name="Rectangle 10"/>
              <p:cNvSpPr>
                <a:spLocks/>
              </p:cNvSpPr>
              <p:nvPr/>
            </p:nvSpPr>
            <p:spPr bwMode="auto">
              <a:xfrm>
                <a:off x="0" y="6853766"/>
                <a:ext cx="4064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2" name="Rectangle 11"/>
              <p:cNvSpPr>
                <a:spLocks/>
              </p:cNvSpPr>
              <p:nvPr/>
            </p:nvSpPr>
            <p:spPr bwMode="auto">
              <a:xfrm>
                <a:off x="0" y="8576733"/>
                <a:ext cx="406400" cy="1714501"/>
              </a:xfrm>
              <a:prstGeom prst="rect">
                <a:avLst/>
              </a:prstGeom>
              <a:solidFill>
                <a:srgbClr val="002B90">
                  <a:alpha val="3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3" name="Rectangle 12"/>
              <p:cNvSpPr>
                <a:spLocks/>
              </p:cNvSpPr>
              <p:nvPr/>
            </p:nvSpPr>
            <p:spPr bwMode="auto">
              <a:xfrm>
                <a:off x="0" y="10287000"/>
                <a:ext cx="406400" cy="1714500"/>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4" name="Rectangle 13"/>
              <p:cNvSpPr>
                <a:spLocks/>
              </p:cNvSpPr>
              <p:nvPr/>
            </p:nvSpPr>
            <p:spPr bwMode="auto">
              <a:xfrm>
                <a:off x="0" y="11997266"/>
                <a:ext cx="4064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5" name="Rectangle 14"/>
              <p:cNvSpPr>
                <a:spLocks/>
              </p:cNvSpPr>
              <p:nvPr/>
            </p:nvSpPr>
            <p:spPr bwMode="auto">
              <a:xfrm>
                <a:off x="406400" y="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6" name="Rectangle 15"/>
              <p:cNvSpPr>
                <a:spLocks/>
              </p:cNvSpPr>
              <p:nvPr/>
            </p:nvSpPr>
            <p:spPr bwMode="auto">
              <a:xfrm>
                <a:off x="406400" y="1710266"/>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7" name="Rectangle 16"/>
              <p:cNvSpPr>
                <a:spLocks/>
              </p:cNvSpPr>
              <p:nvPr/>
            </p:nvSpPr>
            <p:spPr bwMode="auto">
              <a:xfrm>
                <a:off x="406400" y="3433233"/>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8" name="Rectangle 17"/>
              <p:cNvSpPr>
                <a:spLocks/>
              </p:cNvSpPr>
              <p:nvPr/>
            </p:nvSpPr>
            <p:spPr bwMode="auto">
              <a:xfrm>
                <a:off x="406400" y="51435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9" name="Rectangle 18"/>
              <p:cNvSpPr>
                <a:spLocks/>
              </p:cNvSpPr>
              <p:nvPr/>
            </p:nvSpPr>
            <p:spPr bwMode="auto">
              <a:xfrm>
                <a:off x="406400" y="6853766"/>
                <a:ext cx="406400" cy="1714501"/>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1" name="Rectangle 19"/>
              <p:cNvSpPr>
                <a:spLocks/>
              </p:cNvSpPr>
              <p:nvPr/>
            </p:nvSpPr>
            <p:spPr bwMode="auto">
              <a:xfrm>
                <a:off x="406400" y="8576733"/>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3" name="Rectangle 20"/>
              <p:cNvSpPr>
                <a:spLocks/>
              </p:cNvSpPr>
              <p:nvPr/>
            </p:nvSpPr>
            <p:spPr bwMode="auto">
              <a:xfrm>
                <a:off x="406400" y="102870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4" name="Rectangle 21"/>
              <p:cNvSpPr>
                <a:spLocks/>
              </p:cNvSpPr>
              <p:nvPr/>
            </p:nvSpPr>
            <p:spPr bwMode="auto">
              <a:xfrm>
                <a:off x="406400" y="11997266"/>
                <a:ext cx="406400" cy="1714501"/>
              </a:xfrm>
              <a:prstGeom prst="rect">
                <a:avLst/>
              </a:prstGeom>
              <a:solidFill>
                <a:srgbClr val="002B90">
                  <a:alpha val="6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5" name="Rectangle 22"/>
              <p:cNvSpPr>
                <a:spLocks/>
              </p:cNvSpPr>
              <p:nvPr/>
            </p:nvSpPr>
            <p:spPr bwMode="auto">
              <a:xfrm>
                <a:off x="812800" y="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6" name="Rectangle 23"/>
              <p:cNvSpPr>
                <a:spLocks/>
              </p:cNvSpPr>
              <p:nvPr/>
            </p:nvSpPr>
            <p:spPr bwMode="auto">
              <a:xfrm>
                <a:off x="812800" y="1710266"/>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7" name="Rectangle 24"/>
              <p:cNvSpPr>
                <a:spLocks/>
              </p:cNvSpPr>
              <p:nvPr/>
            </p:nvSpPr>
            <p:spPr bwMode="auto">
              <a:xfrm>
                <a:off x="812800" y="3433233"/>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8" name="Rectangle 25"/>
              <p:cNvSpPr>
                <a:spLocks/>
              </p:cNvSpPr>
              <p:nvPr/>
            </p:nvSpPr>
            <p:spPr bwMode="auto">
              <a:xfrm>
                <a:off x="812800" y="51435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9" name="Rectangle 26"/>
              <p:cNvSpPr>
                <a:spLocks/>
              </p:cNvSpPr>
              <p:nvPr/>
            </p:nvSpPr>
            <p:spPr bwMode="auto">
              <a:xfrm>
                <a:off x="812800" y="6853766"/>
                <a:ext cx="406400" cy="1714501"/>
              </a:xfrm>
              <a:prstGeom prst="rect">
                <a:avLst/>
              </a:prstGeom>
              <a:solidFill>
                <a:srgbClr val="002B90">
                  <a:alpha val="64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40" name="Rectangle 27"/>
              <p:cNvSpPr>
                <a:spLocks/>
              </p:cNvSpPr>
              <p:nvPr/>
            </p:nvSpPr>
            <p:spPr bwMode="auto">
              <a:xfrm>
                <a:off x="812800" y="8576733"/>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41" name="Rectangle 28"/>
              <p:cNvSpPr>
                <a:spLocks/>
              </p:cNvSpPr>
              <p:nvPr/>
            </p:nvSpPr>
            <p:spPr bwMode="auto">
              <a:xfrm>
                <a:off x="812800" y="1028700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42" name="Rectangle 29"/>
              <p:cNvSpPr>
                <a:spLocks/>
              </p:cNvSpPr>
              <p:nvPr/>
            </p:nvSpPr>
            <p:spPr bwMode="auto">
              <a:xfrm>
                <a:off x="812800" y="11997266"/>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grpSp>
          <p:nvGrpSpPr>
            <p:cNvPr id="64" name="Group 32"/>
            <p:cNvGrpSpPr>
              <a:grpSpLocks/>
            </p:cNvGrpSpPr>
            <p:nvPr/>
          </p:nvGrpSpPr>
          <p:grpSpPr bwMode="auto">
            <a:xfrm>
              <a:off x="0" y="0"/>
              <a:ext cx="1219200" cy="13710181"/>
              <a:chOff x="0" y="0"/>
              <a:chExt cx="1219200" cy="13711767"/>
            </a:xfrm>
          </p:grpSpPr>
          <p:sp>
            <p:nvSpPr>
              <p:cNvPr id="91" name="Rectangle 33"/>
              <p:cNvSpPr>
                <a:spLocks/>
              </p:cNvSpPr>
              <p:nvPr/>
            </p:nvSpPr>
            <p:spPr bwMode="auto">
              <a:xfrm>
                <a:off x="0" y="0"/>
                <a:ext cx="406400" cy="1714500"/>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2" name="Rectangle 34"/>
              <p:cNvSpPr>
                <a:spLocks/>
              </p:cNvSpPr>
              <p:nvPr/>
            </p:nvSpPr>
            <p:spPr bwMode="auto">
              <a:xfrm>
                <a:off x="0" y="1710266"/>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3" name="Rectangle 35"/>
              <p:cNvSpPr>
                <a:spLocks/>
              </p:cNvSpPr>
              <p:nvPr/>
            </p:nvSpPr>
            <p:spPr bwMode="auto">
              <a:xfrm>
                <a:off x="0" y="3433233"/>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4" name="Rectangle 36"/>
              <p:cNvSpPr>
                <a:spLocks/>
              </p:cNvSpPr>
              <p:nvPr/>
            </p:nvSpPr>
            <p:spPr bwMode="auto">
              <a:xfrm>
                <a:off x="0" y="5143500"/>
                <a:ext cx="406400" cy="1714500"/>
              </a:xfrm>
              <a:prstGeom prst="rect">
                <a:avLst/>
              </a:prstGeom>
              <a:solidFill>
                <a:srgbClr val="005EB8">
                  <a:alpha val="32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5" name="Rectangle 37"/>
              <p:cNvSpPr>
                <a:spLocks/>
              </p:cNvSpPr>
              <p:nvPr/>
            </p:nvSpPr>
            <p:spPr bwMode="auto">
              <a:xfrm>
                <a:off x="0" y="6853766"/>
                <a:ext cx="406400" cy="1714501"/>
              </a:xfrm>
              <a:prstGeom prst="rect">
                <a:avLst/>
              </a:prstGeom>
              <a:solidFill>
                <a:srgbClr val="005EB8">
                  <a:alpha val="8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6" name="Rectangle 38"/>
              <p:cNvSpPr>
                <a:spLocks/>
              </p:cNvSpPr>
              <p:nvPr/>
            </p:nvSpPr>
            <p:spPr bwMode="auto">
              <a:xfrm>
                <a:off x="0" y="8576733"/>
                <a:ext cx="406400" cy="1714501"/>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7" name="Rectangle 39"/>
              <p:cNvSpPr>
                <a:spLocks/>
              </p:cNvSpPr>
              <p:nvPr/>
            </p:nvSpPr>
            <p:spPr bwMode="auto">
              <a:xfrm>
                <a:off x="0" y="10287000"/>
                <a:ext cx="406400" cy="1714500"/>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8" name="Rectangle 40"/>
              <p:cNvSpPr>
                <a:spLocks/>
              </p:cNvSpPr>
              <p:nvPr/>
            </p:nvSpPr>
            <p:spPr bwMode="auto">
              <a:xfrm>
                <a:off x="0" y="11997266"/>
                <a:ext cx="406400" cy="1714501"/>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9" name="Rectangle 41"/>
              <p:cNvSpPr>
                <a:spLocks/>
              </p:cNvSpPr>
              <p:nvPr/>
            </p:nvSpPr>
            <p:spPr bwMode="auto">
              <a:xfrm>
                <a:off x="406400" y="0"/>
                <a:ext cx="406400" cy="1714500"/>
              </a:xfrm>
              <a:prstGeom prst="rect">
                <a:avLst/>
              </a:prstGeom>
              <a:solidFill>
                <a:srgbClr val="005EB8">
                  <a:alpha val="3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0" name="Rectangle 42"/>
              <p:cNvSpPr>
                <a:spLocks/>
              </p:cNvSpPr>
              <p:nvPr/>
            </p:nvSpPr>
            <p:spPr bwMode="auto">
              <a:xfrm>
                <a:off x="406400" y="1710266"/>
                <a:ext cx="406400" cy="1714501"/>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1" name="Rectangle 43"/>
              <p:cNvSpPr>
                <a:spLocks/>
              </p:cNvSpPr>
              <p:nvPr/>
            </p:nvSpPr>
            <p:spPr bwMode="auto">
              <a:xfrm>
                <a:off x="406400" y="3433233"/>
                <a:ext cx="406400" cy="1714501"/>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2" name="Rectangle 44"/>
              <p:cNvSpPr>
                <a:spLocks/>
              </p:cNvSpPr>
              <p:nvPr/>
            </p:nvSpPr>
            <p:spPr bwMode="auto">
              <a:xfrm>
                <a:off x="406400" y="5143500"/>
                <a:ext cx="406400" cy="1714500"/>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3" name="Rectangle 45"/>
              <p:cNvSpPr>
                <a:spLocks/>
              </p:cNvSpPr>
              <p:nvPr/>
            </p:nvSpPr>
            <p:spPr bwMode="auto">
              <a:xfrm>
                <a:off x="406400" y="6853766"/>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4" name="Rectangle 46"/>
              <p:cNvSpPr>
                <a:spLocks/>
              </p:cNvSpPr>
              <p:nvPr/>
            </p:nvSpPr>
            <p:spPr bwMode="auto">
              <a:xfrm>
                <a:off x="406400" y="8576733"/>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5" name="Rectangle 47"/>
              <p:cNvSpPr>
                <a:spLocks/>
              </p:cNvSpPr>
              <p:nvPr/>
            </p:nvSpPr>
            <p:spPr bwMode="auto">
              <a:xfrm>
                <a:off x="406400" y="10287000"/>
                <a:ext cx="406400" cy="1714500"/>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6" name="Rectangle 48"/>
              <p:cNvSpPr>
                <a:spLocks/>
              </p:cNvSpPr>
              <p:nvPr/>
            </p:nvSpPr>
            <p:spPr bwMode="auto">
              <a:xfrm>
                <a:off x="406400" y="11997266"/>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7" name="Rectangle 49"/>
              <p:cNvSpPr>
                <a:spLocks/>
              </p:cNvSpPr>
              <p:nvPr/>
            </p:nvSpPr>
            <p:spPr bwMode="auto">
              <a:xfrm>
                <a:off x="812800" y="0"/>
                <a:ext cx="406400" cy="1714500"/>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8" name="Rectangle 50"/>
              <p:cNvSpPr>
                <a:spLocks/>
              </p:cNvSpPr>
              <p:nvPr/>
            </p:nvSpPr>
            <p:spPr bwMode="auto">
              <a:xfrm>
                <a:off x="812800" y="1710266"/>
                <a:ext cx="406400" cy="1714501"/>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9" name="Rectangle 51"/>
              <p:cNvSpPr>
                <a:spLocks/>
              </p:cNvSpPr>
              <p:nvPr/>
            </p:nvSpPr>
            <p:spPr bwMode="auto">
              <a:xfrm>
                <a:off x="812800" y="3433233"/>
                <a:ext cx="406400" cy="1714501"/>
              </a:xfrm>
              <a:prstGeom prst="rect">
                <a:avLst/>
              </a:prstGeom>
              <a:solidFill>
                <a:srgbClr val="005EB8">
                  <a:alpha val="17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10" name="Rectangle 52"/>
              <p:cNvSpPr>
                <a:spLocks/>
              </p:cNvSpPr>
              <p:nvPr/>
            </p:nvSpPr>
            <p:spPr bwMode="auto">
              <a:xfrm>
                <a:off x="812800" y="5143500"/>
                <a:ext cx="406400" cy="1714500"/>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13" name="Rectangle 53"/>
              <p:cNvSpPr>
                <a:spLocks/>
              </p:cNvSpPr>
              <p:nvPr/>
            </p:nvSpPr>
            <p:spPr bwMode="auto">
              <a:xfrm>
                <a:off x="812800" y="6853766"/>
                <a:ext cx="406400" cy="1714501"/>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14" name="Rectangle 54"/>
              <p:cNvSpPr>
                <a:spLocks/>
              </p:cNvSpPr>
              <p:nvPr/>
            </p:nvSpPr>
            <p:spPr bwMode="auto">
              <a:xfrm>
                <a:off x="812800" y="8576733"/>
                <a:ext cx="406400" cy="1714501"/>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15" name="Rectangle 55"/>
              <p:cNvSpPr>
                <a:spLocks/>
              </p:cNvSpPr>
              <p:nvPr/>
            </p:nvSpPr>
            <p:spPr bwMode="auto">
              <a:xfrm>
                <a:off x="812800" y="10287000"/>
                <a:ext cx="406400" cy="1714500"/>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16" name="Rectangle 56"/>
              <p:cNvSpPr>
                <a:spLocks/>
              </p:cNvSpPr>
              <p:nvPr/>
            </p:nvSpPr>
            <p:spPr bwMode="auto">
              <a:xfrm>
                <a:off x="812800" y="11997266"/>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grpSp>
          <p:nvGrpSpPr>
            <p:cNvPr id="65" name="Group 76"/>
            <p:cNvGrpSpPr>
              <a:grpSpLocks/>
            </p:cNvGrpSpPr>
            <p:nvPr/>
          </p:nvGrpSpPr>
          <p:grpSpPr bwMode="auto">
            <a:xfrm rot="10800000" flipH="1">
              <a:off x="0" y="4233"/>
              <a:ext cx="1219200" cy="13710180"/>
              <a:chOff x="-1" y="0"/>
              <a:chExt cx="1219202" cy="13711470"/>
            </a:xfrm>
          </p:grpSpPr>
          <p:sp>
            <p:nvSpPr>
              <p:cNvPr id="67" name="Rectangle 77"/>
              <p:cNvSpPr>
                <a:spLocks/>
              </p:cNvSpPr>
              <p:nvPr/>
            </p:nvSpPr>
            <p:spPr bwMode="auto">
              <a:xfrm>
                <a:off x="-1" y="0"/>
                <a:ext cx="406401" cy="1714463"/>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8" name="Rectangle 78"/>
              <p:cNvSpPr>
                <a:spLocks/>
              </p:cNvSpPr>
              <p:nvPr/>
            </p:nvSpPr>
            <p:spPr bwMode="auto">
              <a:xfrm>
                <a:off x="0" y="1710229"/>
                <a:ext cx="406400" cy="1714464"/>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9" name="Rectangle 79"/>
              <p:cNvSpPr>
                <a:spLocks/>
              </p:cNvSpPr>
              <p:nvPr/>
            </p:nvSpPr>
            <p:spPr bwMode="auto">
              <a:xfrm>
                <a:off x="0" y="3433159"/>
                <a:ext cx="406400" cy="1714463"/>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0" name="Rectangle 80"/>
              <p:cNvSpPr>
                <a:spLocks/>
              </p:cNvSpPr>
              <p:nvPr/>
            </p:nvSpPr>
            <p:spPr bwMode="auto">
              <a:xfrm>
                <a:off x="0" y="5143388"/>
                <a:ext cx="406400" cy="1714464"/>
              </a:xfrm>
              <a:prstGeom prst="rect">
                <a:avLst/>
              </a:prstGeom>
              <a:solidFill>
                <a:srgbClr val="005EB8">
                  <a:alpha val="32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1" name="Rectangle 81"/>
              <p:cNvSpPr>
                <a:spLocks/>
              </p:cNvSpPr>
              <p:nvPr/>
            </p:nvSpPr>
            <p:spPr bwMode="auto">
              <a:xfrm>
                <a:off x="0" y="6853618"/>
                <a:ext cx="406400" cy="1714463"/>
              </a:xfrm>
              <a:prstGeom prst="rect">
                <a:avLst/>
              </a:prstGeom>
              <a:solidFill>
                <a:srgbClr val="005EB8">
                  <a:alpha val="8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2" name="Rectangle 82"/>
              <p:cNvSpPr>
                <a:spLocks/>
              </p:cNvSpPr>
              <p:nvPr/>
            </p:nvSpPr>
            <p:spPr bwMode="auto">
              <a:xfrm>
                <a:off x="0" y="8576547"/>
                <a:ext cx="406400" cy="1714463"/>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3" name="Rectangle 83"/>
              <p:cNvSpPr>
                <a:spLocks/>
              </p:cNvSpPr>
              <p:nvPr/>
            </p:nvSpPr>
            <p:spPr bwMode="auto">
              <a:xfrm>
                <a:off x="0" y="10286776"/>
                <a:ext cx="406400" cy="1714464"/>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4" name="Rectangle 84"/>
              <p:cNvSpPr>
                <a:spLocks/>
              </p:cNvSpPr>
              <p:nvPr/>
            </p:nvSpPr>
            <p:spPr bwMode="auto">
              <a:xfrm>
                <a:off x="0" y="11997006"/>
                <a:ext cx="406400" cy="1714464"/>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5" name="Rectangle 85"/>
              <p:cNvSpPr>
                <a:spLocks/>
              </p:cNvSpPr>
              <p:nvPr/>
            </p:nvSpPr>
            <p:spPr bwMode="auto">
              <a:xfrm>
                <a:off x="406400" y="0"/>
                <a:ext cx="406400" cy="1714463"/>
              </a:xfrm>
              <a:prstGeom prst="rect">
                <a:avLst/>
              </a:prstGeom>
              <a:solidFill>
                <a:srgbClr val="005EB8">
                  <a:alpha val="3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6" name="Rectangle 86"/>
              <p:cNvSpPr>
                <a:spLocks/>
              </p:cNvSpPr>
              <p:nvPr/>
            </p:nvSpPr>
            <p:spPr bwMode="auto">
              <a:xfrm>
                <a:off x="406400" y="1710229"/>
                <a:ext cx="406400" cy="1714464"/>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7" name="Rectangle 87"/>
              <p:cNvSpPr>
                <a:spLocks/>
              </p:cNvSpPr>
              <p:nvPr/>
            </p:nvSpPr>
            <p:spPr bwMode="auto">
              <a:xfrm>
                <a:off x="406400" y="3433159"/>
                <a:ext cx="406400" cy="1714463"/>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8" name="Rectangle 88"/>
              <p:cNvSpPr>
                <a:spLocks/>
              </p:cNvSpPr>
              <p:nvPr/>
            </p:nvSpPr>
            <p:spPr bwMode="auto">
              <a:xfrm>
                <a:off x="406400" y="5143388"/>
                <a:ext cx="406400" cy="1714464"/>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9" name="Rectangle 89"/>
              <p:cNvSpPr>
                <a:spLocks/>
              </p:cNvSpPr>
              <p:nvPr/>
            </p:nvSpPr>
            <p:spPr bwMode="auto">
              <a:xfrm>
                <a:off x="406400" y="6853618"/>
                <a:ext cx="406400" cy="1714463"/>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0" name="Rectangle 90"/>
              <p:cNvSpPr>
                <a:spLocks/>
              </p:cNvSpPr>
              <p:nvPr/>
            </p:nvSpPr>
            <p:spPr bwMode="auto">
              <a:xfrm>
                <a:off x="406400" y="8576547"/>
                <a:ext cx="406400" cy="1714463"/>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1" name="Rectangle 91"/>
              <p:cNvSpPr>
                <a:spLocks/>
              </p:cNvSpPr>
              <p:nvPr/>
            </p:nvSpPr>
            <p:spPr bwMode="auto">
              <a:xfrm>
                <a:off x="406400" y="10286776"/>
                <a:ext cx="406400" cy="1714464"/>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2" name="Rectangle 92"/>
              <p:cNvSpPr>
                <a:spLocks/>
              </p:cNvSpPr>
              <p:nvPr/>
            </p:nvSpPr>
            <p:spPr bwMode="auto">
              <a:xfrm>
                <a:off x="406400" y="11997006"/>
                <a:ext cx="406400" cy="1714464"/>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3" name="Rectangle 93"/>
              <p:cNvSpPr>
                <a:spLocks/>
              </p:cNvSpPr>
              <p:nvPr/>
            </p:nvSpPr>
            <p:spPr bwMode="auto">
              <a:xfrm>
                <a:off x="812800" y="0"/>
                <a:ext cx="406400" cy="1714463"/>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4" name="Rectangle 94"/>
              <p:cNvSpPr>
                <a:spLocks/>
              </p:cNvSpPr>
              <p:nvPr/>
            </p:nvSpPr>
            <p:spPr bwMode="auto">
              <a:xfrm>
                <a:off x="812800" y="1710229"/>
                <a:ext cx="406400" cy="1714464"/>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5" name="Rectangle 95"/>
              <p:cNvSpPr>
                <a:spLocks/>
              </p:cNvSpPr>
              <p:nvPr/>
            </p:nvSpPr>
            <p:spPr bwMode="auto">
              <a:xfrm>
                <a:off x="812800" y="3433159"/>
                <a:ext cx="406400" cy="1714463"/>
              </a:xfrm>
              <a:prstGeom prst="rect">
                <a:avLst/>
              </a:prstGeom>
              <a:solidFill>
                <a:srgbClr val="005EB8">
                  <a:alpha val="17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6" name="Rectangle 96"/>
              <p:cNvSpPr>
                <a:spLocks/>
              </p:cNvSpPr>
              <p:nvPr/>
            </p:nvSpPr>
            <p:spPr bwMode="auto">
              <a:xfrm>
                <a:off x="812800" y="5143388"/>
                <a:ext cx="406400" cy="1714464"/>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7" name="Rectangle 97"/>
              <p:cNvSpPr>
                <a:spLocks/>
              </p:cNvSpPr>
              <p:nvPr/>
            </p:nvSpPr>
            <p:spPr bwMode="auto">
              <a:xfrm>
                <a:off x="812800" y="6853618"/>
                <a:ext cx="406400" cy="1714463"/>
              </a:xfrm>
              <a:prstGeom prst="rect">
                <a:avLst/>
              </a:prstGeom>
              <a:solidFill>
                <a:srgbClr val="006ADB">
                  <a:alpha val="40144"/>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8" name="Rectangle 98"/>
              <p:cNvSpPr>
                <a:spLocks/>
              </p:cNvSpPr>
              <p:nvPr/>
            </p:nvSpPr>
            <p:spPr bwMode="auto">
              <a:xfrm>
                <a:off x="812800" y="8576547"/>
                <a:ext cx="406400" cy="1714463"/>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9" name="Rectangle 99"/>
              <p:cNvSpPr>
                <a:spLocks/>
              </p:cNvSpPr>
              <p:nvPr/>
            </p:nvSpPr>
            <p:spPr bwMode="auto">
              <a:xfrm>
                <a:off x="812800" y="10286776"/>
                <a:ext cx="406400" cy="1714464"/>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0" name="Rectangle 100"/>
              <p:cNvSpPr>
                <a:spLocks/>
              </p:cNvSpPr>
              <p:nvPr/>
            </p:nvSpPr>
            <p:spPr bwMode="auto">
              <a:xfrm>
                <a:off x="812800" y="11997006"/>
                <a:ext cx="406400" cy="1714464"/>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sp>
          <p:nvSpPr>
            <p:cNvPr id="66" name="Rectangle 102"/>
            <p:cNvSpPr>
              <a:spLocks/>
            </p:cNvSpPr>
            <p:nvPr/>
          </p:nvSpPr>
          <p:spPr bwMode="auto">
            <a:xfrm>
              <a:off x="0" y="0"/>
              <a:ext cx="1219200" cy="13716000"/>
            </a:xfrm>
            <a:prstGeom prst="rect">
              <a:avLst/>
            </a:prstGeom>
            <a:gradFill rotWithShape="0">
              <a:gsLst>
                <a:gs pos="0">
                  <a:srgbClr val="002972">
                    <a:alpha val="69783"/>
                  </a:srgbClr>
                </a:gs>
                <a:gs pos="45749">
                  <a:srgbClr val="002972">
                    <a:alpha val="37858"/>
                  </a:srgbClr>
                </a:gs>
                <a:gs pos="100000">
                  <a:srgbClr val="003685">
                    <a:alpha val="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7093" tIns="27093" rIns="27093" bIns="27093" anchor="ctr"/>
            <a:lstStyle>
              <a:lvl1pPr defTabSz="552450">
                <a:defRPr sz="4800">
                  <a:solidFill>
                    <a:srgbClr val="FFFFFF"/>
                  </a:solidFill>
                  <a:latin typeface="Univers for KPMG Bold" charset="0"/>
                  <a:ea typeface="Univers for KPMG Bold" charset="0"/>
                  <a:cs typeface="Univers for KPMG Bold" charset="0"/>
                  <a:sym typeface="Univers for KPMG Bold" charset="0"/>
                </a:defRPr>
              </a:lvl1pPr>
              <a:lvl2pPr defTabSz="552450">
                <a:defRPr sz="4800">
                  <a:solidFill>
                    <a:srgbClr val="FFFFFF"/>
                  </a:solidFill>
                  <a:latin typeface="Univers for KPMG Bold" charset="0"/>
                  <a:ea typeface="Univers for KPMG Bold" charset="0"/>
                  <a:cs typeface="Univers for KPMG Bold" charset="0"/>
                  <a:sym typeface="Univers for KPMG Bold" charset="0"/>
                </a:defRPr>
              </a:lvl2pPr>
              <a:lvl3pPr defTabSz="552450">
                <a:defRPr sz="4800">
                  <a:solidFill>
                    <a:srgbClr val="FFFFFF"/>
                  </a:solidFill>
                  <a:latin typeface="Univers for KPMG Bold" charset="0"/>
                  <a:ea typeface="Univers for KPMG Bold" charset="0"/>
                  <a:cs typeface="Univers for KPMG Bold" charset="0"/>
                  <a:sym typeface="Univers for KPMG Bold" charset="0"/>
                </a:defRPr>
              </a:lvl3pPr>
              <a:lvl4pPr defTabSz="552450">
                <a:defRPr sz="4800">
                  <a:solidFill>
                    <a:srgbClr val="FFFFFF"/>
                  </a:solidFill>
                  <a:latin typeface="Univers for KPMG Bold" charset="0"/>
                  <a:ea typeface="Univers for KPMG Bold" charset="0"/>
                  <a:cs typeface="Univers for KPMG Bold" charset="0"/>
                  <a:sym typeface="Univers for KPMG Bold" charset="0"/>
                </a:defRPr>
              </a:lvl4pPr>
              <a:lvl5pPr defTabSz="552450">
                <a:defRPr sz="4800">
                  <a:solidFill>
                    <a:srgbClr val="FFFFFF"/>
                  </a:solidFill>
                  <a:latin typeface="Univers for KPMG Bold" charset="0"/>
                  <a:ea typeface="Univers for KPMG Bold" charset="0"/>
                  <a:cs typeface="Univers for KPMG Bold" charset="0"/>
                  <a:sym typeface="Univers for KPMG Bold" charset="0"/>
                </a:defRPr>
              </a:lvl5pPr>
              <a:lvl6pPr marL="4572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6pPr>
              <a:lvl7pPr marL="9144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7pPr>
              <a:lvl8pPr marL="13716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8pPr>
              <a:lvl9pPr marL="18288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9pPr>
            </a:lstStyle>
            <a:p>
              <a:pPr algn="ctr">
                <a:lnSpc>
                  <a:spcPct val="100000"/>
                </a:lnSpc>
              </a:pPr>
              <a:endParaRPr lang="fr-FR" altLang="fr-FR" sz="2177"/>
            </a:p>
          </p:txBody>
        </p:sp>
      </p:grpSp>
    </p:spTree>
    <p:extLst>
      <p:ext uri="{BB962C8B-B14F-4D97-AF65-F5344CB8AC3E}">
        <p14:creationId xmlns:p14="http://schemas.microsoft.com/office/powerpoint/2010/main" val="108692983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2_Singular title">
    <p:bg>
      <p:bgPr>
        <a:solidFill>
          <a:srgbClr val="19B6BD"/>
        </a:solidFill>
        <a:effectLst/>
      </p:bgPr>
    </p:bg>
    <p:spTree>
      <p:nvGrpSpPr>
        <p:cNvPr id="1" name=""/>
        <p:cNvGrpSpPr/>
        <p:nvPr/>
      </p:nvGrpSpPr>
      <p:grpSpPr>
        <a:xfrm>
          <a:off x="0" y="0"/>
          <a:ext cx="0" cy="0"/>
          <a:chOff x="0" y="0"/>
          <a:chExt cx="0" cy="0"/>
        </a:xfrm>
      </p:grpSpPr>
      <p:sp>
        <p:nvSpPr>
          <p:cNvPr id="63" name="object 2"/>
          <p:cNvSpPr/>
          <p:nvPr userDrawn="1"/>
        </p:nvSpPr>
        <p:spPr>
          <a:xfrm>
            <a:off x="-2412" y="3"/>
            <a:ext cx="7927001" cy="6858000"/>
          </a:xfrm>
          <a:prstGeom prst="rect">
            <a:avLst/>
          </a:prstGeom>
          <a:gradFill flip="none" rotWithShape="1">
            <a:gsLst>
              <a:gs pos="0">
                <a:srgbClr val="005EB8"/>
              </a:gs>
              <a:gs pos="100000">
                <a:srgbClr val="002880"/>
              </a:gs>
            </a:gsLst>
            <a:lin ang="10800000" scaled="1"/>
            <a:tileRect/>
          </a:gradFill>
          <a:ln>
            <a:noFill/>
          </a:ln>
          <a:effectLst/>
        </p:spPr>
        <p:txBody>
          <a:bodyPr lIns="46084" tIns="46084" rIns="46084" bIns="46084" anchor="ctr"/>
          <a:lstStyle/>
          <a:p>
            <a:pPr lvl="0" algn="ctr" defTabSz="748894" fontAlgn="base" hangingPunct="0">
              <a:lnSpc>
                <a:spcPct val="100000"/>
              </a:lnSpc>
              <a:spcBef>
                <a:spcPct val="0"/>
              </a:spcBef>
              <a:spcAft>
                <a:spcPct val="0"/>
              </a:spcAft>
            </a:pPr>
            <a:endParaRPr sz="2903">
              <a:solidFill>
                <a:srgbClr val="FFFFFF"/>
              </a:solidFill>
              <a:latin typeface="Helvetica Neue Medium" charset="0"/>
              <a:ea typeface="Helvetica Neue Medium" charset="0"/>
              <a:cs typeface="Helvetica Neue Medium" charset="0"/>
            </a:endParaRPr>
          </a:p>
        </p:txBody>
      </p:sp>
      <p:grpSp>
        <p:nvGrpSpPr>
          <p:cNvPr id="130" name="Group 2"/>
          <p:cNvGrpSpPr>
            <a:grpSpLocks/>
          </p:cNvGrpSpPr>
          <p:nvPr/>
        </p:nvGrpSpPr>
        <p:grpSpPr bwMode="auto">
          <a:xfrm>
            <a:off x="-16084" y="3"/>
            <a:ext cx="913295" cy="6847584"/>
            <a:chOff x="889000" y="0"/>
            <a:chExt cx="1828800" cy="13711767"/>
          </a:xfrm>
        </p:grpSpPr>
        <p:sp>
          <p:nvSpPr>
            <p:cNvPr id="199" name="Rectangle 3"/>
            <p:cNvSpPr>
              <a:spLocks/>
            </p:cNvSpPr>
            <p:nvPr/>
          </p:nvSpPr>
          <p:spPr bwMode="auto">
            <a:xfrm>
              <a:off x="889000" y="0"/>
              <a:ext cx="6096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0" name="Rectangle 4"/>
            <p:cNvSpPr>
              <a:spLocks/>
            </p:cNvSpPr>
            <p:nvPr/>
          </p:nvSpPr>
          <p:spPr bwMode="auto">
            <a:xfrm>
              <a:off x="889000" y="1710266"/>
              <a:ext cx="6096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1" name="Rectangle 5"/>
            <p:cNvSpPr>
              <a:spLocks/>
            </p:cNvSpPr>
            <p:nvPr/>
          </p:nvSpPr>
          <p:spPr bwMode="auto">
            <a:xfrm>
              <a:off x="889000" y="3433233"/>
              <a:ext cx="6096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2" name="Rectangle 6"/>
            <p:cNvSpPr>
              <a:spLocks/>
            </p:cNvSpPr>
            <p:nvPr/>
          </p:nvSpPr>
          <p:spPr bwMode="auto">
            <a:xfrm>
              <a:off x="889000" y="5143500"/>
              <a:ext cx="609600" cy="1714500"/>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3" name="Rectangle 7"/>
            <p:cNvSpPr>
              <a:spLocks/>
            </p:cNvSpPr>
            <p:nvPr/>
          </p:nvSpPr>
          <p:spPr bwMode="auto">
            <a:xfrm>
              <a:off x="889000" y="6853766"/>
              <a:ext cx="6096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4" name="Rectangle 8"/>
            <p:cNvSpPr>
              <a:spLocks/>
            </p:cNvSpPr>
            <p:nvPr/>
          </p:nvSpPr>
          <p:spPr bwMode="auto">
            <a:xfrm>
              <a:off x="889000" y="8576733"/>
              <a:ext cx="609600" cy="1714501"/>
            </a:xfrm>
            <a:prstGeom prst="rect">
              <a:avLst/>
            </a:prstGeom>
            <a:solidFill>
              <a:srgbClr val="002B90">
                <a:alpha val="3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5" name="Rectangle 9"/>
            <p:cNvSpPr>
              <a:spLocks/>
            </p:cNvSpPr>
            <p:nvPr/>
          </p:nvSpPr>
          <p:spPr bwMode="auto">
            <a:xfrm>
              <a:off x="889000" y="10287000"/>
              <a:ext cx="609600" cy="1714500"/>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6" name="Rectangle 10"/>
            <p:cNvSpPr>
              <a:spLocks/>
            </p:cNvSpPr>
            <p:nvPr/>
          </p:nvSpPr>
          <p:spPr bwMode="auto">
            <a:xfrm>
              <a:off x="889000" y="11997266"/>
              <a:ext cx="6096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7" name="Rectangle 11"/>
            <p:cNvSpPr>
              <a:spLocks/>
            </p:cNvSpPr>
            <p:nvPr/>
          </p:nvSpPr>
          <p:spPr bwMode="auto">
            <a:xfrm>
              <a:off x="1498600" y="0"/>
              <a:ext cx="6096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8" name="Rectangle 12"/>
            <p:cNvSpPr>
              <a:spLocks/>
            </p:cNvSpPr>
            <p:nvPr/>
          </p:nvSpPr>
          <p:spPr bwMode="auto">
            <a:xfrm>
              <a:off x="1498600" y="1710266"/>
              <a:ext cx="6096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9" name="Rectangle 13"/>
            <p:cNvSpPr>
              <a:spLocks/>
            </p:cNvSpPr>
            <p:nvPr/>
          </p:nvSpPr>
          <p:spPr bwMode="auto">
            <a:xfrm>
              <a:off x="1498600" y="3433233"/>
              <a:ext cx="6096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0" name="Rectangle 14"/>
            <p:cNvSpPr>
              <a:spLocks/>
            </p:cNvSpPr>
            <p:nvPr/>
          </p:nvSpPr>
          <p:spPr bwMode="auto">
            <a:xfrm>
              <a:off x="1498600" y="5143500"/>
              <a:ext cx="6096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1" name="Rectangle 15"/>
            <p:cNvSpPr>
              <a:spLocks/>
            </p:cNvSpPr>
            <p:nvPr/>
          </p:nvSpPr>
          <p:spPr bwMode="auto">
            <a:xfrm>
              <a:off x="1498600" y="6853766"/>
              <a:ext cx="609600" cy="1714501"/>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2" name="Rectangle 16"/>
            <p:cNvSpPr>
              <a:spLocks/>
            </p:cNvSpPr>
            <p:nvPr/>
          </p:nvSpPr>
          <p:spPr bwMode="auto">
            <a:xfrm>
              <a:off x="1498600" y="8576733"/>
              <a:ext cx="6096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3" name="Rectangle 17"/>
            <p:cNvSpPr>
              <a:spLocks/>
            </p:cNvSpPr>
            <p:nvPr/>
          </p:nvSpPr>
          <p:spPr bwMode="auto">
            <a:xfrm>
              <a:off x="1498600" y="10287000"/>
              <a:ext cx="6096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4" name="Rectangle 18"/>
            <p:cNvSpPr>
              <a:spLocks/>
            </p:cNvSpPr>
            <p:nvPr/>
          </p:nvSpPr>
          <p:spPr bwMode="auto">
            <a:xfrm>
              <a:off x="1498600" y="11997266"/>
              <a:ext cx="609600" cy="1714501"/>
            </a:xfrm>
            <a:prstGeom prst="rect">
              <a:avLst/>
            </a:prstGeom>
            <a:solidFill>
              <a:srgbClr val="002B90">
                <a:alpha val="6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5" name="Rectangle 19"/>
            <p:cNvSpPr>
              <a:spLocks/>
            </p:cNvSpPr>
            <p:nvPr/>
          </p:nvSpPr>
          <p:spPr bwMode="auto">
            <a:xfrm>
              <a:off x="2108200" y="0"/>
              <a:ext cx="6096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6" name="Rectangle 20"/>
            <p:cNvSpPr>
              <a:spLocks/>
            </p:cNvSpPr>
            <p:nvPr/>
          </p:nvSpPr>
          <p:spPr bwMode="auto">
            <a:xfrm>
              <a:off x="2108200" y="1710266"/>
              <a:ext cx="6096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7" name="Rectangle 21"/>
            <p:cNvSpPr>
              <a:spLocks/>
            </p:cNvSpPr>
            <p:nvPr/>
          </p:nvSpPr>
          <p:spPr bwMode="auto">
            <a:xfrm>
              <a:off x="2108200" y="3433233"/>
              <a:ext cx="6096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8" name="Rectangle 22"/>
            <p:cNvSpPr>
              <a:spLocks/>
            </p:cNvSpPr>
            <p:nvPr/>
          </p:nvSpPr>
          <p:spPr bwMode="auto">
            <a:xfrm>
              <a:off x="2108200" y="5143500"/>
              <a:ext cx="6096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9" name="Rectangle 23"/>
            <p:cNvSpPr>
              <a:spLocks/>
            </p:cNvSpPr>
            <p:nvPr/>
          </p:nvSpPr>
          <p:spPr bwMode="auto">
            <a:xfrm>
              <a:off x="2108200" y="6853766"/>
              <a:ext cx="609600" cy="1714501"/>
            </a:xfrm>
            <a:prstGeom prst="rect">
              <a:avLst/>
            </a:prstGeom>
            <a:solidFill>
              <a:srgbClr val="002B90">
                <a:alpha val="64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20" name="Rectangle 24"/>
            <p:cNvSpPr>
              <a:spLocks/>
            </p:cNvSpPr>
            <p:nvPr/>
          </p:nvSpPr>
          <p:spPr bwMode="auto">
            <a:xfrm>
              <a:off x="2108200" y="8576733"/>
              <a:ext cx="6096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21" name="Rectangle 25"/>
            <p:cNvSpPr>
              <a:spLocks/>
            </p:cNvSpPr>
            <p:nvPr/>
          </p:nvSpPr>
          <p:spPr bwMode="auto">
            <a:xfrm>
              <a:off x="2108200" y="10287000"/>
              <a:ext cx="6096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22" name="Rectangle 26"/>
            <p:cNvSpPr>
              <a:spLocks/>
            </p:cNvSpPr>
            <p:nvPr/>
          </p:nvSpPr>
          <p:spPr bwMode="auto">
            <a:xfrm>
              <a:off x="2108200" y="11997266"/>
              <a:ext cx="6096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grpSp>
      <p:sp>
        <p:nvSpPr>
          <p:cNvPr id="6" name="Espace réservé pour une image  5"/>
          <p:cNvSpPr>
            <a:spLocks noGrp="1"/>
          </p:cNvSpPr>
          <p:nvPr userDrawn="1">
            <p:ph type="pic" sz="quarter" idx="16"/>
          </p:nvPr>
        </p:nvSpPr>
        <p:spPr>
          <a:xfrm>
            <a:off x="7924587" y="3"/>
            <a:ext cx="4267414" cy="6858000"/>
          </a:xfrm>
        </p:spPr>
        <p:txBody>
          <a:bodyPr/>
          <a:lstStyle/>
          <a:p>
            <a:r>
              <a:rPr lang="fr-FR"/>
              <a:t>Cliquez sur l'icône pour ajouter une image</a:t>
            </a:r>
          </a:p>
        </p:txBody>
      </p:sp>
      <p:grpSp>
        <p:nvGrpSpPr>
          <p:cNvPr id="28" name="Groupe 27"/>
          <p:cNvGrpSpPr/>
          <p:nvPr userDrawn="1"/>
        </p:nvGrpSpPr>
        <p:grpSpPr>
          <a:xfrm>
            <a:off x="-1372879" y="-89319"/>
            <a:ext cx="1372882" cy="2028459"/>
            <a:chOff x="-1029662" y="-66989"/>
            <a:chExt cx="1029661" cy="1521344"/>
          </a:xfrm>
        </p:grpSpPr>
        <p:sp>
          <p:nvSpPr>
            <p:cNvPr id="29" name="Rectangle 28"/>
            <p:cNvSpPr/>
            <p:nvPr userDrawn="1"/>
          </p:nvSpPr>
          <p:spPr>
            <a:xfrm>
              <a:off x="-249371" y="130628"/>
              <a:ext cx="144000" cy="14400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0" name="Rectangle 29"/>
            <p:cNvSpPr/>
            <p:nvPr userDrawn="1"/>
          </p:nvSpPr>
          <p:spPr>
            <a:xfrm>
              <a:off x="-249371" y="302711"/>
              <a:ext cx="144000" cy="144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1" name="Rectangle 30"/>
            <p:cNvSpPr/>
            <p:nvPr userDrawn="1"/>
          </p:nvSpPr>
          <p:spPr>
            <a:xfrm>
              <a:off x="-249371" y="474794"/>
              <a:ext cx="144000" cy="144000"/>
            </a:xfrm>
            <a:prstGeom prst="rect">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2" name="Rectangle 31"/>
            <p:cNvSpPr/>
            <p:nvPr userDrawn="1"/>
          </p:nvSpPr>
          <p:spPr>
            <a:xfrm>
              <a:off x="-249371" y="742927"/>
              <a:ext cx="144000" cy="144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3" name="Rectangle 32"/>
            <p:cNvSpPr/>
            <p:nvPr userDrawn="1"/>
          </p:nvSpPr>
          <p:spPr>
            <a:xfrm>
              <a:off x="-249371" y="939754"/>
              <a:ext cx="144000" cy="144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4" name="Rectangle 33"/>
            <p:cNvSpPr/>
            <p:nvPr userDrawn="1"/>
          </p:nvSpPr>
          <p:spPr>
            <a:xfrm>
              <a:off x="-249371" y="1136581"/>
              <a:ext cx="144000" cy="144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5" name="Rectangle 34"/>
            <p:cNvSpPr/>
            <p:nvPr userDrawn="1"/>
          </p:nvSpPr>
          <p:spPr>
            <a:xfrm>
              <a:off x="-249371" y="1310355"/>
              <a:ext cx="144000" cy="144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6" name="Rectangle 35"/>
            <p:cNvSpPr/>
            <p:nvPr userDrawn="1"/>
          </p:nvSpPr>
          <p:spPr>
            <a:xfrm>
              <a:off x="-1029662" y="-66989"/>
              <a:ext cx="1029661" cy="167113"/>
            </a:xfrm>
            <a:prstGeom prst="rect">
              <a:avLst/>
            </a:prstGeom>
          </p:spPr>
          <p:txBody>
            <a:bodyPr wrap="square">
              <a:spAutoFit/>
            </a:bodyPr>
            <a:lstStyle/>
            <a:p>
              <a:pPr algn="l"/>
              <a:r>
                <a:rPr lang="fr-FR" sz="848">
                  <a:solidFill>
                    <a:schemeClr val="tx1"/>
                  </a:solidFill>
                </a:rPr>
                <a:t>Couleurs à utiliser</a:t>
              </a:r>
            </a:p>
          </p:txBody>
        </p:sp>
        <p:sp>
          <p:nvSpPr>
            <p:cNvPr id="37" name="Rectangle 36"/>
            <p:cNvSpPr/>
            <p:nvPr userDrawn="1"/>
          </p:nvSpPr>
          <p:spPr>
            <a:xfrm rot="5400000">
              <a:off x="-505824" y="277865"/>
              <a:ext cx="352260" cy="154995"/>
            </a:xfrm>
            <a:prstGeom prst="rect">
              <a:avLst/>
            </a:prstGeom>
          </p:spPr>
          <p:txBody>
            <a:bodyPr wrap="none" lIns="0" rIns="0">
              <a:spAutoFit/>
            </a:bodyPr>
            <a:lstStyle/>
            <a:p>
              <a:r>
                <a:rPr lang="fr-FR" sz="743" b="1">
                  <a:solidFill>
                    <a:srgbClr val="00338D"/>
                  </a:solidFill>
                </a:rPr>
                <a:t>PRIMAIRE</a:t>
              </a:r>
            </a:p>
          </p:txBody>
        </p:sp>
        <p:sp>
          <p:nvSpPr>
            <p:cNvPr id="38" name="Rectangle 37"/>
            <p:cNvSpPr/>
            <p:nvPr userDrawn="1"/>
          </p:nvSpPr>
          <p:spPr>
            <a:xfrm rot="5400000">
              <a:off x="-568943" y="960155"/>
              <a:ext cx="478496" cy="154995"/>
            </a:xfrm>
            <a:prstGeom prst="rect">
              <a:avLst/>
            </a:prstGeom>
          </p:spPr>
          <p:txBody>
            <a:bodyPr wrap="none" lIns="0" rIns="0">
              <a:spAutoFit/>
            </a:bodyPr>
            <a:lstStyle/>
            <a:p>
              <a:r>
                <a:rPr lang="fr-FR" sz="743" b="1">
                  <a:solidFill>
                    <a:srgbClr val="483698"/>
                  </a:solidFill>
                </a:rPr>
                <a:t>SECONDAIRE</a:t>
              </a:r>
            </a:p>
          </p:txBody>
        </p:sp>
      </p:grpSp>
      <p:grpSp>
        <p:nvGrpSpPr>
          <p:cNvPr id="61" name="Groupe 60"/>
          <p:cNvGrpSpPr/>
          <p:nvPr userDrawn="1"/>
        </p:nvGrpSpPr>
        <p:grpSpPr>
          <a:xfrm>
            <a:off x="-1380" y="0"/>
            <a:ext cx="755967" cy="6865428"/>
            <a:chOff x="0" y="0"/>
            <a:chExt cx="1219200" cy="13716000"/>
          </a:xfrm>
        </p:grpSpPr>
        <p:grpSp>
          <p:nvGrpSpPr>
            <p:cNvPr id="62" name="Group 5"/>
            <p:cNvGrpSpPr>
              <a:grpSpLocks/>
            </p:cNvGrpSpPr>
            <p:nvPr/>
          </p:nvGrpSpPr>
          <p:grpSpPr bwMode="auto">
            <a:xfrm>
              <a:off x="0" y="0"/>
              <a:ext cx="1219200" cy="13710181"/>
              <a:chOff x="0" y="0"/>
              <a:chExt cx="1219200" cy="13711767"/>
            </a:xfrm>
          </p:grpSpPr>
          <p:sp>
            <p:nvSpPr>
              <p:cNvPr id="117" name="Rectangle 6"/>
              <p:cNvSpPr>
                <a:spLocks/>
              </p:cNvSpPr>
              <p:nvPr/>
            </p:nvSpPr>
            <p:spPr bwMode="auto">
              <a:xfrm>
                <a:off x="0" y="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18" name="Rectangle 7"/>
              <p:cNvSpPr>
                <a:spLocks/>
              </p:cNvSpPr>
              <p:nvPr/>
            </p:nvSpPr>
            <p:spPr bwMode="auto">
              <a:xfrm>
                <a:off x="0" y="1710266"/>
                <a:ext cx="4064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19" name="Rectangle 8"/>
              <p:cNvSpPr>
                <a:spLocks/>
              </p:cNvSpPr>
              <p:nvPr/>
            </p:nvSpPr>
            <p:spPr bwMode="auto">
              <a:xfrm>
                <a:off x="0" y="3433233"/>
                <a:ext cx="4064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0" name="Rectangle 9"/>
              <p:cNvSpPr>
                <a:spLocks/>
              </p:cNvSpPr>
              <p:nvPr/>
            </p:nvSpPr>
            <p:spPr bwMode="auto">
              <a:xfrm>
                <a:off x="0" y="5143500"/>
                <a:ext cx="406400" cy="1714500"/>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1" name="Rectangle 10"/>
              <p:cNvSpPr>
                <a:spLocks/>
              </p:cNvSpPr>
              <p:nvPr/>
            </p:nvSpPr>
            <p:spPr bwMode="auto">
              <a:xfrm>
                <a:off x="0" y="6853766"/>
                <a:ext cx="4064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2" name="Rectangle 11"/>
              <p:cNvSpPr>
                <a:spLocks/>
              </p:cNvSpPr>
              <p:nvPr/>
            </p:nvSpPr>
            <p:spPr bwMode="auto">
              <a:xfrm>
                <a:off x="0" y="8576733"/>
                <a:ext cx="406400" cy="1714501"/>
              </a:xfrm>
              <a:prstGeom prst="rect">
                <a:avLst/>
              </a:prstGeom>
              <a:solidFill>
                <a:srgbClr val="002B90">
                  <a:alpha val="3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3" name="Rectangle 12"/>
              <p:cNvSpPr>
                <a:spLocks/>
              </p:cNvSpPr>
              <p:nvPr/>
            </p:nvSpPr>
            <p:spPr bwMode="auto">
              <a:xfrm>
                <a:off x="0" y="10287000"/>
                <a:ext cx="406400" cy="1714500"/>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4" name="Rectangle 13"/>
              <p:cNvSpPr>
                <a:spLocks/>
              </p:cNvSpPr>
              <p:nvPr/>
            </p:nvSpPr>
            <p:spPr bwMode="auto">
              <a:xfrm>
                <a:off x="0" y="11997266"/>
                <a:ext cx="4064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5" name="Rectangle 14"/>
              <p:cNvSpPr>
                <a:spLocks/>
              </p:cNvSpPr>
              <p:nvPr/>
            </p:nvSpPr>
            <p:spPr bwMode="auto">
              <a:xfrm>
                <a:off x="406400" y="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6" name="Rectangle 15"/>
              <p:cNvSpPr>
                <a:spLocks/>
              </p:cNvSpPr>
              <p:nvPr/>
            </p:nvSpPr>
            <p:spPr bwMode="auto">
              <a:xfrm>
                <a:off x="406400" y="1710266"/>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7" name="Rectangle 16"/>
              <p:cNvSpPr>
                <a:spLocks/>
              </p:cNvSpPr>
              <p:nvPr/>
            </p:nvSpPr>
            <p:spPr bwMode="auto">
              <a:xfrm>
                <a:off x="406400" y="3433233"/>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8" name="Rectangle 17"/>
              <p:cNvSpPr>
                <a:spLocks/>
              </p:cNvSpPr>
              <p:nvPr/>
            </p:nvSpPr>
            <p:spPr bwMode="auto">
              <a:xfrm>
                <a:off x="406400" y="51435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9" name="Rectangle 18"/>
              <p:cNvSpPr>
                <a:spLocks/>
              </p:cNvSpPr>
              <p:nvPr/>
            </p:nvSpPr>
            <p:spPr bwMode="auto">
              <a:xfrm>
                <a:off x="406400" y="6853766"/>
                <a:ext cx="406400" cy="1714501"/>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1" name="Rectangle 19"/>
              <p:cNvSpPr>
                <a:spLocks/>
              </p:cNvSpPr>
              <p:nvPr/>
            </p:nvSpPr>
            <p:spPr bwMode="auto">
              <a:xfrm>
                <a:off x="406400" y="8576733"/>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3" name="Rectangle 20"/>
              <p:cNvSpPr>
                <a:spLocks/>
              </p:cNvSpPr>
              <p:nvPr/>
            </p:nvSpPr>
            <p:spPr bwMode="auto">
              <a:xfrm>
                <a:off x="406400" y="102870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4" name="Rectangle 21"/>
              <p:cNvSpPr>
                <a:spLocks/>
              </p:cNvSpPr>
              <p:nvPr/>
            </p:nvSpPr>
            <p:spPr bwMode="auto">
              <a:xfrm>
                <a:off x="406400" y="11997266"/>
                <a:ext cx="406400" cy="1714501"/>
              </a:xfrm>
              <a:prstGeom prst="rect">
                <a:avLst/>
              </a:prstGeom>
              <a:solidFill>
                <a:srgbClr val="002B90">
                  <a:alpha val="6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5" name="Rectangle 22"/>
              <p:cNvSpPr>
                <a:spLocks/>
              </p:cNvSpPr>
              <p:nvPr/>
            </p:nvSpPr>
            <p:spPr bwMode="auto">
              <a:xfrm>
                <a:off x="812800" y="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6" name="Rectangle 23"/>
              <p:cNvSpPr>
                <a:spLocks/>
              </p:cNvSpPr>
              <p:nvPr/>
            </p:nvSpPr>
            <p:spPr bwMode="auto">
              <a:xfrm>
                <a:off x="812800" y="1710266"/>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7" name="Rectangle 24"/>
              <p:cNvSpPr>
                <a:spLocks/>
              </p:cNvSpPr>
              <p:nvPr/>
            </p:nvSpPr>
            <p:spPr bwMode="auto">
              <a:xfrm>
                <a:off x="812800" y="3433233"/>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8" name="Rectangle 25"/>
              <p:cNvSpPr>
                <a:spLocks/>
              </p:cNvSpPr>
              <p:nvPr/>
            </p:nvSpPr>
            <p:spPr bwMode="auto">
              <a:xfrm>
                <a:off x="812800" y="51435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9" name="Rectangle 26"/>
              <p:cNvSpPr>
                <a:spLocks/>
              </p:cNvSpPr>
              <p:nvPr/>
            </p:nvSpPr>
            <p:spPr bwMode="auto">
              <a:xfrm>
                <a:off x="812800" y="6853766"/>
                <a:ext cx="406400" cy="1714501"/>
              </a:xfrm>
              <a:prstGeom prst="rect">
                <a:avLst/>
              </a:prstGeom>
              <a:solidFill>
                <a:srgbClr val="002B90">
                  <a:alpha val="64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40" name="Rectangle 27"/>
              <p:cNvSpPr>
                <a:spLocks/>
              </p:cNvSpPr>
              <p:nvPr/>
            </p:nvSpPr>
            <p:spPr bwMode="auto">
              <a:xfrm>
                <a:off x="812800" y="8576733"/>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41" name="Rectangle 28"/>
              <p:cNvSpPr>
                <a:spLocks/>
              </p:cNvSpPr>
              <p:nvPr/>
            </p:nvSpPr>
            <p:spPr bwMode="auto">
              <a:xfrm>
                <a:off x="812800" y="1028700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42" name="Rectangle 29"/>
              <p:cNvSpPr>
                <a:spLocks/>
              </p:cNvSpPr>
              <p:nvPr/>
            </p:nvSpPr>
            <p:spPr bwMode="auto">
              <a:xfrm>
                <a:off x="812800" y="11997266"/>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grpSp>
          <p:nvGrpSpPr>
            <p:cNvPr id="64" name="Group 32"/>
            <p:cNvGrpSpPr>
              <a:grpSpLocks/>
            </p:cNvGrpSpPr>
            <p:nvPr/>
          </p:nvGrpSpPr>
          <p:grpSpPr bwMode="auto">
            <a:xfrm>
              <a:off x="0" y="0"/>
              <a:ext cx="1219200" cy="13710181"/>
              <a:chOff x="0" y="0"/>
              <a:chExt cx="1219200" cy="13711767"/>
            </a:xfrm>
          </p:grpSpPr>
          <p:sp>
            <p:nvSpPr>
              <p:cNvPr id="91" name="Rectangle 33"/>
              <p:cNvSpPr>
                <a:spLocks/>
              </p:cNvSpPr>
              <p:nvPr/>
            </p:nvSpPr>
            <p:spPr bwMode="auto">
              <a:xfrm>
                <a:off x="0" y="0"/>
                <a:ext cx="406400" cy="1714500"/>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2" name="Rectangle 34"/>
              <p:cNvSpPr>
                <a:spLocks/>
              </p:cNvSpPr>
              <p:nvPr/>
            </p:nvSpPr>
            <p:spPr bwMode="auto">
              <a:xfrm>
                <a:off x="0" y="1710266"/>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3" name="Rectangle 35"/>
              <p:cNvSpPr>
                <a:spLocks/>
              </p:cNvSpPr>
              <p:nvPr/>
            </p:nvSpPr>
            <p:spPr bwMode="auto">
              <a:xfrm>
                <a:off x="0" y="3433233"/>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4" name="Rectangle 36"/>
              <p:cNvSpPr>
                <a:spLocks/>
              </p:cNvSpPr>
              <p:nvPr/>
            </p:nvSpPr>
            <p:spPr bwMode="auto">
              <a:xfrm>
                <a:off x="0" y="5143500"/>
                <a:ext cx="406400" cy="1714500"/>
              </a:xfrm>
              <a:prstGeom prst="rect">
                <a:avLst/>
              </a:prstGeom>
              <a:solidFill>
                <a:srgbClr val="005EB8">
                  <a:alpha val="32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5" name="Rectangle 37"/>
              <p:cNvSpPr>
                <a:spLocks/>
              </p:cNvSpPr>
              <p:nvPr/>
            </p:nvSpPr>
            <p:spPr bwMode="auto">
              <a:xfrm>
                <a:off x="0" y="6853766"/>
                <a:ext cx="406400" cy="1714501"/>
              </a:xfrm>
              <a:prstGeom prst="rect">
                <a:avLst/>
              </a:prstGeom>
              <a:solidFill>
                <a:srgbClr val="005EB8">
                  <a:alpha val="8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6" name="Rectangle 38"/>
              <p:cNvSpPr>
                <a:spLocks/>
              </p:cNvSpPr>
              <p:nvPr/>
            </p:nvSpPr>
            <p:spPr bwMode="auto">
              <a:xfrm>
                <a:off x="0" y="8576733"/>
                <a:ext cx="406400" cy="1714501"/>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7" name="Rectangle 39"/>
              <p:cNvSpPr>
                <a:spLocks/>
              </p:cNvSpPr>
              <p:nvPr/>
            </p:nvSpPr>
            <p:spPr bwMode="auto">
              <a:xfrm>
                <a:off x="0" y="10287000"/>
                <a:ext cx="406400" cy="1714500"/>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8" name="Rectangle 40"/>
              <p:cNvSpPr>
                <a:spLocks/>
              </p:cNvSpPr>
              <p:nvPr/>
            </p:nvSpPr>
            <p:spPr bwMode="auto">
              <a:xfrm>
                <a:off x="0" y="11997266"/>
                <a:ext cx="406400" cy="1714501"/>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9" name="Rectangle 41"/>
              <p:cNvSpPr>
                <a:spLocks/>
              </p:cNvSpPr>
              <p:nvPr/>
            </p:nvSpPr>
            <p:spPr bwMode="auto">
              <a:xfrm>
                <a:off x="406400" y="0"/>
                <a:ext cx="406400" cy="1714500"/>
              </a:xfrm>
              <a:prstGeom prst="rect">
                <a:avLst/>
              </a:prstGeom>
              <a:solidFill>
                <a:srgbClr val="005EB8">
                  <a:alpha val="3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0" name="Rectangle 42"/>
              <p:cNvSpPr>
                <a:spLocks/>
              </p:cNvSpPr>
              <p:nvPr/>
            </p:nvSpPr>
            <p:spPr bwMode="auto">
              <a:xfrm>
                <a:off x="406400" y="1710266"/>
                <a:ext cx="406400" cy="1714501"/>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1" name="Rectangle 43"/>
              <p:cNvSpPr>
                <a:spLocks/>
              </p:cNvSpPr>
              <p:nvPr/>
            </p:nvSpPr>
            <p:spPr bwMode="auto">
              <a:xfrm>
                <a:off x="406400" y="3433233"/>
                <a:ext cx="406400" cy="1714501"/>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2" name="Rectangle 44"/>
              <p:cNvSpPr>
                <a:spLocks/>
              </p:cNvSpPr>
              <p:nvPr/>
            </p:nvSpPr>
            <p:spPr bwMode="auto">
              <a:xfrm>
                <a:off x="406400" y="5143500"/>
                <a:ext cx="406400" cy="1714500"/>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3" name="Rectangle 45"/>
              <p:cNvSpPr>
                <a:spLocks/>
              </p:cNvSpPr>
              <p:nvPr/>
            </p:nvSpPr>
            <p:spPr bwMode="auto">
              <a:xfrm>
                <a:off x="406400" y="6853766"/>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4" name="Rectangle 46"/>
              <p:cNvSpPr>
                <a:spLocks/>
              </p:cNvSpPr>
              <p:nvPr/>
            </p:nvSpPr>
            <p:spPr bwMode="auto">
              <a:xfrm>
                <a:off x="406400" y="8576733"/>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5" name="Rectangle 47"/>
              <p:cNvSpPr>
                <a:spLocks/>
              </p:cNvSpPr>
              <p:nvPr/>
            </p:nvSpPr>
            <p:spPr bwMode="auto">
              <a:xfrm>
                <a:off x="406400" y="10287000"/>
                <a:ext cx="406400" cy="1714500"/>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6" name="Rectangle 48"/>
              <p:cNvSpPr>
                <a:spLocks/>
              </p:cNvSpPr>
              <p:nvPr/>
            </p:nvSpPr>
            <p:spPr bwMode="auto">
              <a:xfrm>
                <a:off x="406400" y="11997266"/>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7" name="Rectangle 49"/>
              <p:cNvSpPr>
                <a:spLocks/>
              </p:cNvSpPr>
              <p:nvPr/>
            </p:nvSpPr>
            <p:spPr bwMode="auto">
              <a:xfrm>
                <a:off x="812800" y="0"/>
                <a:ext cx="406400" cy="1714500"/>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8" name="Rectangle 50"/>
              <p:cNvSpPr>
                <a:spLocks/>
              </p:cNvSpPr>
              <p:nvPr/>
            </p:nvSpPr>
            <p:spPr bwMode="auto">
              <a:xfrm>
                <a:off x="812800" y="1710266"/>
                <a:ext cx="406400" cy="1714501"/>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9" name="Rectangle 51"/>
              <p:cNvSpPr>
                <a:spLocks/>
              </p:cNvSpPr>
              <p:nvPr/>
            </p:nvSpPr>
            <p:spPr bwMode="auto">
              <a:xfrm>
                <a:off x="812800" y="3433233"/>
                <a:ext cx="406400" cy="1714501"/>
              </a:xfrm>
              <a:prstGeom prst="rect">
                <a:avLst/>
              </a:prstGeom>
              <a:solidFill>
                <a:srgbClr val="005EB8">
                  <a:alpha val="17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10" name="Rectangle 52"/>
              <p:cNvSpPr>
                <a:spLocks/>
              </p:cNvSpPr>
              <p:nvPr/>
            </p:nvSpPr>
            <p:spPr bwMode="auto">
              <a:xfrm>
                <a:off x="812800" y="5143500"/>
                <a:ext cx="406400" cy="1714500"/>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13" name="Rectangle 53"/>
              <p:cNvSpPr>
                <a:spLocks/>
              </p:cNvSpPr>
              <p:nvPr/>
            </p:nvSpPr>
            <p:spPr bwMode="auto">
              <a:xfrm>
                <a:off x="812800" y="6853766"/>
                <a:ext cx="406400" cy="1714501"/>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14" name="Rectangle 54"/>
              <p:cNvSpPr>
                <a:spLocks/>
              </p:cNvSpPr>
              <p:nvPr/>
            </p:nvSpPr>
            <p:spPr bwMode="auto">
              <a:xfrm>
                <a:off x="812800" y="8576733"/>
                <a:ext cx="406400" cy="1714501"/>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15" name="Rectangle 55"/>
              <p:cNvSpPr>
                <a:spLocks/>
              </p:cNvSpPr>
              <p:nvPr/>
            </p:nvSpPr>
            <p:spPr bwMode="auto">
              <a:xfrm>
                <a:off x="812800" y="10287000"/>
                <a:ext cx="406400" cy="1714500"/>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16" name="Rectangle 56"/>
              <p:cNvSpPr>
                <a:spLocks/>
              </p:cNvSpPr>
              <p:nvPr/>
            </p:nvSpPr>
            <p:spPr bwMode="auto">
              <a:xfrm>
                <a:off x="812800" y="11997266"/>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grpSp>
          <p:nvGrpSpPr>
            <p:cNvPr id="65" name="Group 76"/>
            <p:cNvGrpSpPr>
              <a:grpSpLocks/>
            </p:cNvGrpSpPr>
            <p:nvPr/>
          </p:nvGrpSpPr>
          <p:grpSpPr bwMode="auto">
            <a:xfrm rot="10800000" flipH="1">
              <a:off x="0" y="4233"/>
              <a:ext cx="1219200" cy="13710180"/>
              <a:chOff x="-1" y="0"/>
              <a:chExt cx="1219202" cy="13711470"/>
            </a:xfrm>
          </p:grpSpPr>
          <p:sp>
            <p:nvSpPr>
              <p:cNvPr id="67" name="Rectangle 77"/>
              <p:cNvSpPr>
                <a:spLocks/>
              </p:cNvSpPr>
              <p:nvPr/>
            </p:nvSpPr>
            <p:spPr bwMode="auto">
              <a:xfrm>
                <a:off x="-1" y="0"/>
                <a:ext cx="406401" cy="1714463"/>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8" name="Rectangle 78"/>
              <p:cNvSpPr>
                <a:spLocks/>
              </p:cNvSpPr>
              <p:nvPr/>
            </p:nvSpPr>
            <p:spPr bwMode="auto">
              <a:xfrm>
                <a:off x="0" y="1710229"/>
                <a:ext cx="406400" cy="1714464"/>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9" name="Rectangle 79"/>
              <p:cNvSpPr>
                <a:spLocks/>
              </p:cNvSpPr>
              <p:nvPr/>
            </p:nvSpPr>
            <p:spPr bwMode="auto">
              <a:xfrm>
                <a:off x="0" y="3433159"/>
                <a:ext cx="406400" cy="1714463"/>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0" name="Rectangle 80"/>
              <p:cNvSpPr>
                <a:spLocks/>
              </p:cNvSpPr>
              <p:nvPr/>
            </p:nvSpPr>
            <p:spPr bwMode="auto">
              <a:xfrm>
                <a:off x="0" y="5143388"/>
                <a:ext cx="406400" cy="1714464"/>
              </a:xfrm>
              <a:prstGeom prst="rect">
                <a:avLst/>
              </a:prstGeom>
              <a:solidFill>
                <a:srgbClr val="005EB8">
                  <a:alpha val="32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1" name="Rectangle 81"/>
              <p:cNvSpPr>
                <a:spLocks/>
              </p:cNvSpPr>
              <p:nvPr/>
            </p:nvSpPr>
            <p:spPr bwMode="auto">
              <a:xfrm>
                <a:off x="0" y="6853618"/>
                <a:ext cx="406400" cy="1714463"/>
              </a:xfrm>
              <a:prstGeom prst="rect">
                <a:avLst/>
              </a:prstGeom>
              <a:solidFill>
                <a:srgbClr val="005EB8">
                  <a:alpha val="8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2" name="Rectangle 82"/>
              <p:cNvSpPr>
                <a:spLocks/>
              </p:cNvSpPr>
              <p:nvPr/>
            </p:nvSpPr>
            <p:spPr bwMode="auto">
              <a:xfrm>
                <a:off x="0" y="8576547"/>
                <a:ext cx="406400" cy="1714463"/>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3" name="Rectangle 83"/>
              <p:cNvSpPr>
                <a:spLocks/>
              </p:cNvSpPr>
              <p:nvPr/>
            </p:nvSpPr>
            <p:spPr bwMode="auto">
              <a:xfrm>
                <a:off x="0" y="10286776"/>
                <a:ext cx="406400" cy="1714464"/>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4" name="Rectangle 84"/>
              <p:cNvSpPr>
                <a:spLocks/>
              </p:cNvSpPr>
              <p:nvPr/>
            </p:nvSpPr>
            <p:spPr bwMode="auto">
              <a:xfrm>
                <a:off x="0" y="11997006"/>
                <a:ext cx="406400" cy="1714464"/>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5" name="Rectangle 85"/>
              <p:cNvSpPr>
                <a:spLocks/>
              </p:cNvSpPr>
              <p:nvPr/>
            </p:nvSpPr>
            <p:spPr bwMode="auto">
              <a:xfrm>
                <a:off x="406400" y="0"/>
                <a:ext cx="406400" cy="1714463"/>
              </a:xfrm>
              <a:prstGeom prst="rect">
                <a:avLst/>
              </a:prstGeom>
              <a:solidFill>
                <a:srgbClr val="005EB8">
                  <a:alpha val="3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6" name="Rectangle 86"/>
              <p:cNvSpPr>
                <a:spLocks/>
              </p:cNvSpPr>
              <p:nvPr/>
            </p:nvSpPr>
            <p:spPr bwMode="auto">
              <a:xfrm>
                <a:off x="406400" y="1710229"/>
                <a:ext cx="406400" cy="1714464"/>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7" name="Rectangle 87"/>
              <p:cNvSpPr>
                <a:spLocks/>
              </p:cNvSpPr>
              <p:nvPr/>
            </p:nvSpPr>
            <p:spPr bwMode="auto">
              <a:xfrm>
                <a:off x="406400" y="3433159"/>
                <a:ext cx="406400" cy="1714463"/>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8" name="Rectangle 88"/>
              <p:cNvSpPr>
                <a:spLocks/>
              </p:cNvSpPr>
              <p:nvPr/>
            </p:nvSpPr>
            <p:spPr bwMode="auto">
              <a:xfrm>
                <a:off x="406400" y="5143388"/>
                <a:ext cx="406400" cy="1714464"/>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9" name="Rectangle 89"/>
              <p:cNvSpPr>
                <a:spLocks/>
              </p:cNvSpPr>
              <p:nvPr/>
            </p:nvSpPr>
            <p:spPr bwMode="auto">
              <a:xfrm>
                <a:off x="406400" y="6853618"/>
                <a:ext cx="406400" cy="1714463"/>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0" name="Rectangle 90"/>
              <p:cNvSpPr>
                <a:spLocks/>
              </p:cNvSpPr>
              <p:nvPr/>
            </p:nvSpPr>
            <p:spPr bwMode="auto">
              <a:xfrm>
                <a:off x="406400" y="8576547"/>
                <a:ext cx="406400" cy="1714463"/>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1" name="Rectangle 91"/>
              <p:cNvSpPr>
                <a:spLocks/>
              </p:cNvSpPr>
              <p:nvPr/>
            </p:nvSpPr>
            <p:spPr bwMode="auto">
              <a:xfrm>
                <a:off x="406400" y="10286776"/>
                <a:ext cx="406400" cy="1714464"/>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2" name="Rectangle 92"/>
              <p:cNvSpPr>
                <a:spLocks/>
              </p:cNvSpPr>
              <p:nvPr/>
            </p:nvSpPr>
            <p:spPr bwMode="auto">
              <a:xfrm>
                <a:off x="406400" y="11997006"/>
                <a:ext cx="406400" cy="1714464"/>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3" name="Rectangle 93"/>
              <p:cNvSpPr>
                <a:spLocks/>
              </p:cNvSpPr>
              <p:nvPr/>
            </p:nvSpPr>
            <p:spPr bwMode="auto">
              <a:xfrm>
                <a:off x="812800" y="0"/>
                <a:ext cx="406400" cy="1714463"/>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4" name="Rectangle 94"/>
              <p:cNvSpPr>
                <a:spLocks/>
              </p:cNvSpPr>
              <p:nvPr/>
            </p:nvSpPr>
            <p:spPr bwMode="auto">
              <a:xfrm>
                <a:off x="812800" y="1710229"/>
                <a:ext cx="406400" cy="1714464"/>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5" name="Rectangle 95"/>
              <p:cNvSpPr>
                <a:spLocks/>
              </p:cNvSpPr>
              <p:nvPr/>
            </p:nvSpPr>
            <p:spPr bwMode="auto">
              <a:xfrm>
                <a:off x="812800" y="3433159"/>
                <a:ext cx="406400" cy="1714463"/>
              </a:xfrm>
              <a:prstGeom prst="rect">
                <a:avLst/>
              </a:prstGeom>
              <a:solidFill>
                <a:srgbClr val="005EB8">
                  <a:alpha val="17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6" name="Rectangle 96"/>
              <p:cNvSpPr>
                <a:spLocks/>
              </p:cNvSpPr>
              <p:nvPr/>
            </p:nvSpPr>
            <p:spPr bwMode="auto">
              <a:xfrm>
                <a:off x="812800" y="5143388"/>
                <a:ext cx="406400" cy="1714464"/>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7" name="Rectangle 97"/>
              <p:cNvSpPr>
                <a:spLocks/>
              </p:cNvSpPr>
              <p:nvPr/>
            </p:nvSpPr>
            <p:spPr bwMode="auto">
              <a:xfrm>
                <a:off x="812800" y="6853618"/>
                <a:ext cx="406400" cy="1714463"/>
              </a:xfrm>
              <a:prstGeom prst="rect">
                <a:avLst/>
              </a:prstGeom>
              <a:solidFill>
                <a:srgbClr val="006ADB">
                  <a:alpha val="40144"/>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8" name="Rectangle 98"/>
              <p:cNvSpPr>
                <a:spLocks/>
              </p:cNvSpPr>
              <p:nvPr/>
            </p:nvSpPr>
            <p:spPr bwMode="auto">
              <a:xfrm>
                <a:off x="812800" y="8576547"/>
                <a:ext cx="406400" cy="1714463"/>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9" name="Rectangle 99"/>
              <p:cNvSpPr>
                <a:spLocks/>
              </p:cNvSpPr>
              <p:nvPr/>
            </p:nvSpPr>
            <p:spPr bwMode="auto">
              <a:xfrm>
                <a:off x="812800" y="10286776"/>
                <a:ext cx="406400" cy="1714464"/>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0" name="Rectangle 100"/>
              <p:cNvSpPr>
                <a:spLocks/>
              </p:cNvSpPr>
              <p:nvPr/>
            </p:nvSpPr>
            <p:spPr bwMode="auto">
              <a:xfrm>
                <a:off x="812800" y="11997006"/>
                <a:ext cx="406400" cy="1714464"/>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sp>
          <p:nvSpPr>
            <p:cNvPr id="66" name="Rectangle 102"/>
            <p:cNvSpPr>
              <a:spLocks/>
            </p:cNvSpPr>
            <p:nvPr/>
          </p:nvSpPr>
          <p:spPr bwMode="auto">
            <a:xfrm>
              <a:off x="0" y="0"/>
              <a:ext cx="1219200" cy="13716000"/>
            </a:xfrm>
            <a:prstGeom prst="rect">
              <a:avLst/>
            </a:prstGeom>
            <a:gradFill rotWithShape="0">
              <a:gsLst>
                <a:gs pos="0">
                  <a:srgbClr val="002972">
                    <a:alpha val="69783"/>
                  </a:srgbClr>
                </a:gs>
                <a:gs pos="45749">
                  <a:srgbClr val="002972">
                    <a:alpha val="37858"/>
                  </a:srgbClr>
                </a:gs>
                <a:gs pos="100000">
                  <a:srgbClr val="003685">
                    <a:alpha val="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7093" tIns="27093" rIns="27093" bIns="27093" anchor="ctr"/>
            <a:lstStyle>
              <a:lvl1pPr defTabSz="552450">
                <a:defRPr sz="4800">
                  <a:solidFill>
                    <a:srgbClr val="FFFFFF"/>
                  </a:solidFill>
                  <a:latin typeface="Univers for KPMG Bold" charset="0"/>
                  <a:ea typeface="Univers for KPMG Bold" charset="0"/>
                  <a:cs typeface="Univers for KPMG Bold" charset="0"/>
                  <a:sym typeface="Univers for KPMG Bold" charset="0"/>
                </a:defRPr>
              </a:lvl1pPr>
              <a:lvl2pPr defTabSz="552450">
                <a:defRPr sz="4800">
                  <a:solidFill>
                    <a:srgbClr val="FFFFFF"/>
                  </a:solidFill>
                  <a:latin typeface="Univers for KPMG Bold" charset="0"/>
                  <a:ea typeface="Univers for KPMG Bold" charset="0"/>
                  <a:cs typeface="Univers for KPMG Bold" charset="0"/>
                  <a:sym typeface="Univers for KPMG Bold" charset="0"/>
                </a:defRPr>
              </a:lvl2pPr>
              <a:lvl3pPr defTabSz="552450">
                <a:defRPr sz="4800">
                  <a:solidFill>
                    <a:srgbClr val="FFFFFF"/>
                  </a:solidFill>
                  <a:latin typeface="Univers for KPMG Bold" charset="0"/>
                  <a:ea typeface="Univers for KPMG Bold" charset="0"/>
                  <a:cs typeface="Univers for KPMG Bold" charset="0"/>
                  <a:sym typeface="Univers for KPMG Bold" charset="0"/>
                </a:defRPr>
              </a:lvl3pPr>
              <a:lvl4pPr defTabSz="552450">
                <a:defRPr sz="4800">
                  <a:solidFill>
                    <a:srgbClr val="FFFFFF"/>
                  </a:solidFill>
                  <a:latin typeface="Univers for KPMG Bold" charset="0"/>
                  <a:ea typeface="Univers for KPMG Bold" charset="0"/>
                  <a:cs typeface="Univers for KPMG Bold" charset="0"/>
                  <a:sym typeface="Univers for KPMG Bold" charset="0"/>
                </a:defRPr>
              </a:lvl4pPr>
              <a:lvl5pPr defTabSz="552450">
                <a:defRPr sz="4800">
                  <a:solidFill>
                    <a:srgbClr val="FFFFFF"/>
                  </a:solidFill>
                  <a:latin typeface="Univers for KPMG Bold" charset="0"/>
                  <a:ea typeface="Univers for KPMG Bold" charset="0"/>
                  <a:cs typeface="Univers for KPMG Bold" charset="0"/>
                  <a:sym typeface="Univers for KPMG Bold" charset="0"/>
                </a:defRPr>
              </a:lvl5pPr>
              <a:lvl6pPr marL="4572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6pPr>
              <a:lvl7pPr marL="9144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7pPr>
              <a:lvl8pPr marL="13716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8pPr>
              <a:lvl9pPr marL="18288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9pPr>
            </a:lstStyle>
            <a:p>
              <a:pPr algn="ctr">
                <a:lnSpc>
                  <a:spcPct val="100000"/>
                </a:lnSpc>
              </a:pPr>
              <a:endParaRPr lang="fr-FR" altLang="fr-FR" sz="2177"/>
            </a:p>
          </p:txBody>
        </p:sp>
      </p:grpSp>
      <p:sp>
        <p:nvSpPr>
          <p:cNvPr id="143" name="Espace réservé du texte 13"/>
          <p:cNvSpPr>
            <a:spLocks noGrp="1"/>
          </p:cNvSpPr>
          <p:nvPr>
            <p:ph type="body" sz="quarter" idx="12"/>
          </p:nvPr>
        </p:nvSpPr>
        <p:spPr>
          <a:xfrm>
            <a:off x="2406772" y="3040104"/>
            <a:ext cx="5375190" cy="2485432"/>
          </a:xfrm>
          <a:prstGeom prst="rect">
            <a:avLst/>
          </a:prstGeom>
        </p:spPr>
        <p:txBody>
          <a:bodyPr anchor="t"/>
          <a:lstStyle>
            <a:lvl1pPr marL="0" indent="0" eaLnBrk="1" hangingPunct="1">
              <a:lnSpc>
                <a:spcPct val="70000"/>
              </a:lnSpc>
              <a:spcAft>
                <a:spcPts val="0"/>
              </a:spcAft>
              <a:buNone/>
              <a:defRPr lang="fr-FR" sz="6532" b="0" dirty="0" smtClean="0">
                <a:solidFill>
                  <a:schemeClr val="bg1"/>
                </a:solidFill>
                <a:latin typeface="KPMG Thin" panose="020B0203030202040204" pitchFamily="34" charset="0"/>
                <a:cs typeface="KPMG Thin" panose="020B0203030202040204" pitchFamily="34" charset="0"/>
              </a:defRPr>
            </a:lvl1pPr>
            <a:lvl2pPr marL="17282" indent="0">
              <a:spcBef>
                <a:spcPts val="816"/>
              </a:spcBef>
              <a:spcAft>
                <a:spcPts val="0"/>
              </a:spcAft>
              <a:buNone/>
              <a:defRPr lang="fr-FR" sz="998" b="1" i="0" dirty="0" smtClean="0">
                <a:solidFill>
                  <a:schemeClr val="bg1"/>
                </a:solidFill>
                <a:latin typeface="Arial" panose="020B0604020202020204" pitchFamily="34" charset="0"/>
                <a:cs typeface="Arial" panose="020B0604020202020204" pitchFamily="34" charset="0"/>
              </a:defRPr>
            </a:lvl2pPr>
            <a:lvl3pPr marL="17282" indent="0">
              <a:spcAft>
                <a:spcPts val="0"/>
              </a:spcAft>
              <a:buNone/>
              <a:defRPr lang="fr-FR" sz="998" b="0" i="0" dirty="0" smtClean="0">
                <a:solidFill>
                  <a:schemeClr val="bg1"/>
                </a:solidFill>
                <a:latin typeface="Arial" panose="020B0604020202020204" pitchFamily="34" charset="0"/>
                <a:cs typeface="Arial" panose="020B0604020202020204" pitchFamily="34" charset="0"/>
              </a:defRPr>
            </a:lvl3pPr>
            <a:lvl4pPr>
              <a:spcBef>
                <a:spcPts val="10206"/>
              </a:spcBef>
              <a:spcAft>
                <a:spcPts val="0"/>
              </a:spcAft>
              <a:defRPr lang="fr-FR" sz="728" b="0" i="0" dirty="0" smtClean="0">
                <a:solidFill>
                  <a:srgbClr val="00338D"/>
                </a:solidFill>
                <a:latin typeface="Univers for KPMG Light"/>
                <a:cs typeface="Univers for KPMG Light"/>
              </a:defRPr>
            </a:lvl4pPr>
            <a:lvl5pPr>
              <a:defRPr lang="fr-FR" sz="728" b="0" i="0" dirty="0">
                <a:solidFill>
                  <a:srgbClr val="FFFFFF"/>
                </a:solidFill>
                <a:latin typeface="Univers for KPMG Light"/>
                <a:cs typeface="Univers for KPMG Light"/>
              </a:defRPr>
            </a:lvl5pPr>
          </a:lstStyle>
          <a:p>
            <a:pPr lvl="0"/>
            <a:r>
              <a:rPr lang="fr-FR"/>
              <a:t>Cliquez pour modifier les styles du texte du masque</a:t>
            </a:r>
          </a:p>
        </p:txBody>
      </p:sp>
      <p:cxnSp>
        <p:nvCxnSpPr>
          <p:cNvPr id="144" name="Connecteur droit 143"/>
          <p:cNvCxnSpPr/>
          <p:nvPr userDrawn="1"/>
        </p:nvCxnSpPr>
        <p:spPr>
          <a:xfrm>
            <a:off x="1847594" y="2611467"/>
            <a:ext cx="0" cy="1890445"/>
          </a:xfrm>
          <a:prstGeom prst="line">
            <a:avLst/>
          </a:prstGeom>
          <a:ln w="12700">
            <a:solidFill>
              <a:srgbClr val="77CFFD"/>
            </a:solidFill>
          </a:ln>
        </p:spPr>
        <p:style>
          <a:lnRef idx="1">
            <a:schemeClr val="accent1"/>
          </a:lnRef>
          <a:fillRef idx="0">
            <a:schemeClr val="accent1"/>
          </a:fillRef>
          <a:effectRef idx="0">
            <a:schemeClr val="accent1"/>
          </a:effectRef>
          <a:fontRef idx="minor">
            <a:schemeClr val="tx1"/>
          </a:fontRef>
        </p:style>
      </p:cxnSp>
      <p:sp>
        <p:nvSpPr>
          <p:cNvPr id="145" name="Espace réservé du texte 13"/>
          <p:cNvSpPr>
            <a:spLocks noGrp="1"/>
          </p:cNvSpPr>
          <p:nvPr>
            <p:ph type="body" sz="quarter" idx="17"/>
          </p:nvPr>
        </p:nvSpPr>
        <p:spPr>
          <a:xfrm>
            <a:off x="2784431" y="2611468"/>
            <a:ext cx="4978599" cy="427975"/>
          </a:xfrm>
          <a:prstGeom prst="rect">
            <a:avLst/>
          </a:prstGeom>
        </p:spPr>
        <p:txBody>
          <a:bodyPr anchor="t"/>
          <a:lstStyle>
            <a:lvl1pPr marL="0" indent="0" eaLnBrk="1" hangingPunct="1">
              <a:lnSpc>
                <a:spcPct val="70000"/>
              </a:lnSpc>
              <a:spcAft>
                <a:spcPts val="0"/>
              </a:spcAft>
              <a:buNone/>
              <a:defRPr lang="fr-FR" sz="1814" b="1" dirty="0" smtClean="0">
                <a:solidFill>
                  <a:schemeClr val="bg1"/>
                </a:solidFill>
                <a:latin typeface="+mn-lt"/>
                <a:cs typeface="KPMG Thin" panose="020B0203030202040204" pitchFamily="34" charset="0"/>
              </a:defRPr>
            </a:lvl1pPr>
            <a:lvl2pPr marL="17282" indent="0">
              <a:spcBef>
                <a:spcPts val="816"/>
              </a:spcBef>
              <a:spcAft>
                <a:spcPts val="0"/>
              </a:spcAft>
              <a:buNone/>
              <a:defRPr lang="fr-FR" sz="998" b="1" i="0" dirty="0" smtClean="0">
                <a:solidFill>
                  <a:schemeClr val="bg1"/>
                </a:solidFill>
                <a:latin typeface="Arial" panose="020B0604020202020204" pitchFamily="34" charset="0"/>
                <a:cs typeface="Arial" panose="020B0604020202020204" pitchFamily="34" charset="0"/>
              </a:defRPr>
            </a:lvl2pPr>
            <a:lvl3pPr marL="17282" indent="0">
              <a:spcAft>
                <a:spcPts val="0"/>
              </a:spcAft>
              <a:buNone/>
              <a:defRPr lang="fr-FR" sz="998" b="0" i="0" dirty="0" smtClean="0">
                <a:solidFill>
                  <a:schemeClr val="bg1"/>
                </a:solidFill>
                <a:latin typeface="Arial" panose="020B0604020202020204" pitchFamily="34" charset="0"/>
                <a:cs typeface="Arial" panose="020B0604020202020204" pitchFamily="34" charset="0"/>
              </a:defRPr>
            </a:lvl3pPr>
            <a:lvl4pPr>
              <a:spcBef>
                <a:spcPts val="10206"/>
              </a:spcBef>
              <a:spcAft>
                <a:spcPts val="0"/>
              </a:spcAft>
              <a:defRPr lang="fr-FR" sz="728" b="0" i="0" dirty="0" smtClean="0">
                <a:solidFill>
                  <a:srgbClr val="00338D"/>
                </a:solidFill>
                <a:latin typeface="Univers for KPMG Light"/>
                <a:cs typeface="Univers for KPMG Light"/>
              </a:defRPr>
            </a:lvl4pPr>
            <a:lvl5pPr>
              <a:defRPr lang="fr-FR" sz="728" b="0" i="0" dirty="0">
                <a:solidFill>
                  <a:srgbClr val="FFFFFF"/>
                </a:solidFill>
                <a:latin typeface="Univers for KPMG Light"/>
                <a:cs typeface="Univers for KPMG Light"/>
              </a:defRPr>
            </a:lvl5pPr>
          </a:lstStyle>
          <a:p>
            <a:pPr lvl="0"/>
            <a:r>
              <a:rPr lang="fr-FR"/>
              <a:t>Cliquez pour modifier les styles du texte du masque</a:t>
            </a:r>
          </a:p>
        </p:txBody>
      </p:sp>
      <p:sp>
        <p:nvSpPr>
          <p:cNvPr id="146" name="Espace réservé du texte 13"/>
          <p:cNvSpPr>
            <a:spLocks noGrp="1"/>
          </p:cNvSpPr>
          <p:nvPr>
            <p:ph type="body" sz="quarter" idx="18" hasCustomPrompt="1"/>
          </p:nvPr>
        </p:nvSpPr>
        <p:spPr>
          <a:xfrm>
            <a:off x="2406771" y="2617316"/>
            <a:ext cx="511103" cy="427975"/>
          </a:xfrm>
          <a:prstGeom prst="rect">
            <a:avLst/>
          </a:prstGeom>
        </p:spPr>
        <p:txBody>
          <a:bodyPr anchor="t"/>
          <a:lstStyle>
            <a:lvl1pPr marL="0" indent="0" eaLnBrk="1" hangingPunct="1">
              <a:lnSpc>
                <a:spcPct val="70000"/>
              </a:lnSpc>
              <a:spcAft>
                <a:spcPts val="0"/>
              </a:spcAft>
              <a:buNone/>
              <a:defRPr lang="fr-FR" sz="1814" b="1" dirty="0" smtClean="0">
                <a:solidFill>
                  <a:schemeClr val="bg1"/>
                </a:solidFill>
                <a:latin typeface="+mn-lt"/>
                <a:cs typeface="KPMG Thin" panose="020B0203030202040204" pitchFamily="34" charset="0"/>
              </a:defRPr>
            </a:lvl1pPr>
            <a:lvl2pPr marL="17282" indent="0">
              <a:spcBef>
                <a:spcPts val="816"/>
              </a:spcBef>
              <a:spcAft>
                <a:spcPts val="0"/>
              </a:spcAft>
              <a:buNone/>
              <a:defRPr lang="fr-FR" sz="998" b="1" i="0" dirty="0" smtClean="0">
                <a:solidFill>
                  <a:schemeClr val="bg1"/>
                </a:solidFill>
                <a:latin typeface="Arial" panose="020B0604020202020204" pitchFamily="34" charset="0"/>
                <a:cs typeface="Arial" panose="020B0604020202020204" pitchFamily="34" charset="0"/>
              </a:defRPr>
            </a:lvl2pPr>
            <a:lvl3pPr marL="17282" indent="0">
              <a:spcAft>
                <a:spcPts val="0"/>
              </a:spcAft>
              <a:buNone/>
              <a:defRPr lang="fr-FR" sz="998" b="0" i="0" dirty="0" smtClean="0">
                <a:solidFill>
                  <a:schemeClr val="bg1"/>
                </a:solidFill>
                <a:latin typeface="Arial" panose="020B0604020202020204" pitchFamily="34" charset="0"/>
                <a:cs typeface="Arial" panose="020B0604020202020204" pitchFamily="34" charset="0"/>
              </a:defRPr>
            </a:lvl3pPr>
            <a:lvl4pPr>
              <a:spcBef>
                <a:spcPts val="10206"/>
              </a:spcBef>
              <a:spcAft>
                <a:spcPts val="0"/>
              </a:spcAft>
              <a:defRPr lang="fr-FR" sz="728" b="0" i="0" dirty="0" smtClean="0">
                <a:solidFill>
                  <a:srgbClr val="00338D"/>
                </a:solidFill>
                <a:latin typeface="Univers for KPMG Light"/>
                <a:cs typeface="Univers for KPMG Light"/>
              </a:defRPr>
            </a:lvl4pPr>
            <a:lvl5pPr>
              <a:defRPr lang="fr-FR" sz="728" b="0" i="0" dirty="0">
                <a:solidFill>
                  <a:srgbClr val="FFFFFF"/>
                </a:solidFill>
                <a:latin typeface="Univers for KPMG Light"/>
                <a:cs typeface="Univers for KPMG Light"/>
              </a:defRPr>
            </a:lvl5pPr>
          </a:lstStyle>
          <a:p>
            <a:pPr lvl="0"/>
            <a:r>
              <a:rPr lang="fr-FR"/>
              <a:t>0</a:t>
            </a:r>
          </a:p>
        </p:txBody>
      </p:sp>
    </p:spTree>
    <p:extLst>
      <p:ext uri="{BB962C8B-B14F-4D97-AF65-F5344CB8AC3E}">
        <p14:creationId xmlns:p14="http://schemas.microsoft.com/office/powerpoint/2010/main" val="231726037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3_Singular title">
    <p:bg>
      <p:bgPr>
        <a:solidFill>
          <a:srgbClr val="19B6BD"/>
        </a:solidFill>
        <a:effectLst/>
      </p:bgPr>
    </p:bg>
    <p:spTree>
      <p:nvGrpSpPr>
        <p:cNvPr id="1" name=""/>
        <p:cNvGrpSpPr/>
        <p:nvPr/>
      </p:nvGrpSpPr>
      <p:grpSpPr>
        <a:xfrm>
          <a:off x="0" y="0"/>
          <a:ext cx="0" cy="0"/>
          <a:chOff x="0" y="0"/>
          <a:chExt cx="0" cy="0"/>
        </a:xfrm>
      </p:grpSpPr>
      <p:sp>
        <p:nvSpPr>
          <p:cNvPr id="63" name="object 2"/>
          <p:cNvSpPr/>
          <p:nvPr userDrawn="1"/>
        </p:nvSpPr>
        <p:spPr>
          <a:xfrm>
            <a:off x="-2412" y="3"/>
            <a:ext cx="12194413" cy="6858000"/>
          </a:xfrm>
          <a:prstGeom prst="rect">
            <a:avLst/>
          </a:prstGeom>
          <a:gradFill flip="none" rotWithShape="1">
            <a:gsLst>
              <a:gs pos="0">
                <a:srgbClr val="005EB8"/>
              </a:gs>
              <a:gs pos="100000">
                <a:srgbClr val="002880"/>
              </a:gs>
            </a:gsLst>
            <a:lin ang="10800000" scaled="1"/>
            <a:tileRect/>
          </a:gradFill>
          <a:ln>
            <a:noFill/>
          </a:ln>
          <a:effectLst/>
        </p:spPr>
        <p:txBody>
          <a:bodyPr lIns="46084" tIns="46084" rIns="46084" bIns="46084" anchor="ctr"/>
          <a:lstStyle/>
          <a:p>
            <a:pPr lvl="0" algn="ctr" defTabSz="748894" fontAlgn="base" hangingPunct="0">
              <a:lnSpc>
                <a:spcPct val="100000"/>
              </a:lnSpc>
              <a:spcBef>
                <a:spcPct val="0"/>
              </a:spcBef>
              <a:spcAft>
                <a:spcPct val="0"/>
              </a:spcAft>
            </a:pPr>
            <a:endParaRPr sz="2903">
              <a:solidFill>
                <a:srgbClr val="FFFFFF"/>
              </a:solidFill>
              <a:latin typeface="Helvetica Neue Medium" charset="0"/>
              <a:ea typeface="Helvetica Neue Medium" charset="0"/>
              <a:cs typeface="Helvetica Neue Medium" charset="0"/>
            </a:endParaRPr>
          </a:p>
        </p:txBody>
      </p:sp>
      <p:grpSp>
        <p:nvGrpSpPr>
          <p:cNvPr id="130" name="Group 2"/>
          <p:cNvGrpSpPr>
            <a:grpSpLocks/>
          </p:cNvGrpSpPr>
          <p:nvPr/>
        </p:nvGrpSpPr>
        <p:grpSpPr bwMode="auto">
          <a:xfrm>
            <a:off x="-16084" y="3"/>
            <a:ext cx="913295" cy="6847584"/>
            <a:chOff x="889000" y="0"/>
            <a:chExt cx="1828800" cy="13711767"/>
          </a:xfrm>
        </p:grpSpPr>
        <p:sp>
          <p:nvSpPr>
            <p:cNvPr id="199" name="Rectangle 3"/>
            <p:cNvSpPr>
              <a:spLocks/>
            </p:cNvSpPr>
            <p:nvPr/>
          </p:nvSpPr>
          <p:spPr bwMode="auto">
            <a:xfrm>
              <a:off x="889000" y="0"/>
              <a:ext cx="6096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0" name="Rectangle 4"/>
            <p:cNvSpPr>
              <a:spLocks/>
            </p:cNvSpPr>
            <p:nvPr/>
          </p:nvSpPr>
          <p:spPr bwMode="auto">
            <a:xfrm>
              <a:off x="889000" y="1710266"/>
              <a:ext cx="6096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1" name="Rectangle 5"/>
            <p:cNvSpPr>
              <a:spLocks/>
            </p:cNvSpPr>
            <p:nvPr/>
          </p:nvSpPr>
          <p:spPr bwMode="auto">
            <a:xfrm>
              <a:off x="889000" y="3433233"/>
              <a:ext cx="6096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2" name="Rectangle 6"/>
            <p:cNvSpPr>
              <a:spLocks/>
            </p:cNvSpPr>
            <p:nvPr/>
          </p:nvSpPr>
          <p:spPr bwMode="auto">
            <a:xfrm>
              <a:off x="889000" y="5143500"/>
              <a:ext cx="609600" cy="1714500"/>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3" name="Rectangle 7"/>
            <p:cNvSpPr>
              <a:spLocks/>
            </p:cNvSpPr>
            <p:nvPr/>
          </p:nvSpPr>
          <p:spPr bwMode="auto">
            <a:xfrm>
              <a:off x="889000" y="6853766"/>
              <a:ext cx="6096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4" name="Rectangle 8"/>
            <p:cNvSpPr>
              <a:spLocks/>
            </p:cNvSpPr>
            <p:nvPr/>
          </p:nvSpPr>
          <p:spPr bwMode="auto">
            <a:xfrm>
              <a:off x="889000" y="8576733"/>
              <a:ext cx="609600" cy="1714501"/>
            </a:xfrm>
            <a:prstGeom prst="rect">
              <a:avLst/>
            </a:prstGeom>
            <a:solidFill>
              <a:srgbClr val="002B90">
                <a:alpha val="3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5" name="Rectangle 9"/>
            <p:cNvSpPr>
              <a:spLocks/>
            </p:cNvSpPr>
            <p:nvPr/>
          </p:nvSpPr>
          <p:spPr bwMode="auto">
            <a:xfrm>
              <a:off x="889000" y="10287000"/>
              <a:ext cx="609600" cy="1714500"/>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6" name="Rectangle 10"/>
            <p:cNvSpPr>
              <a:spLocks/>
            </p:cNvSpPr>
            <p:nvPr/>
          </p:nvSpPr>
          <p:spPr bwMode="auto">
            <a:xfrm>
              <a:off x="889000" y="11997266"/>
              <a:ext cx="6096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7" name="Rectangle 11"/>
            <p:cNvSpPr>
              <a:spLocks/>
            </p:cNvSpPr>
            <p:nvPr/>
          </p:nvSpPr>
          <p:spPr bwMode="auto">
            <a:xfrm>
              <a:off x="1498600" y="0"/>
              <a:ext cx="6096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8" name="Rectangle 12"/>
            <p:cNvSpPr>
              <a:spLocks/>
            </p:cNvSpPr>
            <p:nvPr/>
          </p:nvSpPr>
          <p:spPr bwMode="auto">
            <a:xfrm>
              <a:off x="1498600" y="1710266"/>
              <a:ext cx="6096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09" name="Rectangle 13"/>
            <p:cNvSpPr>
              <a:spLocks/>
            </p:cNvSpPr>
            <p:nvPr/>
          </p:nvSpPr>
          <p:spPr bwMode="auto">
            <a:xfrm>
              <a:off x="1498600" y="3433233"/>
              <a:ext cx="6096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0" name="Rectangle 14"/>
            <p:cNvSpPr>
              <a:spLocks/>
            </p:cNvSpPr>
            <p:nvPr/>
          </p:nvSpPr>
          <p:spPr bwMode="auto">
            <a:xfrm>
              <a:off x="1498600" y="5143500"/>
              <a:ext cx="6096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1" name="Rectangle 15"/>
            <p:cNvSpPr>
              <a:spLocks/>
            </p:cNvSpPr>
            <p:nvPr/>
          </p:nvSpPr>
          <p:spPr bwMode="auto">
            <a:xfrm>
              <a:off x="1498600" y="6853766"/>
              <a:ext cx="609600" cy="1714501"/>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2" name="Rectangle 16"/>
            <p:cNvSpPr>
              <a:spLocks/>
            </p:cNvSpPr>
            <p:nvPr/>
          </p:nvSpPr>
          <p:spPr bwMode="auto">
            <a:xfrm>
              <a:off x="1498600" y="8576733"/>
              <a:ext cx="6096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3" name="Rectangle 17"/>
            <p:cNvSpPr>
              <a:spLocks/>
            </p:cNvSpPr>
            <p:nvPr/>
          </p:nvSpPr>
          <p:spPr bwMode="auto">
            <a:xfrm>
              <a:off x="1498600" y="10287000"/>
              <a:ext cx="6096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4" name="Rectangle 18"/>
            <p:cNvSpPr>
              <a:spLocks/>
            </p:cNvSpPr>
            <p:nvPr/>
          </p:nvSpPr>
          <p:spPr bwMode="auto">
            <a:xfrm>
              <a:off x="1498600" y="11997266"/>
              <a:ext cx="609600" cy="1714501"/>
            </a:xfrm>
            <a:prstGeom prst="rect">
              <a:avLst/>
            </a:prstGeom>
            <a:solidFill>
              <a:srgbClr val="002B90">
                <a:alpha val="6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5" name="Rectangle 19"/>
            <p:cNvSpPr>
              <a:spLocks/>
            </p:cNvSpPr>
            <p:nvPr/>
          </p:nvSpPr>
          <p:spPr bwMode="auto">
            <a:xfrm>
              <a:off x="2108200" y="0"/>
              <a:ext cx="6096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6" name="Rectangle 20"/>
            <p:cNvSpPr>
              <a:spLocks/>
            </p:cNvSpPr>
            <p:nvPr/>
          </p:nvSpPr>
          <p:spPr bwMode="auto">
            <a:xfrm>
              <a:off x="2108200" y="1710266"/>
              <a:ext cx="6096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7" name="Rectangle 21"/>
            <p:cNvSpPr>
              <a:spLocks/>
            </p:cNvSpPr>
            <p:nvPr/>
          </p:nvSpPr>
          <p:spPr bwMode="auto">
            <a:xfrm>
              <a:off x="2108200" y="3433233"/>
              <a:ext cx="6096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8" name="Rectangle 22"/>
            <p:cNvSpPr>
              <a:spLocks/>
            </p:cNvSpPr>
            <p:nvPr/>
          </p:nvSpPr>
          <p:spPr bwMode="auto">
            <a:xfrm>
              <a:off x="2108200" y="5143500"/>
              <a:ext cx="6096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19" name="Rectangle 23"/>
            <p:cNvSpPr>
              <a:spLocks/>
            </p:cNvSpPr>
            <p:nvPr/>
          </p:nvSpPr>
          <p:spPr bwMode="auto">
            <a:xfrm>
              <a:off x="2108200" y="6853766"/>
              <a:ext cx="609600" cy="1714501"/>
            </a:xfrm>
            <a:prstGeom prst="rect">
              <a:avLst/>
            </a:prstGeom>
            <a:solidFill>
              <a:srgbClr val="002B90">
                <a:alpha val="64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20" name="Rectangle 24"/>
            <p:cNvSpPr>
              <a:spLocks/>
            </p:cNvSpPr>
            <p:nvPr/>
          </p:nvSpPr>
          <p:spPr bwMode="auto">
            <a:xfrm>
              <a:off x="2108200" y="8576733"/>
              <a:ext cx="6096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21" name="Rectangle 25"/>
            <p:cNvSpPr>
              <a:spLocks/>
            </p:cNvSpPr>
            <p:nvPr/>
          </p:nvSpPr>
          <p:spPr bwMode="auto">
            <a:xfrm>
              <a:off x="2108200" y="10287000"/>
              <a:ext cx="6096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sp>
          <p:nvSpPr>
            <p:cNvPr id="222" name="Rectangle 26"/>
            <p:cNvSpPr>
              <a:spLocks/>
            </p:cNvSpPr>
            <p:nvPr/>
          </p:nvSpPr>
          <p:spPr bwMode="auto">
            <a:xfrm>
              <a:off x="2108200" y="11997266"/>
              <a:ext cx="6096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fontAlgn="base" hangingPunct="0">
                <a:spcBef>
                  <a:spcPct val="0"/>
                </a:spcBef>
                <a:spcAft>
                  <a:spcPct val="0"/>
                </a:spcAft>
              </a:pPr>
              <a:endParaRPr lang="fr-FR" altLang="fr-FR" sz="3395">
                <a:solidFill>
                  <a:srgbClr val="FFFFFF"/>
                </a:solidFill>
                <a:latin typeface="Helvetica Neue Medium" charset="0"/>
                <a:ea typeface="Helvetica Neue Medium" charset="0"/>
                <a:cs typeface="Helvetica Neue Medium" charset="0"/>
                <a:sym typeface="Helvetica Neue Medium" charset="0"/>
              </a:endParaRPr>
            </a:p>
          </p:txBody>
        </p:sp>
      </p:grpSp>
      <p:grpSp>
        <p:nvGrpSpPr>
          <p:cNvPr id="28" name="Groupe 27"/>
          <p:cNvGrpSpPr/>
          <p:nvPr userDrawn="1"/>
        </p:nvGrpSpPr>
        <p:grpSpPr>
          <a:xfrm>
            <a:off x="-1372879" y="-89319"/>
            <a:ext cx="1372882" cy="2028459"/>
            <a:chOff x="-1029662" y="-66989"/>
            <a:chExt cx="1029661" cy="1521344"/>
          </a:xfrm>
        </p:grpSpPr>
        <p:sp>
          <p:nvSpPr>
            <p:cNvPr id="29" name="Rectangle 28"/>
            <p:cNvSpPr/>
            <p:nvPr userDrawn="1"/>
          </p:nvSpPr>
          <p:spPr>
            <a:xfrm>
              <a:off x="-249371" y="130628"/>
              <a:ext cx="144000" cy="14400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0" name="Rectangle 29"/>
            <p:cNvSpPr/>
            <p:nvPr userDrawn="1"/>
          </p:nvSpPr>
          <p:spPr>
            <a:xfrm>
              <a:off x="-249371" y="302711"/>
              <a:ext cx="144000" cy="144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1" name="Rectangle 30"/>
            <p:cNvSpPr/>
            <p:nvPr userDrawn="1"/>
          </p:nvSpPr>
          <p:spPr>
            <a:xfrm>
              <a:off x="-249371" y="474794"/>
              <a:ext cx="144000" cy="144000"/>
            </a:xfrm>
            <a:prstGeom prst="rect">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2" name="Rectangle 31"/>
            <p:cNvSpPr/>
            <p:nvPr userDrawn="1"/>
          </p:nvSpPr>
          <p:spPr>
            <a:xfrm>
              <a:off x="-249371" y="742927"/>
              <a:ext cx="144000" cy="144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3" name="Rectangle 32"/>
            <p:cNvSpPr/>
            <p:nvPr userDrawn="1"/>
          </p:nvSpPr>
          <p:spPr>
            <a:xfrm>
              <a:off x="-249371" y="939754"/>
              <a:ext cx="144000" cy="144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4" name="Rectangle 33"/>
            <p:cNvSpPr/>
            <p:nvPr userDrawn="1"/>
          </p:nvSpPr>
          <p:spPr>
            <a:xfrm>
              <a:off x="-249371" y="1136581"/>
              <a:ext cx="144000" cy="144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5" name="Rectangle 34"/>
            <p:cNvSpPr/>
            <p:nvPr userDrawn="1"/>
          </p:nvSpPr>
          <p:spPr>
            <a:xfrm>
              <a:off x="-249371" y="1310355"/>
              <a:ext cx="144000" cy="144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6" name="Rectangle 35"/>
            <p:cNvSpPr/>
            <p:nvPr userDrawn="1"/>
          </p:nvSpPr>
          <p:spPr>
            <a:xfrm>
              <a:off x="-1029662" y="-66989"/>
              <a:ext cx="1029661" cy="167113"/>
            </a:xfrm>
            <a:prstGeom prst="rect">
              <a:avLst/>
            </a:prstGeom>
          </p:spPr>
          <p:txBody>
            <a:bodyPr wrap="square">
              <a:spAutoFit/>
            </a:bodyPr>
            <a:lstStyle/>
            <a:p>
              <a:pPr algn="l"/>
              <a:r>
                <a:rPr lang="fr-FR" sz="848">
                  <a:solidFill>
                    <a:schemeClr val="tx1"/>
                  </a:solidFill>
                </a:rPr>
                <a:t>Couleurs à utiliser</a:t>
              </a:r>
            </a:p>
          </p:txBody>
        </p:sp>
        <p:sp>
          <p:nvSpPr>
            <p:cNvPr id="37" name="Rectangle 36"/>
            <p:cNvSpPr/>
            <p:nvPr userDrawn="1"/>
          </p:nvSpPr>
          <p:spPr>
            <a:xfrm rot="5400000">
              <a:off x="-505824" y="277865"/>
              <a:ext cx="352260" cy="154995"/>
            </a:xfrm>
            <a:prstGeom prst="rect">
              <a:avLst/>
            </a:prstGeom>
          </p:spPr>
          <p:txBody>
            <a:bodyPr wrap="none" lIns="0" rIns="0">
              <a:spAutoFit/>
            </a:bodyPr>
            <a:lstStyle/>
            <a:p>
              <a:r>
                <a:rPr lang="fr-FR" sz="743" b="1">
                  <a:solidFill>
                    <a:srgbClr val="00338D"/>
                  </a:solidFill>
                </a:rPr>
                <a:t>PRIMAIRE</a:t>
              </a:r>
            </a:p>
          </p:txBody>
        </p:sp>
        <p:sp>
          <p:nvSpPr>
            <p:cNvPr id="38" name="Rectangle 37"/>
            <p:cNvSpPr/>
            <p:nvPr userDrawn="1"/>
          </p:nvSpPr>
          <p:spPr>
            <a:xfrm rot="5400000">
              <a:off x="-568943" y="960155"/>
              <a:ext cx="478496" cy="154995"/>
            </a:xfrm>
            <a:prstGeom prst="rect">
              <a:avLst/>
            </a:prstGeom>
          </p:spPr>
          <p:txBody>
            <a:bodyPr wrap="none" lIns="0" rIns="0">
              <a:spAutoFit/>
            </a:bodyPr>
            <a:lstStyle/>
            <a:p>
              <a:r>
                <a:rPr lang="fr-FR" sz="743" b="1">
                  <a:solidFill>
                    <a:srgbClr val="483698"/>
                  </a:solidFill>
                </a:rPr>
                <a:t>SECONDAIRE</a:t>
              </a:r>
            </a:p>
          </p:txBody>
        </p:sp>
      </p:grpSp>
      <p:grpSp>
        <p:nvGrpSpPr>
          <p:cNvPr id="61" name="Groupe 60"/>
          <p:cNvGrpSpPr/>
          <p:nvPr userDrawn="1"/>
        </p:nvGrpSpPr>
        <p:grpSpPr>
          <a:xfrm>
            <a:off x="-1380" y="0"/>
            <a:ext cx="755967" cy="6865428"/>
            <a:chOff x="0" y="0"/>
            <a:chExt cx="1219200" cy="13716000"/>
          </a:xfrm>
        </p:grpSpPr>
        <p:grpSp>
          <p:nvGrpSpPr>
            <p:cNvPr id="62" name="Group 5"/>
            <p:cNvGrpSpPr>
              <a:grpSpLocks/>
            </p:cNvGrpSpPr>
            <p:nvPr/>
          </p:nvGrpSpPr>
          <p:grpSpPr bwMode="auto">
            <a:xfrm>
              <a:off x="0" y="0"/>
              <a:ext cx="1219200" cy="13710181"/>
              <a:chOff x="0" y="0"/>
              <a:chExt cx="1219200" cy="13711767"/>
            </a:xfrm>
          </p:grpSpPr>
          <p:sp>
            <p:nvSpPr>
              <p:cNvPr id="117" name="Rectangle 6"/>
              <p:cNvSpPr>
                <a:spLocks/>
              </p:cNvSpPr>
              <p:nvPr/>
            </p:nvSpPr>
            <p:spPr bwMode="auto">
              <a:xfrm>
                <a:off x="0" y="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18" name="Rectangle 7"/>
              <p:cNvSpPr>
                <a:spLocks/>
              </p:cNvSpPr>
              <p:nvPr/>
            </p:nvSpPr>
            <p:spPr bwMode="auto">
              <a:xfrm>
                <a:off x="0" y="1710266"/>
                <a:ext cx="4064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19" name="Rectangle 8"/>
              <p:cNvSpPr>
                <a:spLocks/>
              </p:cNvSpPr>
              <p:nvPr/>
            </p:nvSpPr>
            <p:spPr bwMode="auto">
              <a:xfrm>
                <a:off x="0" y="3433233"/>
                <a:ext cx="4064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0" name="Rectangle 9"/>
              <p:cNvSpPr>
                <a:spLocks/>
              </p:cNvSpPr>
              <p:nvPr/>
            </p:nvSpPr>
            <p:spPr bwMode="auto">
              <a:xfrm>
                <a:off x="0" y="5143500"/>
                <a:ext cx="406400" cy="1714500"/>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1" name="Rectangle 10"/>
              <p:cNvSpPr>
                <a:spLocks/>
              </p:cNvSpPr>
              <p:nvPr/>
            </p:nvSpPr>
            <p:spPr bwMode="auto">
              <a:xfrm>
                <a:off x="0" y="6853766"/>
                <a:ext cx="4064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2" name="Rectangle 11"/>
              <p:cNvSpPr>
                <a:spLocks/>
              </p:cNvSpPr>
              <p:nvPr/>
            </p:nvSpPr>
            <p:spPr bwMode="auto">
              <a:xfrm>
                <a:off x="0" y="8576733"/>
                <a:ext cx="406400" cy="1714501"/>
              </a:xfrm>
              <a:prstGeom prst="rect">
                <a:avLst/>
              </a:prstGeom>
              <a:solidFill>
                <a:srgbClr val="002B90">
                  <a:alpha val="3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3" name="Rectangle 12"/>
              <p:cNvSpPr>
                <a:spLocks/>
              </p:cNvSpPr>
              <p:nvPr/>
            </p:nvSpPr>
            <p:spPr bwMode="auto">
              <a:xfrm>
                <a:off x="0" y="10287000"/>
                <a:ext cx="406400" cy="1714500"/>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4" name="Rectangle 13"/>
              <p:cNvSpPr>
                <a:spLocks/>
              </p:cNvSpPr>
              <p:nvPr/>
            </p:nvSpPr>
            <p:spPr bwMode="auto">
              <a:xfrm>
                <a:off x="0" y="11997266"/>
                <a:ext cx="4064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5" name="Rectangle 14"/>
              <p:cNvSpPr>
                <a:spLocks/>
              </p:cNvSpPr>
              <p:nvPr/>
            </p:nvSpPr>
            <p:spPr bwMode="auto">
              <a:xfrm>
                <a:off x="406400" y="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6" name="Rectangle 15"/>
              <p:cNvSpPr>
                <a:spLocks/>
              </p:cNvSpPr>
              <p:nvPr/>
            </p:nvSpPr>
            <p:spPr bwMode="auto">
              <a:xfrm>
                <a:off x="406400" y="1710266"/>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7" name="Rectangle 16"/>
              <p:cNvSpPr>
                <a:spLocks/>
              </p:cNvSpPr>
              <p:nvPr/>
            </p:nvSpPr>
            <p:spPr bwMode="auto">
              <a:xfrm>
                <a:off x="406400" y="3433233"/>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8" name="Rectangle 17"/>
              <p:cNvSpPr>
                <a:spLocks/>
              </p:cNvSpPr>
              <p:nvPr/>
            </p:nvSpPr>
            <p:spPr bwMode="auto">
              <a:xfrm>
                <a:off x="406400" y="51435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9" name="Rectangle 18"/>
              <p:cNvSpPr>
                <a:spLocks/>
              </p:cNvSpPr>
              <p:nvPr/>
            </p:nvSpPr>
            <p:spPr bwMode="auto">
              <a:xfrm>
                <a:off x="406400" y="6853766"/>
                <a:ext cx="406400" cy="1714501"/>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1" name="Rectangle 19"/>
              <p:cNvSpPr>
                <a:spLocks/>
              </p:cNvSpPr>
              <p:nvPr/>
            </p:nvSpPr>
            <p:spPr bwMode="auto">
              <a:xfrm>
                <a:off x="406400" y="8576733"/>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3" name="Rectangle 20"/>
              <p:cNvSpPr>
                <a:spLocks/>
              </p:cNvSpPr>
              <p:nvPr/>
            </p:nvSpPr>
            <p:spPr bwMode="auto">
              <a:xfrm>
                <a:off x="406400" y="102870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4" name="Rectangle 21"/>
              <p:cNvSpPr>
                <a:spLocks/>
              </p:cNvSpPr>
              <p:nvPr/>
            </p:nvSpPr>
            <p:spPr bwMode="auto">
              <a:xfrm>
                <a:off x="406400" y="11997266"/>
                <a:ext cx="406400" cy="1714501"/>
              </a:xfrm>
              <a:prstGeom prst="rect">
                <a:avLst/>
              </a:prstGeom>
              <a:solidFill>
                <a:srgbClr val="002B90">
                  <a:alpha val="6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5" name="Rectangle 22"/>
              <p:cNvSpPr>
                <a:spLocks/>
              </p:cNvSpPr>
              <p:nvPr/>
            </p:nvSpPr>
            <p:spPr bwMode="auto">
              <a:xfrm>
                <a:off x="812800" y="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6" name="Rectangle 23"/>
              <p:cNvSpPr>
                <a:spLocks/>
              </p:cNvSpPr>
              <p:nvPr/>
            </p:nvSpPr>
            <p:spPr bwMode="auto">
              <a:xfrm>
                <a:off x="812800" y="1710266"/>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7" name="Rectangle 24"/>
              <p:cNvSpPr>
                <a:spLocks/>
              </p:cNvSpPr>
              <p:nvPr/>
            </p:nvSpPr>
            <p:spPr bwMode="auto">
              <a:xfrm>
                <a:off x="812800" y="3433233"/>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8" name="Rectangle 25"/>
              <p:cNvSpPr>
                <a:spLocks/>
              </p:cNvSpPr>
              <p:nvPr/>
            </p:nvSpPr>
            <p:spPr bwMode="auto">
              <a:xfrm>
                <a:off x="812800" y="51435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9" name="Rectangle 26"/>
              <p:cNvSpPr>
                <a:spLocks/>
              </p:cNvSpPr>
              <p:nvPr/>
            </p:nvSpPr>
            <p:spPr bwMode="auto">
              <a:xfrm>
                <a:off x="812800" y="6853766"/>
                <a:ext cx="406400" cy="1714501"/>
              </a:xfrm>
              <a:prstGeom prst="rect">
                <a:avLst/>
              </a:prstGeom>
              <a:solidFill>
                <a:srgbClr val="002B90">
                  <a:alpha val="64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40" name="Rectangle 27"/>
              <p:cNvSpPr>
                <a:spLocks/>
              </p:cNvSpPr>
              <p:nvPr/>
            </p:nvSpPr>
            <p:spPr bwMode="auto">
              <a:xfrm>
                <a:off x="812800" y="8576733"/>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41" name="Rectangle 28"/>
              <p:cNvSpPr>
                <a:spLocks/>
              </p:cNvSpPr>
              <p:nvPr/>
            </p:nvSpPr>
            <p:spPr bwMode="auto">
              <a:xfrm>
                <a:off x="812800" y="1028700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42" name="Rectangle 29"/>
              <p:cNvSpPr>
                <a:spLocks/>
              </p:cNvSpPr>
              <p:nvPr/>
            </p:nvSpPr>
            <p:spPr bwMode="auto">
              <a:xfrm>
                <a:off x="812800" y="11997266"/>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grpSp>
          <p:nvGrpSpPr>
            <p:cNvPr id="64" name="Group 32"/>
            <p:cNvGrpSpPr>
              <a:grpSpLocks/>
            </p:cNvGrpSpPr>
            <p:nvPr/>
          </p:nvGrpSpPr>
          <p:grpSpPr bwMode="auto">
            <a:xfrm>
              <a:off x="0" y="0"/>
              <a:ext cx="1219200" cy="13710181"/>
              <a:chOff x="0" y="0"/>
              <a:chExt cx="1219200" cy="13711767"/>
            </a:xfrm>
          </p:grpSpPr>
          <p:sp>
            <p:nvSpPr>
              <p:cNvPr id="91" name="Rectangle 33"/>
              <p:cNvSpPr>
                <a:spLocks/>
              </p:cNvSpPr>
              <p:nvPr/>
            </p:nvSpPr>
            <p:spPr bwMode="auto">
              <a:xfrm>
                <a:off x="0" y="0"/>
                <a:ext cx="406400" cy="1714500"/>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2" name="Rectangle 34"/>
              <p:cNvSpPr>
                <a:spLocks/>
              </p:cNvSpPr>
              <p:nvPr/>
            </p:nvSpPr>
            <p:spPr bwMode="auto">
              <a:xfrm>
                <a:off x="0" y="1710266"/>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3" name="Rectangle 35"/>
              <p:cNvSpPr>
                <a:spLocks/>
              </p:cNvSpPr>
              <p:nvPr/>
            </p:nvSpPr>
            <p:spPr bwMode="auto">
              <a:xfrm>
                <a:off x="0" y="3433233"/>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4" name="Rectangle 36"/>
              <p:cNvSpPr>
                <a:spLocks/>
              </p:cNvSpPr>
              <p:nvPr/>
            </p:nvSpPr>
            <p:spPr bwMode="auto">
              <a:xfrm>
                <a:off x="0" y="5143500"/>
                <a:ext cx="406400" cy="1714500"/>
              </a:xfrm>
              <a:prstGeom prst="rect">
                <a:avLst/>
              </a:prstGeom>
              <a:solidFill>
                <a:srgbClr val="005EB8">
                  <a:alpha val="32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5" name="Rectangle 37"/>
              <p:cNvSpPr>
                <a:spLocks/>
              </p:cNvSpPr>
              <p:nvPr/>
            </p:nvSpPr>
            <p:spPr bwMode="auto">
              <a:xfrm>
                <a:off x="0" y="6853766"/>
                <a:ext cx="406400" cy="1714501"/>
              </a:xfrm>
              <a:prstGeom prst="rect">
                <a:avLst/>
              </a:prstGeom>
              <a:solidFill>
                <a:srgbClr val="005EB8">
                  <a:alpha val="8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6" name="Rectangle 38"/>
              <p:cNvSpPr>
                <a:spLocks/>
              </p:cNvSpPr>
              <p:nvPr/>
            </p:nvSpPr>
            <p:spPr bwMode="auto">
              <a:xfrm>
                <a:off x="0" y="8576733"/>
                <a:ext cx="406400" cy="1714501"/>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7" name="Rectangle 39"/>
              <p:cNvSpPr>
                <a:spLocks/>
              </p:cNvSpPr>
              <p:nvPr/>
            </p:nvSpPr>
            <p:spPr bwMode="auto">
              <a:xfrm>
                <a:off x="0" y="10287000"/>
                <a:ext cx="406400" cy="1714500"/>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8" name="Rectangle 40"/>
              <p:cNvSpPr>
                <a:spLocks/>
              </p:cNvSpPr>
              <p:nvPr/>
            </p:nvSpPr>
            <p:spPr bwMode="auto">
              <a:xfrm>
                <a:off x="0" y="11997266"/>
                <a:ext cx="406400" cy="1714501"/>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9" name="Rectangle 41"/>
              <p:cNvSpPr>
                <a:spLocks/>
              </p:cNvSpPr>
              <p:nvPr/>
            </p:nvSpPr>
            <p:spPr bwMode="auto">
              <a:xfrm>
                <a:off x="406400" y="0"/>
                <a:ext cx="406400" cy="1714500"/>
              </a:xfrm>
              <a:prstGeom prst="rect">
                <a:avLst/>
              </a:prstGeom>
              <a:solidFill>
                <a:srgbClr val="005EB8">
                  <a:alpha val="3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0" name="Rectangle 42"/>
              <p:cNvSpPr>
                <a:spLocks/>
              </p:cNvSpPr>
              <p:nvPr/>
            </p:nvSpPr>
            <p:spPr bwMode="auto">
              <a:xfrm>
                <a:off x="406400" y="1710266"/>
                <a:ext cx="406400" cy="1714501"/>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1" name="Rectangle 43"/>
              <p:cNvSpPr>
                <a:spLocks/>
              </p:cNvSpPr>
              <p:nvPr/>
            </p:nvSpPr>
            <p:spPr bwMode="auto">
              <a:xfrm>
                <a:off x="406400" y="3433233"/>
                <a:ext cx="406400" cy="1714501"/>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2" name="Rectangle 44"/>
              <p:cNvSpPr>
                <a:spLocks/>
              </p:cNvSpPr>
              <p:nvPr/>
            </p:nvSpPr>
            <p:spPr bwMode="auto">
              <a:xfrm>
                <a:off x="406400" y="5143500"/>
                <a:ext cx="406400" cy="1714500"/>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3" name="Rectangle 45"/>
              <p:cNvSpPr>
                <a:spLocks/>
              </p:cNvSpPr>
              <p:nvPr/>
            </p:nvSpPr>
            <p:spPr bwMode="auto">
              <a:xfrm>
                <a:off x="406400" y="6853766"/>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4" name="Rectangle 46"/>
              <p:cNvSpPr>
                <a:spLocks/>
              </p:cNvSpPr>
              <p:nvPr/>
            </p:nvSpPr>
            <p:spPr bwMode="auto">
              <a:xfrm>
                <a:off x="406400" y="8576733"/>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5" name="Rectangle 47"/>
              <p:cNvSpPr>
                <a:spLocks/>
              </p:cNvSpPr>
              <p:nvPr/>
            </p:nvSpPr>
            <p:spPr bwMode="auto">
              <a:xfrm>
                <a:off x="406400" y="10287000"/>
                <a:ext cx="406400" cy="1714500"/>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6" name="Rectangle 48"/>
              <p:cNvSpPr>
                <a:spLocks/>
              </p:cNvSpPr>
              <p:nvPr/>
            </p:nvSpPr>
            <p:spPr bwMode="auto">
              <a:xfrm>
                <a:off x="406400" y="11997266"/>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7" name="Rectangle 49"/>
              <p:cNvSpPr>
                <a:spLocks/>
              </p:cNvSpPr>
              <p:nvPr/>
            </p:nvSpPr>
            <p:spPr bwMode="auto">
              <a:xfrm>
                <a:off x="812800" y="0"/>
                <a:ext cx="406400" cy="1714500"/>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8" name="Rectangle 50"/>
              <p:cNvSpPr>
                <a:spLocks/>
              </p:cNvSpPr>
              <p:nvPr/>
            </p:nvSpPr>
            <p:spPr bwMode="auto">
              <a:xfrm>
                <a:off x="812800" y="1710266"/>
                <a:ext cx="406400" cy="1714501"/>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9" name="Rectangle 51"/>
              <p:cNvSpPr>
                <a:spLocks/>
              </p:cNvSpPr>
              <p:nvPr/>
            </p:nvSpPr>
            <p:spPr bwMode="auto">
              <a:xfrm>
                <a:off x="812800" y="3433233"/>
                <a:ext cx="406400" cy="1714501"/>
              </a:xfrm>
              <a:prstGeom prst="rect">
                <a:avLst/>
              </a:prstGeom>
              <a:solidFill>
                <a:srgbClr val="005EB8">
                  <a:alpha val="17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10" name="Rectangle 52"/>
              <p:cNvSpPr>
                <a:spLocks/>
              </p:cNvSpPr>
              <p:nvPr/>
            </p:nvSpPr>
            <p:spPr bwMode="auto">
              <a:xfrm>
                <a:off x="812800" y="5143500"/>
                <a:ext cx="406400" cy="1714500"/>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13" name="Rectangle 53"/>
              <p:cNvSpPr>
                <a:spLocks/>
              </p:cNvSpPr>
              <p:nvPr/>
            </p:nvSpPr>
            <p:spPr bwMode="auto">
              <a:xfrm>
                <a:off x="812800" y="6853766"/>
                <a:ext cx="406400" cy="1714501"/>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14" name="Rectangle 54"/>
              <p:cNvSpPr>
                <a:spLocks/>
              </p:cNvSpPr>
              <p:nvPr/>
            </p:nvSpPr>
            <p:spPr bwMode="auto">
              <a:xfrm>
                <a:off x="812800" y="8576733"/>
                <a:ext cx="406400" cy="1714501"/>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15" name="Rectangle 55"/>
              <p:cNvSpPr>
                <a:spLocks/>
              </p:cNvSpPr>
              <p:nvPr/>
            </p:nvSpPr>
            <p:spPr bwMode="auto">
              <a:xfrm>
                <a:off x="812800" y="10287000"/>
                <a:ext cx="406400" cy="1714500"/>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16" name="Rectangle 56"/>
              <p:cNvSpPr>
                <a:spLocks/>
              </p:cNvSpPr>
              <p:nvPr/>
            </p:nvSpPr>
            <p:spPr bwMode="auto">
              <a:xfrm>
                <a:off x="812800" y="11997266"/>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grpSp>
          <p:nvGrpSpPr>
            <p:cNvPr id="65" name="Group 76"/>
            <p:cNvGrpSpPr>
              <a:grpSpLocks/>
            </p:cNvGrpSpPr>
            <p:nvPr/>
          </p:nvGrpSpPr>
          <p:grpSpPr bwMode="auto">
            <a:xfrm rot="10800000" flipH="1">
              <a:off x="0" y="4233"/>
              <a:ext cx="1219200" cy="13710180"/>
              <a:chOff x="-1" y="0"/>
              <a:chExt cx="1219202" cy="13711470"/>
            </a:xfrm>
          </p:grpSpPr>
          <p:sp>
            <p:nvSpPr>
              <p:cNvPr id="67" name="Rectangle 77"/>
              <p:cNvSpPr>
                <a:spLocks/>
              </p:cNvSpPr>
              <p:nvPr/>
            </p:nvSpPr>
            <p:spPr bwMode="auto">
              <a:xfrm>
                <a:off x="-1" y="0"/>
                <a:ext cx="406401" cy="1714463"/>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8" name="Rectangle 78"/>
              <p:cNvSpPr>
                <a:spLocks/>
              </p:cNvSpPr>
              <p:nvPr/>
            </p:nvSpPr>
            <p:spPr bwMode="auto">
              <a:xfrm>
                <a:off x="0" y="1710229"/>
                <a:ext cx="406400" cy="1714464"/>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9" name="Rectangle 79"/>
              <p:cNvSpPr>
                <a:spLocks/>
              </p:cNvSpPr>
              <p:nvPr/>
            </p:nvSpPr>
            <p:spPr bwMode="auto">
              <a:xfrm>
                <a:off x="0" y="3433159"/>
                <a:ext cx="406400" cy="1714463"/>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0" name="Rectangle 80"/>
              <p:cNvSpPr>
                <a:spLocks/>
              </p:cNvSpPr>
              <p:nvPr/>
            </p:nvSpPr>
            <p:spPr bwMode="auto">
              <a:xfrm>
                <a:off x="0" y="5143388"/>
                <a:ext cx="406400" cy="1714464"/>
              </a:xfrm>
              <a:prstGeom prst="rect">
                <a:avLst/>
              </a:prstGeom>
              <a:solidFill>
                <a:srgbClr val="005EB8">
                  <a:alpha val="32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1" name="Rectangle 81"/>
              <p:cNvSpPr>
                <a:spLocks/>
              </p:cNvSpPr>
              <p:nvPr/>
            </p:nvSpPr>
            <p:spPr bwMode="auto">
              <a:xfrm>
                <a:off x="0" y="6853618"/>
                <a:ext cx="406400" cy="1714463"/>
              </a:xfrm>
              <a:prstGeom prst="rect">
                <a:avLst/>
              </a:prstGeom>
              <a:solidFill>
                <a:srgbClr val="005EB8">
                  <a:alpha val="8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2" name="Rectangle 82"/>
              <p:cNvSpPr>
                <a:spLocks/>
              </p:cNvSpPr>
              <p:nvPr/>
            </p:nvSpPr>
            <p:spPr bwMode="auto">
              <a:xfrm>
                <a:off x="0" y="8576547"/>
                <a:ext cx="406400" cy="1714463"/>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3" name="Rectangle 83"/>
              <p:cNvSpPr>
                <a:spLocks/>
              </p:cNvSpPr>
              <p:nvPr/>
            </p:nvSpPr>
            <p:spPr bwMode="auto">
              <a:xfrm>
                <a:off x="0" y="10286776"/>
                <a:ext cx="406400" cy="1714464"/>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4" name="Rectangle 84"/>
              <p:cNvSpPr>
                <a:spLocks/>
              </p:cNvSpPr>
              <p:nvPr/>
            </p:nvSpPr>
            <p:spPr bwMode="auto">
              <a:xfrm>
                <a:off x="0" y="11997006"/>
                <a:ext cx="406400" cy="1714464"/>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5" name="Rectangle 85"/>
              <p:cNvSpPr>
                <a:spLocks/>
              </p:cNvSpPr>
              <p:nvPr/>
            </p:nvSpPr>
            <p:spPr bwMode="auto">
              <a:xfrm>
                <a:off x="406400" y="0"/>
                <a:ext cx="406400" cy="1714463"/>
              </a:xfrm>
              <a:prstGeom prst="rect">
                <a:avLst/>
              </a:prstGeom>
              <a:solidFill>
                <a:srgbClr val="005EB8">
                  <a:alpha val="3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6" name="Rectangle 86"/>
              <p:cNvSpPr>
                <a:spLocks/>
              </p:cNvSpPr>
              <p:nvPr/>
            </p:nvSpPr>
            <p:spPr bwMode="auto">
              <a:xfrm>
                <a:off x="406400" y="1710229"/>
                <a:ext cx="406400" cy="1714464"/>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7" name="Rectangle 87"/>
              <p:cNvSpPr>
                <a:spLocks/>
              </p:cNvSpPr>
              <p:nvPr/>
            </p:nvSpPr>
            <p:spPr bwMode="auto">
              <a:xfrm>
                <a:off x="406400" y="3433159"/>
                <a:ext cx="406400" cy="1714463"/>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8" name="Rectangle 88"/>
              <p:cNvSpPr>
                <a:spLocks/>
              </p:cNvSpPr>
              <p:nvPr/>
            </p:nvSpPr>
            <p:spPr bwMode="auto">
              <a:xfrm>
                <a:off x="406400" y="5143388"/>
                <a:ext cx="406400" cy="1714464"/>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9" name="Rectangle 89"/>
              <p:cNvSpPr>
                <a:spLocks/>
              </p:cNvSpPr>
              <p:nvPr/>
            </p:nvSpPr>
            <p:spPr bwMode="auto">
              <a:xfrm>
                <a:off x="406400" y="6853618"/>
                <a:ext cx="406400" cy="1714463"/>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0" name="Rectangle 90"/>
              <p:cNvSpPr>
                <a:spLocks/>
              </p:cNvSpPr>
              <p:nvPr/>
            </p:nvSpPr>
            <p:spPr bwMode="auto">
              <a:xfrm>
                <a:off x="406400" y="8576547"/>
                <a:ext cx="406400" cy="1714463"/>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1" name="Rectangle 91"/>
              <p:cNvSpPr>
                <a:spLocks/>
              </p:cNvSpPr>
              <p:nvPr/>
            </p:nvSpPr>
            <p:spPr bwMode="auto">
              <a:xfrm>
                <a:off x="406400" y="10286776"/>
                <a:ext cx="406400" cy="1714464"/>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2" name="Rectangle 92"/>
              <p:cNvSpPr>
                <a:spLocks/>
              </p:cNvSpPr>
              <p:nvPr/>
            </p:nvSpPr>
            <p:spPr bwMode="auto">
              <a:xfrm>
                <a:off x="406400" y="11997006"/>
                <a:ext cx="406400" cy="1714464"/>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3" name="Rectangle 93"/>
              <p:cNvSpPr>
                <a:spLocks/>
              </p:cNvSpPr>
              <p:nvPr/>
            </p:nvSpPr>
            <p:spPr bwMode="auto">
              <a:xfrm>
                <a:off x="812800" y="0"/>
                <a:ext cx="406400" cy="1714463"/>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4" name="Rectangle 94"/>
              <p:cNvSpPr>
                <a:spLocks/>
              </p:cNvSpPr>
              <p:nvPr/>
            </p:nvSpPr>
            <p:spPr bwMode="auto">
              <a:xfrm>
                <a:off x="812800" y="1710229"/>
                <a:ext cx="406400" cy="1714464"/>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5" name="Rectangle 95"/>
              <p:cNvSpPr>
                <a:spLocks/>
              </p:cNvSpPr>
              <p:nvPr/>
            </p:nvSpPr>
            <p:spPr bwMode="auto">
              <a:xfrm>
                <a:off x="812800" y="3433159"/>
                <a:ext cx="406400" cy="1714463"/>
              </a:xfrm>
              <a:prstGeom prst="rect">
                <a:avLst/>
              </a:prstGeom>
              <a:solidFill>
                <a:srgbClr val="005EB8">
                  <a:alpha val="17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6" name="Rectangle 96"/>
              <p:cNvSpPr>
                <a:spLocks/>
              </p:cNvSpPr>
              <p:nvPr/>
            </p:nvSpPr>
            <p:spPr bwMode="auto">
              <a:xfrm>
                <a:off x="812800" y="5143388"/>
                <a:ext cx="406400" cy="1714464"/>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7" name="Rectangle 97"/>
              <p:cNvSpPr>
                <a:spLocks/>
              </p:cNvSpPr>
              <p:nvPr/>
            </p:nvSpPr>
            <p:spPr bwMode="auto">
              <a:xfrm>
                <a:off x="812800" y="6853618"/>
                <a:ext cx="406400" cy="1714463"/>
              </a:xfrm>
              <a:prstGeom prst="rect">
                <a:avLst/>
              </a:prstGeom>
              <a:solidFill>
                <a:srgbClr val="006ADB">
                  <a:alpha val="40144"/>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8" name="Rectangle 98"/>
              <p:cNvSpPr>
                <a:spLocks/>
              </p:cNvSpPr>
              <p:nvPr/>
            </p:nvSpPr>
            <p:spPr bwMode="auto">
              <a:xfrm>
                <a:off x="812800" y="8576547"/>
                <a:ext cx="406400" cy="1714463"/>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9" name="Rectangle 99"/>
              <p:cNvSpPr>
                <a:spLocks/>
              </p:cNvSpPr>
              <p:nvPr/>
            </p:nvSpPr>
            <p:spPr bwMode="auto">
              <a:xfrm>
                <a:off x="812800" y="10286776"/>
                <a:ext cx="406400" cy="1714464"/>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0" name="Rectangle 100"/>
              <p:cNvSpPr>
                <a:spLocks/>
              </p:cNvSpPr>
              <p:nvPr/>
            </p:nvSpPr>
            <p:spPr bwMode="auto">
              <a:xfrm>
                <a:off x="812800" y="11997006"/>
                <a:ext cx="406400" cy="1714464"/>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sp>
          <p:nvSpPr>
            <p:cNvPr id="66" name="Rectangle 102"/>
            <p:cNvSpPr>
              <a:spLocks/>
            </p:cNvSpPr>
            <p:nvPr/>
          </p:nvSpPr>
          <p:spPr bwMode="auto">
            <a:xfrm>
              <a:off x="0" y="0"/>
              <a:ext cx="1219200" cy="13716000"/>
            </a:xfrm>
            <a:prstGeom prst="rect">
              <a:avLst/>
            </a:prstGeom>
            <a:gradFill rotWithShape="0">
              <a:gsLst>
                <a:gs pos="0">
                  <a:srgbClr val="002972">
                    <a:alpha val="69783"/>
                  </a:srgbClr>
                </a:gs>
                <a:gs pos="45749">
                  <a:srgbClr val="002972">
                    <a:alpha val="37858"/>
                  </a:srgbClr>
                </a:gs>
                <a:gs pos="100000">
                  <a:srgbClr val="003685">
                    <a:alpha val="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7093" tIns="27093" rIns="27093" bIns="27093" anchor="ctr"/>
            <a:lstStyle>
              <a:lvl1pPr defTabSz="552450">
                <a:defRPr sz="4800">
                  <a:solidFill>
                    <a:srgbClr val="FFFFFF"/>
                  </a:solidFill>
                  <a:latin typeface="Univers for KPMG Bold" charset="0"/>
                  <a:ea typeface="Univers for KPMG Bold" charset="0"/>
                  <a:cs typeface="Univers for KPMG Bold" charset="0"/>
                  <a:sym typeface="Univers for KPMG Bold" charset="0"/>
                </a:defRPr>
              </a:lvl1pPr>
              <a:lvl2pPr defTabSz="552450">
                <a:defRPr sz="4800">
                  <a:solidFill>
                    <a:srgbClr val="FFFFFF"/>
                  </a:solidFill>
                  <a:latin typeface="Univers for KPMG Bold" charset="0"/>
                  <a:ea typeface="Univers for KPMG Bold" charset="0"/>
                  <a:cs typeface="Univers for KPMG Bold" charset="0"/>
                  <a:sym typeface="Univers for KPMG Bold" charset="0"/>
                </a:defRPr>
              </a:lvl2pPr>
              <a:lvl3pPr defTabSz="552450">
                <a:defRPr sz="4800">
                  <a:solidFill>
                    <a:srgbClr val="FFFFFF"/>
                  </a:solidFill>
                  <a:latin typeface="Univers for KPMG Bold" charset="0"/>
                  <a:ea typeface="Univers for KPMG Bold" charset="0"/>
                  <a:cs typeface="Univers for KPMG Bold" charset="0"/>
                  <a:sym typeface="Univers for KPMG Bold" charset="0"/>
                </a:defRPr>
              </a:lvl3pPr>
              <a:lvl4pPr defTabSz="552450">
                <a:defRPr sz="4800">
                  <a:solidFill>
                    <a:srgbClr val="FFFFFF"/>
                  </a:solidFill>
                  <a:latin typeface="Univers for KPMG Bold" charset="0"/>
                  <a:ea typeface="Univers for KPMG Bold" charset="0"/>
                  <a:cs typeface="Univers for KPMG Bold" charset="0"/>
                  <a:sym typeface="Univers for KPMG Bold" charset="0"/>
                </a:defRPr>
              </a:lvl4pPr>
              <a:lvl5pPr defTabSz="552450">
                <a:defRPr sz="4800">
                  <a:solidFill>
                    <a:srgbClr val="FFFFFF"/>
                  </a:solidFill>
                  <a:latin typeface="Univers for KPMG Bold" charset="0"/>
                  <a:ea typeface="Univers for KPMG Bold" charset="0"/>
                  <a:cs typeface="Univers for KPMG Bold" charset="0"/>
                  <a:sym typeface="Univers for KPMG Bold" charset="0"/>
                </a:defRPr>
              </a:lvl5pPr>
              <a:lvl6pPr marL="4572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6pPr>
              <a:lvl7pPr marL="9144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7pPr>
              <a:lvl8pPr marL="13716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8pPr>
              <a:lvl9pPr marL="18288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9pPr>
            </a:lstStyle>
            <a:p>
              <a:pPr algn="ctr">
                <a:lnSpc>
                  <a:spcPct val="100000"/>
                </a:lnSpc>
              </a:pPr>
              <a:endParaRPr lang="fr-FR" altLang="fr-FR" sz="2177"/>
            </a:p>
          </p:txBody>
        </p:sp>
      </p:grpSp>
      <p:sp>
        <p:nvSpPr>
          <p:cNvPr id="143" name="Espace réservé du texte 13"/>
          <p:cNvSpPr>
            <a:spLocks noGrp="1"/>
          </p:cNvSpPr>
          <p:nvPr>
            <p:ph type="body" sz="quarter" idx="12"/>
          </p:nvPr>
        </p:nvSpPr>
        <p:spPr>
          <a:xfrm>
            <a:off x="2406772" y="3040104"/>
            <a:ext cx="5375190" cy="2485432"/>
          </a:xfrm>
          <a:prstGeom prst="rect">
            <a:avLst/>
          </a:prstGeom>
        </p:spPr>
        <p:txBody>
          <a:bodyPr anchor="t"/>
          <a:lstStyle>
            <a:lvl1pPr marL="0" indent="0" eaLnBrk="1" hangingPunct="1">
              <a:lnSpc>
                <a:spcPct val="70000"/>
              </a:lnSpc>
              <a:spcAft>
                <a:spcPts val="0"/>
              </a:spcAft>
              <a:buNone/>
              <a:defRPr lang="fr-FR" sz="6532" b="0" dirty="0" smtClean="0">
                <a:solidFill>
                  <a:schemeClr val="bg1"/>
                </a:solidFill>
                <a:latin typeface="KPMG Thin" panose="020B0203030202040204" pitchFamily="34" charset="0"/>
                <a:cs typeface="KPMG Thin" panose="020B0203030202040204" pitchFamily="34" charset="0"/>
              </a:defRPr>
            </a:lvl1pPr>
            <a:lvl2pPr marL="17282" indent="0">
              <a:spcBef>
                <a:spcPts val="816"/>
              </a:spcBef>
              <a:spcAft>
                <a:spcPts val="0"/>
              </a:spcAft>
              <a:buNone/>
              <a:defRPr lang="fr-FR" sz="998" b="1" i="0" dirty="0" smtClean="0">
                <a:solidFill>
                  <a:schemeClr val="bg1"/>
                </a:solidFill>
                <a:latin typeface="Arial" panose="020B0604020202020204" pitchFamily="34" charset="0"/>
                <a:cs typeface="Arial" panose="020B0604020202020204" pitchFamily="34" charset="0"/>
              </a:defRPr>
            </a:lvl2pPr>
            <a:lvl3pPr marL="17282" indent="0">
              <a:spcAft>
                <a:spcPts val="0"/>
              </a:spcAft>
              <a:buNone/>
              <a:defRPr lang="fr-FR" sz="998" b="0" i="0" dirty="0" smtClean="0">
                <a:solidFill>
                  <a:schemeClr val="bg1"/>
                </a:solidFill>
                <a:latin typeface="Arial" panose="020B0604020202020204" pitchFamily="34" charset="0"/>
                <a:cs typeface="Arial" panose="020B0604020202020204" pitchFamily="34" charset="0"/>
              </a:defRPr>
            </a:lvl3pPr>
            <a:lvl4pPr>
              <a:spcBef>
                <a:spcPts val="10206"/>
              </a:spcBef>
              <a:spcAft>
                <a:spcPts val="0"/>
              </a:spcAft>
              <a:defRPr lang="fr-FR" sz="728" b="0" i="0" dirty="0" smtClean="0">
                <a:solidFill>
                  <a:srgbClr val="00338D"/>
                </a:solidFill>
                <a:latin typeface="Univers for KPMG Light"/>
                <a:cs typeface="Univers for KPMG Light"/>
              </a:defRPr>
            </a:lvl4pPr>
            <a:lvl5pPr>
              <a:defRPr lang="fr-FR" sz="728" b="0" i="0" dirty="0">
                <a:solidFill>
                  <a:srgbClr val="FFFFFF"/>
                </a:solidFill>
                <a:latin typeface="Univers for KPMG Light"/>
                <a:cs typeface="Univers for KPMG Light"/>
              </a:defRPr>
            </a:lvl5pPr>
          </a:lstStyle>
          <a:p>
            <a:pPr lvl="0"/>
            <a:r>
              <a:rPr lang="fr-FR"/>
              <a:t>Cliquez pour modifier les styles du texte du masque</a:t>
            </a:r>
          </a:p>
        </p:txBody>
      </p:sp>
      <p:cxnSp>
        <p:nvCxnSpPr>
          <p:cNvPr id="144" name="Connecteur droit 143"/>
          <p:cNvCxnSpPr/>
          <p:nvPr userDrawn="1"/>
        </p:nvCxnSpPr>
        <p:spPr>
          <a:xfrm>
            <a:off x="1847594" y="2611467"/>
            <a:ext cx="0" cy="1890445"/>
          </a:xfrm>
          <a:prstGeom prst="line">
            <a:avLst/>
          </a:prstGeom>
          <a:ln w="12700">
            <a:solidFill>
              <a:srgbClr val="77CFFD"/>
            </a:solidFill>
          </a:ln>
        </p:spPr>
        <p:style>
          <a:lnRef idx="1">
            <a:schemeClr val="accent1"/>
          </a:lnRef>
          <a:fillRef idx="0">
            <a:schemeClr val="accent1"/>
          </a:fillRef>
          <a:effectRef idx="0">
            <a:schemeClr val="accent1"/>
          </a:effectRef>
          <a:fontRef idx="minor">
            <a:schemeClr val="tx1"/>
          </a:fontRef>
        </p:style>
      </p:cxnSp>
      <p:sp>
        <p:nvSpPr>
          <p:cNvPr id="145" name="Espace réservé du texte 13"/>
          <p:cNvSpPr>
            <a:spLocks noGrp="1"/>
          </p:cNvSpPr>
          <p:nvPr>
            <p:ph type="body" sz="quarter" idx="17"/>
          </p:nvPr>
        </p:nvSpPr>
        <p:spPr>
          <a:xfrm>
            <a:off x="2784431" y="2611468"/>
            <a:ext cx="4978599" cy="427975"/>
          </a:xfrm>
          <a:prstGeom prst="rect">
            <a:avLst/>
          </a:prstGeom>
        </p:spPr>
        <p:txBody>
          <a:bodyPr anchor="t"/>
          <a:lstStyle>
            <a:lvl1pPr marL="0" indent="0" eaLnBrk="1" hangingPunct="1">
              <a:lnSpc>
                <a:spcPct val="70000"/>
              </a:lnSpc>
              <a:spcAft>
                <a:spcPts val="0"/>
              </a:spcAft>
              <a:buNone/>
              <a:defRPr lang="fr-FR" sz="1814" b="1" dirty="0" smtClean="0">
                <a:solidFill>
                  <a:schemeClr val="bg1"/>
                </a:solidFill>
                <a:latin typeface="+mn-lt"/>
                <a:cs typeface="KPMG Thin" panose="020B0203030202040204" pitchFamily="34" charset="0"/>
              </a:defRPr>
            </a:lvl1pPr>
            <a:lvl2pPr marL="17282" indent="0">
              <a:spcBef>
                <a:spcPts val="816"/>
              </a:spcBef>
              <a:spcAft>
                <a:spcPts val="0"/>
              </a:spcAft>
              <a:buNone/>
              <a:defRPr lang="fr-FR" sz="998" b="1" i="0" dirty="0" smtClean="0">
                <a:solidFill>
                  <a:schemeClr val="bg1"/>
                </a:solidFill>
                <a:latin typeface="Arial" panose="020B0604020202020204" pitchFamily="34" charset="0"/>
                <a:cs typeface="Arial" panose="020B0604020202020204" pitchFamily="34" charset="0"/>
              </a:defRPr>
            </a:lvl2pPr>
            <a:lvl3pPr marL="17282" indent="0">
              <a:spcAft>
                <a:spcPts val="0"/>
              </a:spcAft>
              <a:buNone/>
              <a:defRPr lang="fr-FR" sz="998" b="0" i="0" dirty="0" smtClean="0">
                <a:solidFill>
                  <a:schemeClr val="bg1"/>
                </a:solidFill>
                <a:latin typeface="Arial" panose="020B0604020202020204" pitchFamily="34" charset="0"/>
                <a:cs typeface="Arial" panose="020B0604020202020204" pitchFamily="34" charset="0"/>
              </a:defRPr>
            </a:lvl3pPr>
            <a:lvl4pPr>
              <a:spcBef>
                <a:spcPts val="10206"/>
              </a:spcBef>
              <a:spcAft>
                <a:spcPts val="0"/>
              </a:spcAft>
              <a:defRPr lang="fr-FR" sz="728" b="0" i="0" dirty="0" smtClean="0">
                <a:solidFill>
                  <a:srgbClr val="00338D"/>
                </a:solidFill>
                <a:latin typeface="Univers for KPMG Light"/>
                <a:cs typeface="Univers for KPMG Light"/>
              </a:defRPr>
            </a:lvl4pPr>
            <a:lvl5pPr>
              <a:defRPr lang="fr-FR" sz="728" b="0" i="0" dirty="0">
                <a:solidFill>
                  <a:srgbClr val="FFFFFF"/>
                </a:solidFill>
                <a:latin typeface="Univers for KPMG Light"/>
                <a:cs typeface="Univers for KPMG Light"/>
              </a:defRPr>
            </a:lvl5pPr>
          </a:lstStyle>
          <a:p>
            <a:pPr lvl="0"/>
            <a:r>
              <a:rPr lang="fr-FR"/>
              <a:t>Cliquez pour modifier les styles du texte du masque</a:t>
            </a:r>
          </a:p>
        </p:txBody>
      </p:sp>
      <p:sp>
        <p:nvSpPr>
          <p:cNvPr id="146" name="Espace réservé du texte 13"/>
          <p:cNvSpPr>
            <a:spLocks noGrp="1"/>
          </p:cNvSpPr>
          <p:nvPr>
            <p:ph type="body" sz="quarter" idx="18" hasCustomPrompt="1"/>
          </p:nvPr>
        </p:nvSpPr>
        <p:spPr>
          <a:xfrm>
            <a:off x="2406771" y="2617316"/>
            <a:ext cx="511103" cy="427975"/>
          </a:xfrm>
          <a:prstGeom prst="rect">
            <a:avLst/>
          </a:prstGeom>
        </p:spPr>
        <p:txBody>
          <a:bodyPr anchor="t"/>
          <a:lstStyle>
            <a:lvl1pPr marL="0" indent="0" eaLnBrk="1" hangingPunct="1">
              <a:lnSpc>
                <a:spcPct val="70000"/>
              </a:lnSpc>
              <a:spcAft>
                <a:spcPts val="0"/>
              </a:spcAft>
              <a:buNone/>
              <a:defRPr lang="fr-FR" sz="1814" b="1" dirty="0" smtClean="0">
                <a:solidFill>
                  <a:schemeClr val="bg1"/>
                </a:solidFill>
                <a:latin typeface="+mn-lt"/>
                <a:cs typeface="KPMG Thin" panose="020B0203030202040204" pitchFamily="34" charset="0"/>
              </a:defRPr>
            </a:lvl1pPr>
            <a:lvl2pPr marL="17282" indent="0">
              <a:spcBef>
                <a:spcPts val="816"/>
              </a:spcBef>
              <a:spcAft>
                <a:spcPts val="0"/>
              </a:spcAft>
              <a:buNone/>
              <a:defRPr lang="fr-FR" sz="998" b="1" i="0" dirty="0" smtClean="0">
                <a:solidFill>
                  <a:schemeClr val="bg1"/>
                </a:solidFill>
                <a:latin typeface="Arial" panose="020B0604020202020204" pitchFamily="34" charset="0"/>
                <a:cs typeface="Arial" panose="020B0604020202020204" pitchFamily="34" charset="0"/>
              </a:defRPr>
            </a:lvl2pPr>
            <a:lvl3pPr marL="17282" indent="0">
              <a:spcAft>
                <a:spcPts val="0"/>
              </a:spcAft>
              <a:buNone/>
              <a:defRPr lang="fr-FR" sz="998" b="0" i="0" dirty="0" smtClean="0">
                <a:solidFill>
                  <a:schemeClr val="bg1"/>
                </a:solidFill>
                <a:latin typeface="Arial" panose="020B0604020202020204" pitchFamily="34" charset="0"/>
                <a:cs typeface="Arial" panose="020B0604020202020204" pitchFamily="34" charset="0"/>
              </a:defRPr>
            </a:lvl3pPr>
            <a:lvl4pPr>
              <a:spcBef>
                <a:spcPts val="10206"/>
              </a:spcBef>
              <a:spcAft>
                <a:spcPts val="0"/>
              </a:spcAft>
              <a:defRPr lang="fr-FR" sz="728" b="0" i="0" dirty="0" smtClean="0">
                <a:solidFill>
                  <a:srgbClr val="00338D"/>
                </a:solidFill>
                <a:latin typeface="Univers for KPMG Light"/>
                <a:cs typeface="Univers for KPMG Light"/>
              </a:defRPr>
            </a:lvl4pPr>
            <a:lvl5pPr>
              <a:defRPr lang="fr-FR" sz="728" b="0" i="0" dirty="0">
                <a:solidFill>
                  <a:srgbClr val="FFFFFF"/>
                </a:solidFill>
                <a:latin typeface="Univers for KPMG Light"/>
                <a:cs typeface="Univers for KPMG Light"/>
              </a:defRPr>
            </a:lvl5pPr>
          </a:lstStyle>
          <a:p>
            <a:pPr lvl="0"/>
            <a:r>
              <a:rPr lang="fr-FR"/>
              <a:t>0</a:t>
            </a:r>
          </a:p>
        </p:txBody>
      </p:sp>
    </p:spTree>
    <p:extLst>
      <p:ext uri="{BB962C8B-B14F-4D97-AF65-F5344CB8AC3E}">
        <p14:creationId xmlns:p14="http://schemas.microsoft.com/office/powerpoint/2010/main" val="318884331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25/02/2022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Sommaire">
    <p:spTree>
      <p:nvGrpSpPr>
        <p:cNvPr id="1" name=""/>
        <p:cNvGrpSpPr/>
        <p:nvPr/>
      </p:nvGrpSpPr>
      <p:grpSpPr>
        <a:xfrm>
          <a:off x="0" y="0"/>
          <a:ext cx="0" cy="0"/>
          <a:chOff x="0" y="0"/>
          <a:chExt cx="0" cy="0"/>
        </a:xfrm>
      </p:grpSpPr>
      <p:sp>
        <p:nvSpPr>
          <p:cNvPr id="137" name="object 2"/>
          <p:cNvSpPr/>
          <p:nvPr userDrawn="1"/>
        </p:nvSpPr>
        <p:spPr>
          <a:xfrm>
            <a:off x="6" y="3"/>
            <a:ext cx="12217401" cy="6858000"/>
          </a:xfrm>
          <a:prstGeom prst="rect">
            <a:avLst/>
          </a:prstGeom>
          <a:gradFill flip="none" rotWithShape="1">
            <a:gsLst>
              <a:gs pos="0">
                <a:srgbClr val="005EB8"/>
              </a:gs>
              <a:gs pos="100000">
                <a:srgbClr val="002880"/>
              </a:gs>
            </a:gsLst>
            <a:lin ang="10800000" scaled="1"/>
            <a:tileRect/>
          </a:gradFill>
          <a:ln>
            <a:noFill/>
          </a:ln>
          <a:effectLst/>
        </p:spPr>
        <p:txBody>
          <a:bodyPr lIns="46084" tIns="46084" rIns="46084" bIns="46084" anchor="ctr"/>
          <a:lstStyle/>
          <a:p>
            <a:pPr lvl="0" algn="ctr" defTabSz="748894" fontAlgn="base" hangingPunct="0">
              <a:lnSpc>
                <a:spcPct val="100000"/>
              </a:lnSpc>
              <a:spcBef>
                <a:spcPct val="0"/>
              </a:spcBef>
              <a:spcAft>
                <a:spcPct val="0"/>
              </a:spcAft>
            </a:pPr>
            <a:endParaRPr sz="2903">
              <a:solidFill>
                <a:srgbClr val="FFFFFF"/>
              </a:solidFill>
              <a:latin typeface="Helvetica Neue Medium" charset="0"/>
              <a:ea typeface="Helvetica Neue Medium" charset="0"/>
              <a:cs typeface="Helvetica Neue Medium" charset="0"/>
            </a:endParaRPr>
          </a:p>
        </p:txBody>
      </p:sp>
      <p:grpSp>
        <p:nvGrpSpPr>
          <p:cNvPr id="4" name="Groupe 3"/>
          <p:cNvGrpSpPr/>
          <p:nvPr userDrawn="1"/>
        </p:nvGrpSpPr>
        <p:grpSpPr>
          <a:xfrm>
            <a:off x="-1380" y="0"/>
            <a:ext cx="755967" cy="6865428"/>
            <a:chOff x="0" y="0"/>
            <a:chExt cx="1219200" cy="13716000"/>
          </a:xfrm>
        </p:grpSpPr>
        <p:grpSp>
          <p:nvGrpSpPr>
            <p:cNvPr id="5" name="Group 5"/>
            <p:cNvGrpSpPr>
              <a:grpSpLocks/>
            </p:cNvGrpSpPr>
            <p:nvPr/>
          </p:nvGrpSpPr>
          <p:grpSpPr bwMode="auto">
            <a:xfrm>
              <a:off x="0" y="0"/>
              <a:ext cx="1219200" cy="13710181"/>
              <a:chOff x="0" y="0"/>
              <a:chExt cx="1219200" cy="13711767"/>
            </a:xfrm>
          </p:grpSpPr>
          <p:sp>
            <p:nvSpPr>
              <p:cNvPr id="57" name="Rectangle 6"/>
              <p:cNvSpPr>
                <a:spLocks/>
              </p:cNvSpPr>
              <p:nvPr/>
            </p:nvSpPr>
            <p:spPr bwMode="auto">
              <a:xfrm>
                <a:off x="0" y="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8" name="Rectangle 7"/>
              <p:cNvSpPr>
                <a:spLocks/>
              </p:cNvSpPr>
              <p:nvPr/>
            </p:nvSpPr>
            <p:spPr bwMode="auto">
              <a:xfrm>
                <a:off x="0" y="1710266"/>
                <a:ext cx="4064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9" name="Rectangle 8"/>
              <p:cNvSpPr>
                <a:spLocks/>
              </p:cNvSpPr>
              <p:nvPr/>
            </p:nvSpPr>
            <p:spPr bwMode="auto">
              <a:xfrm>
                <a:off x="0" y="3433233"/>
                <a:ext cx="4064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0" name="Rectangle 9"/>
              <p:cNvSpPr>
                <a:spLocks/>
              </p:cNvSpPr>
              <p:nvPr/>
            </p:nvSpPr>
            <p:spPr bwMode="auto">
              <a:xfrm>
                <a:off x="0" y="5143500"/>
                <a:ext cx="406400" cy="1714500"/>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1" name="Rectangle 10"/>
              <p:cNvSpPr>
                <a:spLocks/>
              </p:cNvSpPr>
              <p:nvPr/>
            </p:nvSpPr>
            <p:spPr bwMode="auto">
              <a:xfrm>
                <a:off x="0" y="6853766"/>
                <a:ext cx="4064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2" name="Rectangle 11"/>
              <p:cNvSpPr>
                <a:spLocks/>
              </p:cNvSpPr>
              <p:nvPr/>
            </p:nvSpPr>
            <p:spPr bwMode="auto">
              <a:xfrm>
                <a:off x="0" y="8576733"/>
                <a:ext cx="406400" cy="1714501"/>
              </a:xfrm>
              <a:prstGeom prst="rect">
                <a:avLst/>
              </a:prstGeom>
              <a:solidFill>
                <a:srgbClr val="002B90">
                  <a:alpha val="3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3" name="Rectangle 12"/>
              <p:cNvSpPr>
                <a:spLocks/>
              </p:cNvSpPr>
              <p:nvPr/>
            </p:nvSpPr>
            <p:spPr bwMode="auto">
              <a:xfrm>
                <a:off x="0" y="10287000"/>
                <a:ext cx="406400" cy="1714500"/>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4" name="Rectangle 13"/>
              <p:cNvSpPr>
                <a:spLocks/>
              </p:cNvSpPr>
              <p:nvPr/>
            </p:nvSpPr>
            <p:spPr bwMode="auto">
              <a:xfrm>
                <a:off x="0" y="11997266"/>
                <a:ext cx="4064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5" name="Rectangle 14"/>
              <p:cNvSpPr>
                <a:spLocks/>
              </p:cNvSpPr>
              <p:nvPr/>
            </p:nvSpPr>
            <p:spPr bwMode="auto">
              <a:xfrm>
                <a:off x="406400" y="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6" name="Rectangle 15"/>
              <p:cNvSpPr>
                <a:spLocks/>
              </p:cNvSpPr>
              <p:nvPr/>
            </p:nvSpPr>
            <p:spPr bwMode="auto">
              <a:xfrm>
                <a:off x="406400" y="1710266"/>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7" name="Rectangle 16"/>
              <p:cNvSpPr>
                <a:spLocks/>
              </p:cNvSpPr>
              <p:nvPr/>
            </p:nvSpPr>
            <p:spPr bwMode="auto">
              <a:xfrm>
                <a:off x="406400" y="3433233"/>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8" name="Rectangle 17"/>
              <p:cNvSpPr>
                <a:spLocks/>
              </p:cNvSpPr>
              <p:nvPr/>
            </p:nvSpPr>
            <p:spPr bwMode="auto">
              <a:xfrm>
                <a:off x="406400" y="51435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9" name="Rectangle 18"/>
              <p:cNvSpPr>
                <a:spLocks/>
              </p:cNvSpPr>
              <p:nvPr/>
            </p:nvSpPr>
            <p:spPr bwMode="auto">
              <a:xfrm>
                <a:off x="406400" y="6853766"/>
                <a:ext cx="406400" cy="1714501"/>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0" name="Rectangle 19"/>
              <p:cNvSpPr>
                <a:spLocks/>
              </p:cNvSpPr>
              <p:nvPr/>
            </p:nvSpPr>
            <p:spPr bwMode="auto">
              <a:xfrm>
                <a:off x="406400" y="8576733"/>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1" name="Rectangle 20"/>
              <p:cNvSpPr>
                <a:spLocks/>
              </p:cNvSpPr>
              <p:nvPr/>
            </p:nvSpPr>
            <p:spPr bwMode="auto">
              <a:xfrm>
                <a:off x="406400" y="102870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2" name="Rectangle 21"/>
              <p:cNvSpPr>
                <a:spLocks/>
              </p:cNvSpPr>
              <p:nvPr/>
            </p:nvSpPr>
            <p:spPr bwMode="auto">
              <a:xfrm>
                <a:off x="406400" y="11997266"/>
                <a:ext cx="406400" cy="1714501"/>
              </a:xfrm>
              <a:prstGeom prst="rect">
                <a:avLst/>
              </a:prstGeom>
              <a:solidFill>
                <a:srgbClr val="002B90">
                  <a:alpha val="6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3" name="Rectangle 22"/>
              <p:cNvSpPr>
                <a:spLocks/>
              </p:cNvSpPr>
              <p:nvPr/>
            </p:nvSpPr>
            <p:spPr bwMode="auto">
              <a:xfrm>
                <a:off x="812800" y="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4" name="Rectangle 23"/>
              <p:cNvSpPr>
                <a:spLocks/>
              </p:cNvSpPr>
              <p:nvPr/>
            </p:nvSpPr>
            <p:spPr bwMode="auto">
              <a:xfrm>
                <a:off x="812800" y="1710266"/>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5" name="Rectangle 24"/>
              <p:cNvSpPr>
                <a:spLocks/>
              </p:cNvSpPr>
              <p:nvPr/>
            </p:nvSpPr>
            <p:spPr bwMode="auto">
              <a:xfrm>
                <a:off x="812800" y="3433233"/>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6" name="Rectangle 25"/>
              <p:cNvSpPr>
                <a:spLocks/>
              </p:cNvSpPr>
              <p:nvPr/>
            </p:nvSpPr>
            <p:spPr bwMode="auto">
              <a:xfrm>
                <a:off x="812800" y="51435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7" name="Rectangle 26"/>
              <p:cNvSpPr>
                <a:spLocks/>
              </p:cNvSpPr>
              <p:nvPr/>
            </p:nvSpPr>
            <p:spPr bwMode="auto">
              <a:xfrm>
                <a:off x="812800" y="6853766"/>
                <a:ext cx="406400" cy="1714501"/>
              </a:xfrm>
              <a:prstGeom prst="rect">
                <a:avLst/>
              </a:prstGeom>
              <a:solidFill>
                <a:srgbClr val="002B90">
                  <a:alpha val="64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8" name="Rectangle 27"/>
              <p:cNvSpPr>
                <a:spLocks/>
              </p:cNvSpPr>
              <p:nvPr/>
            </p:nvSpPr>
            <p:spPr bwMode="auto">
              <a:xfrm>
                <a:off x="812800" y="8576733"/>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9" name="Rectangle 28"/>
              <p:cNvSpPr>
                <a:spLocks/>
              </p:cNvSpPr>
              <p:nvPr/>
            </p:nvSpPr>
            <p:spPr bwMode="auto">
              <a:xfrm>
                <a:off x="812800" y="1028700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1" name="Rectangle 29"/>
              <p:cNvSpPr>
                <a:spLocks/>
              </p:cNvSpPr>
              <p:nvPr/>
            </p:nvSpPr>
            <p:spPr bwMode="auto">
              <a:xfrm>
                <a:off x="812800" y="11997266"/>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grpSp>
          <p:nvGrpSpPr>
            <p:cNvPr id="6" name="Group 32"/>
            <p:cNvGrpSpPr>
              <a:grpSpLocks/>
            </p:cNvGrpSpPr>
            <p:nvPr/>
          </p:nvGrpSpPr>
          <p:grpSpPr bwMode="auto">
            <a:xfrm>
              <a:off x="0" y="0"/>
              <a:ext cx="1219200" cy="13710181"/>
              <a:chOff x="0" y="0"/>
              <a:chExt cx="1219200" cy="13711767"/>
            </a:xfrm>
          </p:grpSpPr>
          <p:sp>
            <p:nvSpPr>
              <p:cNvPr id="33" name="Rectangle 33"/>
              <p:cNvSpPr>
                <a:spLocks/>
              </p:cNvSpPr>
              <p:nvPr/>
            </p:nvSpPr>
            <p:spPr bwMode="auto">
              <a:xfrm>
                <a:off x="0" y="0"/>
                <a:ext cx="406400" cy="1714500"/>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4" name="Rectangle 34"/>
              <p:cNvSpPr>
                <a:spLocks/>
              </p:cNvSpPr>
              <p:nvPr/>
            </p:nvSpPr>
            <p:spPr bwMode="auto">
              <a:xfrm>
                <a:off x="0" y="1710266"/>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5" name="Rectangle 35"/>
              <p:cNvSpPr>
                <a:spLocks/>
              </p:cNvSpPr>
              <p:nvPr/>
            </p:nvSpPr>
            <p:spPr bwMode="auto">
              <a:xfrm>
                <a:off x="0" y="3433233"/>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6" name="Rectangle 36"/>
              <p:cNvSpPr>
                <a:spLocks/>
              </p:cNvSpPr>
              <p:nvPr/>
            </p:nvSpPr>
            <p:spPr bwMode="auto">
              <a:xfrm>
                <a:off x="0" y="5143500"/>
                <a:ext cx="406400" cy="1714500"/>
              </a:xfrm>
              <a:prstGeom prst="rect">
                <a:avLst/>
              </a:prstGeom>
              <a:solidFill>
                <a:srgbClr val="005EB8">
                  <a:alpha val="32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7" name="Rectangle 37"/>
              <p:cNvSpPr>
                <a:spLocks/>
              </p:cNvSpPr>
              <p:nvPr/>
            </p:nvSpPr>
            <p:spPr bwMode="auto">
              <a:xfrm>
                <a:off x="0" y="6853766"/>
                <a:ext cx="406400" cy="1714501"/>
              </a:xfrm>
              <a:prstGeom prst="rect">
                <a:avLst/>
              </a:prstGeom>
              <a:solidFill>
                <a:srgbClr val="005EB8">
                  <a:alpha val="8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8" name="Rectangle 38"/>
              <p:cNvSpPr>
                <a:spLocks/>
              </p:cNvSpPr>
              <p:nvPr/>
            </p:nvSpPr>
            <p:spPr bwMode="auto">
              <a:xfrm>
                <a:off x="0" y="8576733"/>
                <a:ext cx="406400" cy="1714501"/>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9" name="Rectangle 39"/>
              <p:cNvSpPr>
                <a:spLocks/>
              </p:cNvSpPr>
              <p:nvPr/>
            </p:nvSpPr>
            <p:spPr bwMode="auto">
              <a:xfrm>
                <a:off x="0" y="10287000"/>
                <a:ext cx="406400" cy="1714500"/>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0" name="Rectangle 40"/>
              <p:cNvSpPr>
                <a:spLocks/>
              </p:cNvSpPr>
              <p:nvPr/>
            </p:nvSpPr>
            <p:spPr bwMode="auto">
              <a:xfrm>
                <a:off x="0" y="11997266"/>
                <a:ext cx="406400" cy="1714501"/>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1" name="Rectangle 41"/>
              <p:cNvSpPr>
                <a:spLocks/>
              </p:cNvSpPr>
              <p:nvPr/>
            </p:nvSpPr>
            <p:spPr bwMode="auto">
              <a:xfrm>
                <a:off x="406400" y="0"/>
                <a:ext cx="406400" cy="1714500"/>
              </a:xfrm>
              <a:prstGeom prst="rect">
                <a:avLst/>
              </a:prstGeom>
              <a:solidFill>
                <a:srgbClr val="005EB8">
                  <a:alpha val="3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2" name="Rectangle 42"/>
              <p:cNvSpPr>
                <a:spLocks/>
              </p:cNvSpPr>
              <p:nvPr/>
            </p:nvSpPr>
            <p:spPr bwMode="auto">
              <a:xfrm>
                <a:off x="406400" y="1710266"/>
                <a:ext cx="406400" cy="1714501"/>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3" name="Rectangle 43"/>
              <p:cNvSpPr>
                <a:spLocks/>
              </p:cNvSpPr>
              <p:nvPr/>
            </p:nvSpPr>
            <p:spPr bwMode="auto">
              <a:xfrm>
                <a:off x="406400" y="3433233"/>
                <a:ext cx="406400" cy="1714501"/>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4" name="Rectangle 44"/>
              <p:cNvSpPr>
                <a:spLocks/>
              </p:cNvSpPr>
              <p:nvPr/>
            </p:nvSpPr>
            <p:spPr bwMode="auto">
              <a:xfrm>
                <a:off x="406400" y="5143500"/>
                <a:ext cx="406400" cy="1714500"/>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5" name="Rectangle 45"/>
              <p:cNvSpPr>
                <a:spLocks/>
              </p:cNvSpPr>
              <p:nvPr/>
            </p:nvSpPr>
            <p:spPr bwMode="auto">
              <a:xfrm>
                <a:off x="406400" y="6853766"/>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6" name="Rectangle 46"/>
              <p:cNvSpPr>
                <a:spLocks/>
              </p:cNvSpPr>
              <p:nvPr/>
            </p:nvSpPr>
            <p:spPr bwMode="auto">
              <a:xfrm>
                <a:off x="406400" y="8576733"/>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7" name="Rectangle 47"/>
              <p:cNvSpPr>
                <a:spLocks/>
              </p:cNvSpPr>
              <p:nvPr/>
            </p:nvSpPr>
            <p:spPr bwMode="auto">
              <a:xfrm>
                <a:off x="406400" y="10287000"/>
                <a:ext cx="406400" cy="1714500"/>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8" name="Rectangle 48"/>
              <p:cNvSpPr>
                <a:spLocks/>
              </p:cNvSpPr>
              <p:nvPr/>
            </p:nvSpPr>
            <p:spPr bwMode="auto">
              <a:xfrm>
                <a:off x="406400" y="11997266"/>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9" name="Rectangle 49"/>
              <p:cNvSpPr>
                <a:spLocks/>
              </p:cNvSpPr>
              <p:nvPr/>
            </p:nvSpPr>
            <p:spPr bwMode="auto">
              <a:xfrm>
                <a:off x="812800" y="0"/>
                <a:ext cx="406400" cy="1714500"/>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0" name="Rectangle 50"/>
              <p:cNvSpPr>
                <a:spLocks/>
              </p:cNvSpPr>
              <p:nvPr/>
            </p:nvSpPr>
            <p:spPr bwMode="auto">
              <a:xfrm>
                <a:off x="812800" y="1710266"/>
                <a:ext cx="406400" cy="1714501"/>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1" name="Rectangle 51"/>
              <p:cNvSpPr>
                <a:spLocks/>
              </p:cNvSpPr>
              <p:nvPr/>
            </p:nvSpPr>
            <p:spPr bwMode="auto">
              <a:xfrm>
                <a:off x="812800" y="3433233"/>
                <a:ext cx="406400" cy="1714501"/>
              </a:xfrm>
              <a:prstGeom prst="rect">
                <a:avLst/>
              </a:prstGeom>
              <a:solidFill>
                <a:srgbClr val="005EB8">
                  <a:alpha val="17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2" name="Rectangle 52"/>
              <p:cNvSpPr>
                <a:spLocks/>
              </p:cNvSpPr>
              <p:nvPr/>
            </p:nvSpPr>
            <p:spPr bwMode="auto">
              <a:xfrm>
                <a:off x="812800" y="5143500"/>
                <a:ext cx="406400" cy="1714500"/>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3" name="Rectangle 53"/>
              <p:cNvSpPr>
                <a:spLocks/>
              </p:cNvSpPr>
              <p:nvPr/>
            </p:nvSpPr>
            <p:spPr bwMode="auto">
              <a:xfrm>
                <a:off x="812800" y="6853766"/>
                <a:ext cx="406400" cy="1714501"/>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4" name="Rectangle 54"/>
              <p:cNvSpPr>
                <a:spLocks/>
              </p:cNvSpPr>
              <p:nvPr/>
            </p:nvSpPr>
            <p:spPr bwMode="auto">
              <a:xfrm>
                <a:off x="812800" y="8576733"/>
                <a:ext cx="406400" cy="1714501"/>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5" name="Rectangle 55"/>
              <p:cNvSpPr>
                <a:spLocks/>
              </p:cNvSpPr>
              <p:nvPr/>
            </p:nvSpPr>
            <p:spPr bwMode="auto">
              <a:xfrm>
                <a:off x="812800" y="10287000"/>
                <a:ext cx="406400" cy="1714500"/>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6" name="Rectangle 56"/>
              <p:cNvSpPr>
                <a:spLocks/>
              </p:cNvSpPr>
              <p:nvPr/>
            </p:nvSpPr>
            <p:spPr bwMode="auto">
              <a:xfrm>
                <a:off x="812800" y="11997266"/>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grpSp>
          <p:nvGrpSpPr>
            <p:cNvPr id="7" name="Group 76"/>
            <p:cNvGrpSpPr>
              <a:grpSpLocks/>
            </p:cNvGrpSpPr>
            <p:nvPr/>
          </p:nvGrpSpPr>
          <p:grpSpPr bwMode="auto">
            <a:xfrm rot="10800000" flipH="1">
              <a:off x="0" y="4233"/>
              <a:ext cx="1219200" cy="13710180"/>
              <a:chOff x="-1" y="0"/>
              <a:chExt cx="1219202" cy="13711470"/>
            </a:xfrm>
          </p:grpSpPr>
          <p:sp>
            <p:nvSpPr>
              <p:cNvPr id="9" name="Rectangle 77"/>
              <p:cNvSpPr>
                <a:spLocks/>
              </p:cNvSpPr>
              <p:nvPr/>
            </p:nvSpPr>
            <p:spPr bwMode="auto">
              <a:xfrm>
                <a:off x="-1" y="0"/>
                <a:ext cx="406401" cy="1714463"/>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0" name="Rectangle 78"/>
              <p:cNvSpPr>
                <a:spLocks/>
              </p:cNvSpPr>
              <p:nvPr/>
            </p:nvSpPr>
            <p:spPr bwMode="auto">
              <a:xfrm>
                <a:off x="0" y="1710229"/>
                <a:ext cx="406400" cy="1714464"/>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1" name="Rectangle 79"/>
              <p:cNvSpPr>
                <a:spLocks/>
              </p:cNvSpPr>
              <p:nvPr/>
            </p:nvSpPr>
            <p:spPr bwMode="auto">
              <a:xfrm>
                <a:off x="0" y="3433159"/>
                <a:ext cx="406400" cy="1714463"/>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2" name="Rectangle 80"/>
              <p:cNvSpPr>
                <a:spLocks/>
              </p:cNvSpPr>
              <p:nvPr/>
            </p:nvSpPr>
            <p:spPr bwMode="auto">
              <a:xfrm>
                <a:off x="0" y="5143388"/>
                <a:ext cx="406400" cy="1714464"/>
              </a:xfrm>
              <a:prstGeom prst="rect">
                <a:avLst/>
              </a:prstGeom>
              <a:solidFill>
                <a:srgbClr val="005EB8">
                  <a:alpha val="32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3" name="Rectangle 81"/>
              <p:cNvSpPr>
                <a:spLocks/>
              </p:cNvSpPr>
              <p:nvPr/>
            </p:nvSpPr>
            <p:spPr bwMode="auto">
              <a:xfrm>
                <a:off x="0" y="6853618"/>
                <a:ext cx="406400" cy="1714463"/>
              </a:xfrm>
              <a:prstGeom prst="rect">
                <a:avLst/>
              </a:prstGeom>
              <a:solidFill>
                <a:srgbClr val="005EB8">
                  <a:alpha val="8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4" name="Rectangle 82"/>
              <p:cNvSpPr>
                <a:spLocks/>
              </p:cNvSpPr>
              <p:nvPr/>
            </p:nvSpPr>
            <p:spPr bwMode="auto">
              <a:xfrm>
                <a:off x="0" y="8576547"/>
                <a:ext cx="406400" cy="1714463"/>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5" name="Rectangle 83"/>
              <p:cNvSpPr>
                <a:spLocks/>
              </p:cNvSpPr>
              <p:nvPr/>
            </p:nvSpPr>
            <p:spPr bwMode="auto">
              <a:xfrm>
                <a:off x="0" y="10286776"/>
                <a:ext cx="406400" cy="1714464"/>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6" name="Rectangle 84"/>
              <p:cNvSpPr>
                <a:spLocks/>
              </p:cNvSpPr>
              <p:nvPr/>
            </p:nvSpPr>
            <p:spPr bwMode="auto">
              <a:xfrm>
                <a:off x="0" y="11997006"/>
                <a:ext cx="406400" cy="1714464"/>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7" name="Rectangle 85"/>
              <p:cNvSpPr>
                <a:spLocks/>
              </p:cNvSpPr>
              <p:nvPr/>
            </p:nvSpPr>
            <p:spPr bwMode="auto">
              <a:xfrm>
                <a:off x="406400" y="0"/>
                <a:ext cx="406400" cy="1714463"/>
              </a:xfrm>
              <a:prstGeom prst="rect">
                <a:avLst/>
              </a:prstGeom>
              <a:solidFill>
                <a:srgbClr val="005EB8">
                  <a:alpha val="3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8" name="Rectangle 86"/>
              <p:cNvSpPr>
                <a:spLocks/>
              </p:cNvSpPr>
              <p:nvPr/>
            </p:nvSpPr>
            <p:spPr bwMode="auto">
              <a:xfrm>
                <a:off x="406400" y="1710229"/>
                <a:ext cx="406400" cy="1714464"/>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19" name="Rectangle 87"/>
              <p:cNvSpPr>
                <a:spLocks/>
              </p:cNvSpPr>
              <p:nvPr/>
            </p:nvSpPr>
            <p:spPr bwMode="auto">
              <a:xfrm>
                <a:off x="406400" y="3433159"/>
                <a:ext cx="406400" cy="1714463"/>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0" name="Rectangle 88"/>
              <p:cNvSpPr>
                <a:spLocks/>
              </p:cNvSpPr>
              <p:nvPr/>
            </p:nvSpPr>
            <p:spPr bwMode="auto">
              <a:xfrm>
                <a:off x="406400" y="5143388"/>
                <a:ext cx="406400" cy="1714464"/>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1" name="Rectangle 89"/>
              <p:cNvSpPr>
                <a:spLocks/>
              </p:cNvSpPr>
              <p:nvPr/>
            </p:nvSpPr>
            <p:spPr bwMode="auto">
              <a:xfrm>
                <a:off x="406400" y="6853618"/>
                <a:ext cx="406400" cy="1714463"/>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2" name="Rectangle 90"/>
              <p:cNvSpPr>
                <a:spLocks/>
              </p:cNvSpPr>
              <p:nvPr/>
            </p:nvSpPr>
            <p:spPr bwMode="auto">
              <a:xfrm>
                <a:off x="406400" y="8576547"/>
                <a:ext cx="406400" cy="1714463"/>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3" name="Rectangle 91"/>
              <p:cNvSpPr>
                <a:spLocks/>
              </p:cNvSpPr>
              <p:nvPr/>
            </p:nvSpPr>
            <p:spPr bwMode="auto">
              <a:xfrm>
                <a:off x="406400" y="10286776"/>
                <a:ext cx="406400" cy="1714464"/>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4" name="Rectangle 92"/>
              <p:cNvSpPr>
                <a:spLocks/>
              </p:cNvSpPr>
              <p:nvPr/>
            </p:nvSpPr>
            <p:spPr bwMode="auto">
              <a:xfrm>
                <a:off x="406400" y="11997006"/>
                <a:ext cx="406400" cy="1714464"/>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5" name="Rectangle 93"/>
              <p:cNvSpPr>
                <a:spLocks/>
              </p:cNvSpPr>
              <p:nvPr/>
            </p:nvSpPr>
            <p:spPr bwMode="auto">
              <a:xfrm>
                <a:off x="812800" y="0"/>
                <a:ext cx="406400" cy="1714463"/>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6" name="Rectangle 94"/>
              <p:cNvSpPr>
                <a:spLocks/>
              </p:cNvSpPr>
              <p:nvPr/>
            </p:nvSpPr>
            <p:spPr bwMode="auto">
              <a:xfrm>
                <a:off x="812800" y="1710229"/>
                <a:ext cx="406400" cy="1714464"/>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7" name="Rectangle 95"/>
              <p:cNvSpPr>
                <a:spLocks/>
              </p:cNvSpPr>
              <p:nvPr/>
            </p:nvSpPr>
            <p:spPr bwMode="auto">
              <a:xfrm>
                <a:off x="812800" y="3433159"/>
                <a:ext cx="406400" cy="1714463"/>
              </a:xfrm>
              <a:prstGeom prst="rect">
                <a:avLst/>
              </a:prstGeom>
              <a:solidFill>
                <a:srgbClr val="005EB8">
                  <a:alpha val="17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8" name="Rectangle 96"/>
              <p:cNvSpPr>
                <a:spLocks/>
              </p:cNvSpPr>
              <p:nvPr/>
            </p:nvSpPr>
            <p:spPr bwMode="auto">
              <a:xfrm>
                <a:off x="812800" y="5143388"/>
                <a:ext cx="406400" cy="1714464"/>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9" name="Rectangle 97"/>
              <p:cNvSpPr>
                <a:spLocks/>
              </p:cNvSpPr>
              <p:nvPr/>
            </p:nvSpPr>
            <p:spPr bwMode="auto">
              <a:xfrm>
                <a:off x="812800" y="6853618"/>
                <a:ext cx="406400" cy="1714463"/>
              </a:xfrm>
              <a:prstGeom prst="rect">
                <a:avLst/>
              </a:prstGeom>
              <a:solidFill>
                <a:srgbClr val="006ADB">
                  <a:alpha val="40144"/>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0" name="Rectangle 98"/>
              <p:cNvSpPr>
                <a:spLocks/>
              </p:cNvSpPr>
              <p:nvPr/>
            </p:nvSpPr>
            <p:spPr bwMode="auto">
              <a:xfrm>
                <a:off x="812800" y="8576547"/>
                <a:ext cx="406400" cy="1714463"/>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1" name="Rectangle 99"/>
              <p:cNvSpPr>
                <a:spLocks/>
              </p:cNvSpPr>
              <p:nvPr/>
            </p:nvSpPr>
            <p:spPr bwMode="auto">
              <a:xfrm>
                <a:off x="812800" y="10286776"/>
                <a:ext cx="406400" cy="1714464"/>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2" name="Rectangle 100"/>
              <p:cNvSpPr>
                <a:spLocks/>
              </p:cNvSpPr>
              <p:nvPr/>
            </p:nvSpPr>
            <p:spPr bwMode="auto">
              <a:xfrm>
                <a:off x="812800" y="11997006"/>
                <a:ext cx="406400" cy="1714464"/>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sp>
          <p:nvSpPr>
            <p:cNvPr id="8" name="Rectangle 102"/>
            <p:cNvSpPr>
              <a:spLocks/>
            </p:cNvSpPr>
            <p:nvPr/>
          </p:nvSpPr>
          <p:spPr bwMode="auto">
            <a:xfrm>
              <a:off x="0" y="0"/>
              <a:ext cx="1219200" cy="13716000"/>
            </a:xfrm>
            <a:prstGeom prst="rect">
              <a:avLst/>
            </a:prstGeom>
            <a:gradFill rotWithShape="0">
              <a:gsLst>
                <a:gs pos="0">
                  <a:srgbClr val="002972">
                    <a:alpha val="69783"/>
                  </a:srgbClr>
                </a:gs>
                <a:gs pos="45749">
                  <a:srgbClr val="002972">
                    <a:alpha val="37858"/>
                  </a:srgbClr>
                </a:gs>
                <a:gs pos="100000">
                  <a:srgbClr val="003685">
                    <a:alpha val="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7093" tIns="27093" rIns="27093" bIns="27093" anchor="ctr"/>
            <a:lstStyle>
              <a:lvl1pPr defTabSz="552450">
                <a:defRPr sz="4800">
                  <a:solidFill>
                    <a:srgbClr val="FFFFFF"/>
                  </a:solidFill>
                  <a:latin typeface="Univers for KPMG Bold" charset="0"/>
                  <a:ea typeface="Univers for KPMG Bold" charset="0"/>
                  <a:cs typeface="Univers for KPMG Bold" charset="0"/>
                  <a:sym typeface="Univers for KPMG Bold" charset="0"/>
                </a:defRPr>
              </a:lvl1pPr>
              <a:lvl2pPr defTabSz="552450">
                <a:defRPr sz="4800">
                  <a:solidFill>
                    <a:srgbClr val="FFFFFF"/>
                  </a:solidFill>
                  <a:latin typeface="Univers for KPMG Bold" charset="0"/>
                  <a:ea typeface="Univers for KPMG Bold" charset="0"/>
                  <a:cs typeface="Univers for KPMG Bold" charset="0"/>
                  <a:sym typeface="Univers for KPMG Bold" charset="0"/>
                </a:defRPr>
              </a:lvl2pPr>
              <a:lvl3pPr defTabSz="552450">
                <a:defRPr sz="4800">
                  <a:solidFill>
                    <a:srgbClr val="FFFFFF"/>
                  </a:solidFill>
                  <a:latin typeface="Univers for KPMG Bold" charset="0"/>
                  <a:ea typeface="Univers for KPMG Bold" charset="0"/>
                  <a:cs typeface="Univers for KPMG Bold" charset="0"/>
                  <a:sym typeface="Univers for KPMG Bold" charset="0"/>
                </a:defRPr>
              </a:lvl3pPr>
              <a:lvl4pPr defTabSz="552450">
                <a:defRPr sz="4800">
                  <a:solidFill>
                    <a:srgbClr val="FFFFFF"/>
                  </a:solidFill>
                  <a:latin typeface="Univers for KPMG Bold" charset="0"/>
                  <a:ea typeface="Univers for KPMG Bold" charset="0"/>
                  <a:cs typeface="Univers for KPMG Bold" charset="0"/>
                  <a:sym typeface="Univers for KPMG Bold" charset="0"/>
                </a:defRPr>
              </a:lvl4pPr>
              <a:lvl5pPr defTabSz="552450">
                <a:defRPr sz="4800">
                  <a:solidFill>
                    <a:srgbClr val="FFFFFF"/>
                  </a:solidFill>
                  <a:latin typeface="Univers for KPMG Bold" charset="0"/>
                  <a:ea typeface="Univers for KPMG Bold" charset="0"/>
                  <a:cs typeface="Univers for KPMG Bold" charset="0"/>
                  <a:sym typeface="Univers for KPMG Bold" charset="0"/>
                </a:defRPr>
              </a:lvl5pPr>
              <a:lvl6pPr marL="4572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6pPr>
              <a:lvl7pPr marL="9144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7pPr>
              <a:lvl8pPr marL="13716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8pPr>
              <a:lvl9pPr marL="18288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9pPr>
            </a:lstStyle>
            <a:p>
              <a:pPr algn="ctr">
                <a:lnSpc>
                  <a:spcPct val="100000"/>
                </a:lnSpc>
              </a:pPr>
              <a:endParaRPr lang="fr-FR" altLang="fr-FR" sz="2177"/>
            </a:p>
          </p:txBody>
        </p:sp>
      </p:grpSp>
    </p:spTree>
    <p:extLst>
      <p:ext uri="{BB962C8B-B14F-4D97-AF65-F5344CB8AC3E}">
        <p14:creationId xmlns:p14="http://schemas.microsoft.com/office/powerpoint/2010/main" val="3144270571"/>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4_Singular title">
    <p:spTree>
      <p:nvGrpSpPr>
        <p:cNvPr id="1" name=""/>
        <p:cNvGrpSpPr/>
        <p:nvPr/>
      </p:nvGrpSpPr>
      <p:grpSpPr>
        <a:xfrm>
          <a:off x="0" y="0"/>
          <a:ext cx="0" cy="0"/>
          <a:chOff x="0" y="0"/>
          <a:chExt cx="0" cy="0"/>
        </a:xfrm>
      </p:grpSpPr>
      <p:sp>
        <p:nvSpPr>
          <p:cNvPr id="15" name="Rectangle 14"/>
          <p:cNvSpPr/>
          <p:nvPr userDrawn="1"/>
        </p:nvSpPr>
        <p:spPr>
          <a:xfrm>
            <a:off x="12332660" y="0"/>
            <a:ext cx="216000" cy="10800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6" name="Rectangle 15"/>
          <p:cNvSpPr/>
          <p:nvPr userDrawn="1"/>
        </p:nvSpPr>
        <p:spPr>
          <a:xfrm>
            <a:off x="12569940" y="0"/>
            <a:ext cx="216000" cy="108000"/>
          </a:xfrm>
          <a:prstGeom prst="rect">
            <a:avLst/>
          </a:prstGeom>
          <a:solidFill>
            <a:srgbClr val="406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7" name="Rectangle 16"/>
          <p:cNvSpPr/>
          <p:nvPr userDrawn="1"/>
        </p:nvSpPr>
        <p:spPr>
          <a:xfrm>
            <a:off x="12807216" y="0"/>
            <a:ext cx="216000" cy="108000"/>
          </a:xfrm>
          <a:prstGeom prst="rect">
            <a:avLst/>
          </a:prstGeom>
          <a:solidFill>
            <a:srgbClr val="7F99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8" name="Rectangle 17"/>
          <p:cNvSpPr/>
          <p:nvPr userDrawn="1"/>
        </p:nvSpPr>
        <p:spPr>
          <a:xfrm>
            <a:off x="13044494" y="0"/>
            <a:ext cx="216000" cy="108000"/>
          </a:xfrm>
          <a:prstGeom prst="rect">
            <a:avLst/>
          </a:prstGeom>
          <a:solidFill>
            <a:srgbClr val="CF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9" name="Rectangle 18"/>
          <p:cNvSpPr/>
          <p:nvPr userDrawn="1"/>
        </p:nvSpPr>
        <p:spPr>
          <a:xfrm>
            <a:off x="12332660" y="131610"/>
            <a:ext cx="216000" cy="108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20" name="Rectangle 19"/>
          <p:cNvSpPr/>
          <p:nvPr userDrawn="1"/>
        </p:nvSpPr>
        <p:spPr>
          <a:xfrm>
            <a:off x="12569940" y="131610"/>
            <a:ext cx="216000" cy="108000"/>
          </a:xfrm>
          <a:prstGeom prst="rect">
            <a:avLst/>
          </a:prstGeom>
          <a:solidFill>
            <a:srgbClr val="4086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21" name="Rectangle 20"/>
          <p:cNvSpPr/>
          <p:nvPr userDrawn="1"/>
        </p:nvSpPr>
        <p:spPr>
          <a:xfrm>
            <a:off x="12807216" y="131610"/>
            <a:ext cx="216000" cy="108000"/>
          </a:xfrm>
          <a:prstGeom prst="rect">
            <a:avLst/>
          </a:prstGeom>
          <a:solidFill>
            <a:srgbClr val="7FA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22" name="Rectangle 21"/>
          <p:cNvSpPr/>
          <p:nvPr userDrawn="1"/>
        </p:nvSpPr>
        <p:spPr>
          <a:xfrm>
            <a:off x="13044494" y="131610"/>
            <a:ext cx="216000" cy="108000"/>
          </a:xfrm>
          <a:prstGeom prst="rect">
            <a:avLst/>
          </a:prstGeom>
          <a:solidFill>
            <a:srgbClr val="BF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23" name="Rectangle 22"/>
          <p:cNvSpPr/>
          <p:nvPr userDrawn="1"/>
        </p:nvSpPr>
        <p:spPr>
          <a:xfrm>
            <a:off x="12332660" y="263220"/>
            <a:ext cx="216000" cy="108000"/>
          </a:xfrm>
          <a:prstGeom prst="rect">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24" name="Rectangle 23"/>
          <p:cNvSpPr/>
          <p:nvPr userDrawn="1"/>
        </p:nvSpPr>
        <p:spPr>
          <a:xfrm>
            <a:off x="12569940" y="263220"/>
            <a:ext cx="216000" cy="108000"/>
          </a:xfrm>
          <a:prstGeom prst="rect">
            <a:avLst/>
          </a:prstGeom>
          <a:solidFill>
            <a:srgbClr val="40A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25" name="Rectangle 24"/>
          <p:cNvSpPr/>
          <p:nvPr userDrawn="1"/>
        </p:nvSpPr>
        <p:spPr>
          <a:xfrm>
            <a:off x="12807216" y="263220"/>
            <a:ext cx="216000" cy="108000"/>
          </a:xfrm>
          <a:prstGeom prst="rect">
            <a:avLst/>
          </a:prstGeom>
          <a:solidFill>
            <a:srgbClr val="7FC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26" name="Rectangle 25"/>
          <p:cNvSpPr/>
          <p:nvPr userDrawn="1"/>
        </p:nvSpPr>
        <p:spPr>
          <a:xfrm>
            <a:off x="13044494" y="263220"/>
            <a:ext cx="216000" cy="108000"/>
          </a:xfrm>
          <a:prstGeom prst="rect">
            <a:avLst/>
          </a:prstGeom>
          <a:solidFill>
            <a:srgbClr val="BFE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27" name="Rectangle 26"/>
          <p:cNvSpPr/>
          <p:nvPr userDrawn="1"/>
        </p:nvSpPr>
        <p:spPr>
          <a:xfrm>
            <a:off x="12332660" y="394831"/>
            <a:ext cx="216000" cy="108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28" name="Rectangle 27"/>
          <p:cNvSpPr/>
          <p:nvPr userDrawn="1"/>
        </p:nvSpPr>
        <p:spPr>
          <a:xfrm>
            <a:off x="12569940" y="394831"/>
            <a:ext cx="216000" cy="108000"/>
          </a:xfrm>
          <a:prstGeom prst="rect">
            <a:avLst/>
          </a:prstGeom>
          <a:solidFill>
            <a:srgbClr val="7668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29" name="Rectangle 28"/>
          <p:cNvSpPr/>
          <p:nvPr userDrawn="1"/>
        </p:nvSpPr>
        <p:spPr>
          <a:xfrm>
            <a:off x="12807216" y="394831"/>
            <a:ext cx="216000" cy="108000"/>
          </a:xfrm>
          <a:prstGeom prst="rect">
            <a:avLst/>
          </a:prstGeom>
          <a:solidFill>
            <a:srgbClr val="A39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0" name="Rectangle 29"/>
          <p:cNvSpPr/>
          <p:nvPr userDrawn="1"/>
        </p:nvSpPr>
        <p:spPr>
          <a:xfrm>
            <a:off x="13044494" y="394831"/>
            <a:ext cx="216000" cy="108000"/>
          </a:xfrm>
          <a:prstGeom prst="rect">
            <a:avLst/>
          </a:prstGeom>
          <a:solidFill>
            <a:srgbClr val="D1C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1" name="Rectangle 30"/>
          <p:cNvSpPr/>
          <p:nvPr userDrawn="1"/>
        </p:nvSpPr>
        <p:spPr>
          <a:xfrm>
            <a:off x="12332660" y="526440"/>
            <a:ext cx="216000" cy="108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2" name="Rectangle 31"/>
          <p:cNvSpPr/>
          <p:nvPr userDrawn="1"/>
        </p:nvSpPr>
        <p:spPr>
          <a:xfrm>
            <a:off x="12569940" y="526440"/>
            <a:ext cx="216000" cy="108000"/>
          </a:xfrm>
          <a:prstGeom prst="rect">
            <a:avLst/>
          </a:prstGeom>
          <a:solidFill>
            <a:srgbClr val="754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3" name="Rectangle 32"/>
          <p:cNvSpPr/>
          <p:nvPr userDrawn="1"/>
        </p:nvSpPr>
        <p:spPr>
          <a:xfrm>
            <a:off x="12807216" y="526440"/>
            <a:ext cx="216000" cy="108000"/>
          </a:xfrm>
          <a:prstGeom prst="rect">
            <a:avLst/>
          </a:prstGeom>
          <a:solidFill>
            <a:srgbClr val="A38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4" name="Rectangle 33"/>
          <p:cNvSpPr/>
          <p:nvPr userDrawn="1"/>
        </p:nvSpPr>
        <p:spPr>
          <a:xfrm>
            <a:off x="13044494" y="526440"/>
            <a:ext cx="216000" cy="108000"/>
          </a:xfrm>
          <a:prstGeom prst="rect">
            <a:avLst/>
          </a:prstGeom>
          <a:solidFill>
            <a:srgbClr val="D1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5" name="Rectangle 34"/>
          <p:cNvSpPr/>
          <p:nvPr userDrawn="1"/>
        </p:nvSpPr>
        <p:spPr>
          <a:xfrm>
            <a:off x="12332660" y="658051"/>
            <a:ext cx="216000" cy="108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6" name="Rectangle 35"/>
          <p:cNvSpPr/>
          <p:nvPr userDrawn="1"/>
        </p:nvSpPr>
        <p:spPr>
          <a:xfrm>
            <a:off x="12569940" y="658051"/>
            <a:ext cx="216000" cy="108000"/>
          </a:xfrm>
          <a:prstGeom prst="rect">
            <a:avLst/>
          </a:prstGeom>
          <a:solidFill>
            <a:srgbClr val="9258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7" name="Rectangle 36"/>
          <p:cNvSpPr/>
          <p:nvPr userDrawn="1"/>
        </p:nvSpPr>
        <p:spPr>
          <a:xfrm>
            <a:off x="12807216" y="658051"/>
            <a:ext cx="216000" cy="108000"/>
          </a:xfrm>
          <a:prstGeom prst="rect">
            <a:avLst/>
          </a:prstGeom>
          <a:solidFill>
            <a:srgbClr val="B68F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8" name="Rectangle 37"/>
          <p:cNvSpPr/>
          <p:nvPr userDrawn="1"/>
        </p:nvSpPr>
        <p:spPr>
          <a:xfrm>
            <a:off x="13044494" y="658051"/>
            <a:ext cx="216000" cy="108000"/>
          </a:xfrm>
          <a:prstGeom prst="rect">
            <a:avLst/>
          </a:prstGeom>
          <a:solidFill>
            <a:srgbClr val="DAC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39" name="Rectangle 38"/>
          <p:cNvSpPr/>
          <p:nvPr userDrawn="1"/>
        </p:nvSpPr>
        <p:spPr>
          <a:xfrm>
            <a:off x="12332660" y="789660"/>
            <a:ext cx="216000" cy="108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40" name="Rectangle 39"/>
          <p:cNvSpPr/>
          <p:nvPr userDrawn="1"/>
        </p:nvSpPr>
        <p:spPr>
          <a:xfrm>
            <a:off x="12569940" y="789660"/>
            <a:ext cx="216000" cy="108000"/>
          </a:xfrm>
          <a:prstGeom prst="rect">
            <a:avLst/>
          </a:prstGeom>
          <a:solidFill>
            <a:srgbClr val="40BA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41" name="Rectangle 40"/>
          <p:cNvSpPr/>
          <p:nvPr userDrawn="1"/>
        </p:nvSpPr>
        <p:spPr>
          <a:xfrm>
            <a:off x="12807216" y="789660"/>
            <a:ext cx="216000" cy="108000"/>
          </a:xfrm>
          <a:prstGeom prst="rect">
            <a:avLst/>
          </a:prstGeom>
          <a:solidFill>
            <a:srgbClr val="7FD1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42" name="Rectangle 41"/>
          <p:cNvSpPr/>
          <p:nvPr userDrawn="1"/>
        </p:nvSpPr>
        <p:spPr>
          <a:xfrm>
            <a:off x="13044494" y="789660"/>
            <a:ext cx="216000" cy="108000"/>
          </a:xfrm>
          <a:prstGeom prst="rect">
            <a:avLst/>
          </a:prstGeom>
          <a:solidFill>
            <a:srgbClr val="BFE8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43" name="Rectangle 42"/>
          <p:cNvSpPr/>
          <p:nvPr userDrawn="1"/>
        </p:nvSpPr>
        <p:spPr>
          <a:xfrm>
            <a:off x="12332660" y="921269"/>
            <a:ext cx="216000" cy="108000"/>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44" name="Rectangle 43"/>
          <p:cNvSpPr/>
          <p:nvPr userDrawn="1"/>
        </p:nvSpPr>
        <p:spPr>
          <a:xfrm>
            <a:off x="12569940" y="921269"/>
            <a:ext cx="216000" cy="108000"/>
          </a:xfrm>
          <a:prstGeom prst="rect">
            <a:avLst/>
          </a:prstGeom>
          <a:solidFill>
            <a:srgbClr val="40B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45" name="Rectangle 44"/>
          <p:cNvSpPr/>
          <p:nvPr userDrawn="1"/>
        </p:nvSpPr>
        <p:spPr>
          <a:xfrm>
            <a:off x="12807216" y="921269"/>
            <a:ext cx="216000" cy="108000"/>
          </a:xfrm>
          <a:prstGeom prst="rect">
            <a:avLst/>
          </a:prstGeom>
          <a:solidFill>
            <a:srgbClr val="7FC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46" name="Rectangle 45"/>
          <p:cNvSpPr/>
          <p:nvPr userDrawn="1"/>
        </p:nvSpPr>
        <p:spPr>
          <a:xfrm>
            <a:off x="13044494" y="921269"/>
            <a:ext cx="216000" cy="108000"/>
          </a:xfrm>
          <a:prstGeom prst="rect">
            <a:avLst/>
          </a:prstGeom>
          <a:solidFill>
            <a:srgbClr val="BFE6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47" name="Rectangle 46"/>
          <p:cNvSpPr/>
          <p:nvPr userDrawn="1"/>
        </p:nvSpPr>
        <p:spPr>
          <a:xfrm>
            <a:off x="12332660" y="1052880"/>
            <a:ext cx="216000" cy="108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48" name="Rectangle 47"/>
          <p:cNvSpPr/>
          <p:nvPr userDrawn="1"/>
        </p:nvSpPr>
        <p:spPr>
          <a:xfrm>
            <a:off x="12569940" y="1052880"/>
            <a:ext cx="216000" cy="108000"/>
          </a:xfrm>
          <a:prstGeom prst="rect">
            <a:avLst/>
          </a:prstGeom>
          <a:solidFill>
            <a:srgbClr val="72C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49" name="Rectangle 48"/>
          <p:cNvSpPr/>
          <p:nvPr userDrawn="1"/>
        </p:nvSpPr>
        <p:spPr>
          <a:xfrm>
            <a:off x="12807216" y="1052880"/>
            <a:ext cx="216000" cy="108000"/>
          </a:xfrm>
          <a:prstGeom prst="rect">
            <a:avLst/>
          </a:prstGeom>
          <a:solidFill>
            <a:srgbClr val="A1D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50" name="Rectangle 49"/>
          <p:cNvSpPr/>
          <p:nvPr userDrawn="1"/>
        </p:nvSpPr>
        <p:spPr>
          <a:xfrm>
            <a:off x="13044494" y="1052880"/>
            <a:ext cx="216000" cy="108000"/>
          </a:xfrm>
          <a:prstGeom prst="rect">
            <a:avLst/>
          </a:prstGeom>
          <a:solidFill>
            <a:srgbClr val="D0E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51" name="Rectangle 50"/>
          <p:cNvSpPr/>
          <p:nvPr userDrawn="1"/>
        </p:nvSpPr>
        <p:spPr>
          <a:xfrm>
            <a:off x="12332660" y="1184492"/>
            <a:ext cx="216000" cy="108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52" name="Rectangle 51"/>
          <p:cNvSpPr/>
          <p:nvPr userDrawn="1"/>
        </p:nvSpPr>
        <p:spPr>
          <a:xfrm>
            <a:off x="12569940" y="1184492"/>
            <a:ext cx="216000" cy="108000"/>
          </a:xfrm>
          <a:prstGeom prst="rect">
            <a:avLst/>
          </a:prstGeom>
          <a:solidFill>
            <a:srgbClr val="EFB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53" name="Rectangle 52"/>
          <p:cNvSpPr/>
          <p:nvPr userDrawn="1"/>
        </p:nvSpPr>
        <p:spPr>
          <a:xfrm>
            <a:off x="12807216" y="1184492"/>
            <a:ext cx="216000" cy="108000"/>
          </a:xfrm>
          <a:prstGeom prst="rect">
            <a:avLst/>
          </a:prstGeom>
          <a:solidFill>
            <a:srgbClr val="F4D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54" name="Rectangle 53"/>
          <p:cNvSpPr/>
          <p:nvPr userDrawn="1"/>
        </p:nvSpPr>
        <p:spPr>
          <a:xfrm>
            <a:off x="13044494" y="1184492"/>
            <a:ext cx="216000" cy="108000"/>
          </a:xfrm>
          <a:prstGeom prst="rect">
            <a:avLst/>
          </a:prstGeom>
          <a:solidFill>
            <a:srgbClr val="FAE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55" name="Rectangle 54"/>
          <p:cNvSpPr/>
          <p:nvPr userDrawn="1"/>
        </p:nvSpPr>
        <p:spPr>
          <a:xfrm>
            <a:off x="12332660" y="1314847"/>
            <a:ext cx="216000" cy="108000"/>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56" name="Rectangle 55"/>
          <p:cNvSpPr/>
          <p:nvPr userDrawn="1"/>
        </p:nvSpPr>
        <p:spPr>
          <a:xfrm>
            <a:off x="12569940" y="1314847"/>
            <a:ext cx="216000" cy="108000"/>
          </a:xfrm>
          <a:prstGeom prst="rect">
            <a:avLst/>
          </a:prstGeom>
          <a:solidFill>
            <a:srgbClr val="F8AA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57" name="Rectangle 56"/>
          <p:cNvSpPr/>
          <p:nvPr userDrawn="1"/>
        </p:nvSpPr>
        <p:spPr>
          <a:xfrm>
            <a:off x="12807216" y="1314847"/>
            <a:ext cx="216000" cy="108000"/>
          </a:xfrm>
          <a:prstGeom prst="rect">
            <a:avLst/>
          </a:prstGeom>
          <a:solidFill>
            <a:srgbClr val="FAC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58" name="Rectangle 57"/>
          <p:cNvSpPr/>
          <p:nvPr userDrawn="1"/>
        </p:nvSpPr>
        <p:spPr>
          <a:xfrm>
            <a:off x="13044494" y="1314847"/>
            <a:ext cx="216000" cy="108000"/>
          </a:xfrm>
          <a:prstGeom prst="rect">
            <a:avLst/>
          </a:prstGeom>
          <a:solidFill>
            <a:srgbClr val="FDE2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59" name="Rectangle 58"/>
          <p:cNvSpPr/>
          <p:nvPr userDrawn="1"/>
        </p:nvSpPr>
        <p:spPr>
          <a:xfrm>
            <a:off x="12332660" y="1446457"/>
            <a:ext cx="216000" cy="108000"/>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60" name="Rectangle 59"/>
          <p:cNvSpPr/>
          <p:nvPr userDrawn="1"/>
        </p:nvSpPr>
        <p:spPr>
          <a:xfrm>
            <a:off x="12569940" y="1446457"/>
            <a:ext cx="216000" cy="108000"/>
          </a:xfrm>
          <a:prstGeom prst="rect">
            <a:avLst/>
          </a:prstGeom>
          <a:solidFill>
            <a:srgbClr val="CD5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61" name="Rectangle 60"/>
          <p:cNvSpPr/>
          <p:nvPr userDrawn="1"/>
        </p:nvSpPr>
        <p:spPr>
          <a:xfrm>
            <a:off x="12807216" y="1446457"/>
            <a:ext cx="216000" cy="108000"/>
          </a:xfrm>
          <a:prstGeom prst="rect">
            <a:avLst/>
          </a:prstGeom>
          <a:solidFill>
            <a:srgbClr val="DD8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62" name="Rectangle 61"/>
          <p:cNvSpPr/>
          <p:nvPr userDrawn="1"/>
        </p:nvSpPr>
        <p:spPr>
          <a:xfrm>
            <a:off x="13044494" y="1446457"/>
            <a:ext cx="216000" cy="108000"/>
          </a:xfrm>
          <a:prstGeom prst="rect">
            <a:avLst/>
          </a:prstGeom>
          <a:solidFill>
            <a:srgbClr val="EEC7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63" name="Rectangle 62"/>
          <p:cNvSpPr/>
          <p:nvPr userDrawn="1"/>
        </p:nvSpPr>
        <p:spPr>
          <a:xfrm>
            <a:off x="12332660" y="1578069"/>
            <a:ext cx="216000" cy="108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64" name="Rectangle 63"/>
          <p:cNvSpPr/>
          <p:nvPr userDrawn="1"/>
        </p:nvSpPr>
        <p:spPr>
          <a:xfrm>
            <a:off x="12569940" y="1578069"/>
            <a:ext cx="216000" cy="108000"/>
          </a:xfrm>
          <a:prstGeom prst="rect">
            <a:avLst/>
          </a:prstGeom>
          <a:solidFill>
            <a:srgbClr val="D44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65" name="Rectangle 64"/>
          <p:cNvSpPr/>
          <p:nvPr userDrawn="1"/>
        </p:nvSpPr>
        <p:spPr>
          <a:xfrm>
            <a:off x="12807216" y="1578069"/>
            <a:ext cx="216000" cy="108000"/>
          </a:xfrm>
          <a:prstGeom prst="rect">
            <a:avLst/>
          </a:prstGeom>
          <a:solidFill>
            <a:srgbClr val="E27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66" name="Rectangle 65"/>
          <p:cNvSpPr/>
          <p:nvPr userDrawn="1"/>
        </p:nvSpPr>
        <p:spPr>
          <a:xfrm>
            <a:off x="13044494" y="1578069"/>
            <a:ext cx="216000" cy="108000"/>
          </a:xfrm>
          <a:prstGeom prst="rect">
            <a:avLst/>
          </a:prstGeom>
          <a:solidFill>
            <a:srgbClr val="F1B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76" name="Rectangle 75"/>
          <p:cNvSpPr/>
          <p:nvPr userDrawn="1"/>
        </p:nvSpPr>
        <p:spPr>
          <a:xfrm>
            <a:off x="12332661" y="-38734"/>
            <a:ext cx="1104479" cy="1893475"/>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47"/>
          </a:p>
        </p:txBody>
      </p:sp>
      <p:grpSp>
        <p:nvGrpSpPr>
          <p:cNvPr id="79" name="Groupe 78"/>
          <p:cNvGrpSpPr/>
          <p:nvPr userDrawn="1"/>
        </p:nvGrpSpPr>
        <p:grpSpPr>
          <a:xfrm>
            <a:off x="-1372879" y="-89319"/>
            <a:ext cx="1372882" cy="2028459"/>
            <a:chOff x="-1029662" y="-66989"/>
            <a:chExt cx="1029661" cy="1521344"/>
          </a:xfrm>
        </p:grpSpPr>
        <p:sp>
          <p:nvSpPr>
            <p:cNvPr id="80" name="Rectangle 79"/>
            <p:cNvSpPr/>
            <p:nvPr userDrawn="1"/>
          </p:nvSpPr>
          <p:spPr>
            <a:xfrm>
              <a:off x="-249371" y="130628"/>
              <a:ext cx="144000" cy="14400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81" name="Rectangle 80"/>
            <p:cNvSpPr/>
            <p:nvPr userDrawn="1"/>
          </p:nvSpPr>
          <p:spPr>
            <a:xfrm>
              <a:off x="-249371" y="302711"/>
              <a:ext cx="144000" cy="144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82" name="Rectangle 81"/>
            <p:cNvSpPr/>
            <p:nvPr userDrawn="1"/>
          </p:nvSpPr>
          <p:spPr>
            <a:xfrm>
              <a:off x="-249371" y="474794"/>
              <a:ext cx="144000" cy="144000"/>
            </a:xfrm>
            <a:prstGeom prst="rect">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83" name="Rectangle 82"/>
            <p:cNvSpPr/>
            <p:nvPr userDrawn="1"/>
          </p:nvSpPr>
          <p:spPr>
            <a:xfrm>
              <a:off x="-249371" y="742927"/>
              <a:ext cx="144000" cy="144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84" name="Rectangle 83"/>
            <p:cNvSpPr/>
            <p:nvPr userDrawn="1"/>
          </p:nvSpPr>
          <p:spPr>
            <a:xfrm>
              <a:off x="-249371" y="939754"/>
              <a:ext cx="144000" cy="144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85" name="Rectangle 84"/>
            <p:cNvSpPr/>
            <p:nvPr userDrawn="1"/>
          </p:nvSpPr>
          <p:spPr>
            <a:xfrm>
              <a:off x="-249371" y="1136581"/>
              <a:ext cx="144000" cy="144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86" name="Rectangle 85"/>
            <p:cNvSpPr/>
            <p:nvPr userDrawn="1"/>
          </p:nvSpPr>
          <p:spPr>
            <a:xfrm>
              <a:off x="-249371" y="1310355"/>
              <a:ext cx="144000" cy="144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87" name="Rectangle 86"/>
            <p:cNvSpPr/>
            <p:nvPr userDrawn="1"/>
          </p:nvSpPr>
          <p:spPr>
            <a:xfrm>
              <a:off x="-1029662" y="-66989"/>
              <a:ext cx="1029661" cy="167113"/>
            </a:xfrm>
            <a:prstGeom prst="rect">
              <a:avLst/>
            </a:prstGeom>
          </p:spPr>
          <p:txBody>
            <a:bodyPr wrap="square">
              <a:spAutoFit/>
            </a:bodyPr>
            <a:lstStyle/>
            <a:p>
              <a:pPr algn="l"/>
              <a:r>
                <a:rPr lang="fr-FR" sz="848">
                  <a:solidFill>
                    <a:schemeClr val="tx1"/>
                  </a:solidFill>
                </a:rPr>
                <a:t>Couleurs à utiliser</a:t>
              </a:r>
            </a:p>
          </p:txBody>
        </p:sp>
        <p:sp>
          <p:nvSpPr>
            <p:cNvPr id="88" name="Rectangle 87"/>
            <p:cNvSpPr/>
            <p:nvPr userDrawn="1"/>
          </p:nvSpPr>
          <p:spPr>
            <a:xfrm rot="5400000">
              <a:off x="-505824" y="277865"/>
              <a:ext cx="352260" cy="154995"/>
            </a:xfrm>
            <a:prstGeom prst="rect">
              <a:avLst/>
            </a:prstGeom>
          </p:spPr>
          <p:txBody>
            <a:bodyPr wrap="none" lIns="0" rIns="0">
              <a:spAutoFit/>
            </a:bodyPr>
            <a:lstStyle/>
            <a:p>
              <a:r>
                <a:rPr lang="fr-FR" sz="743" b="1">
                  <a:solidFill>
                    <a:srgbClr val="00338D"/>
                  </a:solidFill>
                </a:rPr>
                <a:t>PRIMAIRE</a:t>
              </a:r>
            </a:p>
          </p:txBody>
        </p:sp>
        <p:sp>
          <p:nvSpPr>
            <p:cNvPr id="89" name="Rectangle 88"/>
            <p:cNvSpPr/>
            <p:nvPr userDrawn="1"/>
          </p:nvSpPr>
          <p:spPr>
            <a:xfrm rot="5400000">
              <a:off x="-568943" y="960155"/>
              <a:ext cx="478496" cy="154995"/>
            </a:xfrm>
            <a:prstGeom prst="rect">
              <a:avLst/>
            </a:prstGeom>
          </p:spPr>
          <p:txBody>
            <a:bodyPr wrap="none" lIns="0" rIns="0">
              <a:spAutoFit/>
            </a:bodyPr>
            <a:lstStyle/>
            <a:p>
              <a:r>
                <a:rPr lang="fr-FR" sz="743" b="1">
                  <a:solidFill>
                    <a:srgbClr val="483698"/>
                  </a:solidFill>
                </a:rPr>
                <a:t>SECONDAIRE</a:t>
              </a:r>
            </a:p>
          </p:txBody>
        </p:sp>
      </p:grpSp>
    </p:spTree>
    <p:extLst>
      <p:ext uri="{BB962C8B-B14F-4D97-AF65-F5344CB8AC3E}">
        <p14:creationId xmlns:p14="http://schemas.microsoft.com/office/powerpoint/2010/main" val="3017069845"/>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re seul">
    <p:spTree>
      <p:nvGrpSpPr>
        <p:cNvPr id="1" name=""/>
        <p:cNvGrpSpPr/>
        <p:nvPr/>
      </p:nvGrpSpPr>
      <p:grpSpPr>
        <a:xfrm>
          <a:off x="0" y="0"/>
          <a:ext cx="0" cy="0"/>
          <a:chOff x="0" y="0"/>
          <a:chExt cx="0" cy="0"/>
        </a:xfrm>
      </p:grpSpPr>
      <p:sp>
        <p:nvSpPr>
          <p:cNvPr id="51" name="Rectangle 50"/>
          <p:cNvSpPr/>
          <p:nvPr userDrawn="1"/>
        </p:nvSpPr>
        <p:spPr>
          <a:xfrm>
            <a:off x="3201498" y="6003574"/>
            <a:ext cx="8166010" cy="732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47"/>
          </a:p>
        </p:txBody>
      </p:sp>
      <p:sp>
        <p:nvSpPr>
          <p:cNvPr id="3" name="Rectangle 2"/>
          <p:cNvSpPr/>
          <p:nvPr userDrawn="1"/>
        </p:nvSpPr>
        <p:spPr>
          <a:xfrm>
            <a:off x="3" y="3"/>
            <a:ext cx="5136369" cy="6858000"/>
          </a:xfrm>
          <a:prstGeom prst="rect">
            <a:avLst/>
          </a:prstGeom>
          <a:gradFill flip="none" rotWithShape="1">
            <a:gsLst>
              <a:gs pos="0">
                <a:srgbClr val="002880"/>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47"/>
          </a:p>
        </p:txBody>
      </p:sp>
      <p:sp>
        <p:nvSpPr>
          <p:cNvPr id="2" name="Titre 1"/>
          <p:cNvSpPr>
            <a:spLocks noGrp="1"/>
          </p:cNvSpPr>
          <p:nvPr>
            <p:ph type="title"/>
          </p:nvPr>
        </p:nvSpPr>
        <p:spPr>
          <a:xfrm>
            <a:off x="830476" y="844858"/>
            <a:ext cx="4305893" cy="855449"/>
          </a:xfrm>
        </p:spPr>
        <p:txBody>
          <a:bodyPr/>
          <a:lstStyle>
            <a:lvl1pPr>
              <a:defRPr>
                <a:solidFill>
                  <a:schemeClr val="bg1"/>
                </a:solidFill>
              </a:defRPr>
            </a:lvl1pPr>
          </a:lstStyle>
          <a:p>
            <a:r>
              <a:rPr lang="fr-FR"/>
              <a:t>Modifiez le style du titre</a:t>
            </a:r>
          </a:p>
        </p:txBody>
      </p:sp>
      <p:sp>
        <p:nvSpPr>
          <p:cNvPr id="49" name="Shape 36"/>
          <p:cNvSpPr/>
          <p:nvPr userDrawn="1"/>
        </p:nvSpPr>
        <p:spPr>
          <a:xfrm>
            <a:off x="7023092" y="6419916"/>
            <a:ext cx="4676628" cy="332421"/>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defTabSz="914400">
              <a:defRPr sz="800">
                <a:solidFill>
                  <a:srgbClr val="004C97"/>
                </a:solidFill>
                <a:latin typeface="Univers LT Std 45 Light"/>
                <a:ea typeface="Univers LT Std 45 Light"/>
                <a:cs typeface="Univers LT Std 45 Light"/>
                <a:sym typeface="Univers LT Std 45 Light"/>
              </a:defRPr>
            </a:lvl1pPr>
          </a:lstStyle>
          <a:p>
            <a:pPr marL="59335" marR="319720" lvl="0" indent="0" defTabSz="829544" eaLnBrk="1" fontAlgn="auto" latinLnBrk="0" hangingPunct="1">
              <a:lnSpc>
                <a:spcPct val="100000"/>
              </a:lnSpc>
              <a:spcBef>
                <a:spcPts val="0"/>
              </a:spcBef>
              <a:spcAft>
                <a:spcPts val="0"/>
              </a:spcAft>
              <a:buClrTx/>
              <a:buSzTx/>
              <a:buFontTx/>
              <a:buNone/>
              <a:tabLst/>
              <a:defRPr/>
            </a:pPr>
            <a:r>
              <a:rPr lang="fr-FR" sz="454" kern="1200" spc="-5">
                <a:solidFill>
                  <a:schemeClr val="bg1">
                    <a:lumMod val="65000"/>
                  </a:schemeClr>
                </a:solidFill>
                <a:latin typeface="Arial"/>
                <a:ea typeface="Univers LT Std 45 Light"/>
                <a:cs typeface="Arial"/>
                <a:sym typeface="Univers LT Std 45 Light"/>
              </a:rPr>
              <a:t>© 2022 KPMG S.A., société anonyme d'expertise comptable et de commissariat aux comptes, membre français </a:t>
            </a:r>
            <a:r>
              <a:rPr lang="fr-FR" sz="454" spc="-5">
                <a:solidFill>
                  <a:schemeClr val="bg1">
                    <a:lumMod val="65000"/>
                  </a:schemeClr>
                </a:solidFill>
                <a:latin typeface="Arial"/>
                <a:cs typeface="Arial"/>
              </a:rPr>
              <a:t>de </a:t>
            </a:r>
            <a:r>
              <a:rPr lang="fr-FR" sz="454" b="0" spc="-5">
                <a:solidFill>
                  <a:schemeClr val="bg1">
                    <a:lumMod val="65000"/>
                  </a:schemeClr>
                </a:solidFill>
                <a:latin typeface="Arial"/>
                <a:cs typeface="Arial"/>
              </a:rPr>
              <a:t>l’organisation mondiale KPMG </a:t>
            </a:r>
            <a:r>
              <a:rPr lang="fr-FR" sz="454" kern="1200" spc="-5">
                <a:solidFill>
                  <a:schemeClr val="bg1">
                    <a:lumMod val="65000"/>
                  </a:schemeClr>
                </a:solidFill>
                <a:latin typeface="Arial"/>
                <a:ea typeface="Univers LT Std 45 Light"/>
                <a:cs typeface="Arial"/>
                <a:sym typeface="Univers LT Std 45 Light"/>
              </a:rPr>
              <a:t>constituée de cabinets </a:t>
            </a:r>
            <a:r>
              <a:rPr lang="fr-FR" sz="454" b="0" kern="1200" spc="-5">
                <a:solidFill>
                  <a:schemeClr val="bg1">
                    <a:lumMod val="65000"/>
                  </a:schemeClr>
                </a:solidFill>
                <a:latin typeface="Arial"/>
                <a:ea typeface="Univers LT Std 45 Light"/>
                <a:cs typeface="Arial"/>
                <a:sym typeface="Univers LT Std 45 Light"/>
              </a:rPr>
              <a:t>indépendants affiliés à KPMG International Limited, une société de droit anglais (« </a:t>
            </a:r>
            <a:r>
              <a:rPr lang="fr-FR" sz="454" b="0" kern="1200" spc="-5" err="1">
                <a:solidFill>
                  <a:schemeClr val="bg1">
                    <a:lumMod val="65000"/>
                  </a:schemeClr>
                </a:solidFill>
                <a:latin typeface="Arial"/>
                <a:ea typeface="Univers LT Std 45 Light"/>
                <a:cs typeface="Arial"/>
                <a:sym typeface="Univers LT Std 45 Light"/>
              </a:rPr>
              <a:t>private</a:t>
            </a:r>
            <a:r>
              <a:rPr lang="fr-FR" sz="454" b="0" kern="1200" spc="-5">
                <a:solidFill>
                  <a:schemeClr val="bg1">
                    <a:lumMod val="65000"/>
                  </a:schemeClr>
                </a:solidFill>
                <a:latin typeface="Arial"/>
                <a:ea typeface="Univers LT Std 45 Light"/>
                <a:cs typeface="Arial"/>
                <a:sym typeface="Univers LT Std 45 Light"/>
              </a:rPr>
              <a:t> </a:t>
            </a:r>
            <a:r>
              <a:rPr lang="fr-FR" sz="454" b="0" kern="1200" spc="-5" err="1">
                <a:solidFill>
                  <a:schemeClr val="bg1">
                    <a:lumMod val="65000"/>
                  </a:schemeClr>
                </a:solidFill>
                <a:latin typeface="Arial"/>
                <a:ea typeface="Univers LT Std 45 Light"/>
                <a:cs typeface="Arial"/>
                <a:sym typeface="Univers LT Std 45 Light"/>
              </a:rPr>
              <a:t>company</a:t>
            </a:r>
            <a:r>
              <a:rPr lang="fr-FR" sz="454" b="0" kern="1200" spc="-5">
                <a:solidFill>
                  <a:schemeClr val="bg1">
                    <a:lumMod val="65000"/>
                  </a:schemeClr>
                </a:solidFill>
                <a:latin typeface="Arial"/>
                <a:ea typeface="Univers LT Std 45 Light"/>
                <a:cs typeface="Arial"/>
                <a:sym typeface="Univers LT Std 45 Light"/>
              </a:rPr>
              <a:t> </a:t>
            </a:r>
            <a:r>
              <a:rPr lang="fr-FR" sz="454" b="0" kern="1200" spc="-5" err="1">
                <a:solidFill>
                  <a:schemeClr val="bg1">
                    <a:lumMod val="65000"/>
                  </a:schemeClr>
                </a:solidFill>
                <a:latin typeface="Arial"/>
                <a:ea typeface="Univers LT Std 45 Light"/>
                <a:cs typeface="Arial"/>
                <a:sym typeface="Univers LT Std 45 Light"/>
              </a:rPr>
              <a:t>limited</a:t>
            </a:r>
            <a:r>
              <a:rPr lang="fr-FR" sz="454" b="0" kern="1200" spc="-5">
                <a:solidFill>
                  <a:schemeClr val="bg1">
                    <a:lumMod val="65000"/>
                  </a:schemeClr>
                </a:solidFill>
                <a:latin typeface="Arial"/>
                <a:ea typeface="Univers LT Std 45 Light"/>
                <a:cs typeface="Arial"/>
                <a:sym typeface="Univers LT Std 45 Light"/>
              </a:rPr>
              <a:t> by </a:t>
            </a:r>
            <a:r>
              <a:rPr lang="fr-FR" sz="454" b="0" kern="1200" spc="-5" err="1">
                <a:solidFill>
                  <a:schemeClr val="bg1">
                    <a:lumMod val="65000"/>
                  </a:schemeClr>
                </a:solidFill>
                <a:latin typeface="Arial"/>
                <a:ea typeface="Univers LT Std 45 Light"/>
                <a:cs typeface="Arial"/>
                <a:sym typeface="Univers LT Std 45 Light"/>
              </a:rPr>
              <a:t>guarantee</a:t>
            </a:r>
            <a:r>
              <a:rPr lang="fr-FR" sz="454" b="0" kern="1200" spc="-5">
                <a:solidFill>
                  <a:schemeClr val="bg1">
                    <a:lumMod val="65000"/>
                  </a:schemeClr>
                </a:solidFill>
                <a:latin typeface="Arial"/>
                <a:ea typeface="Univers LT Std 45 Light"/>
                <a:cs typeface="Arial"/>
                <a:sym typeface="Univers LT Std 45 Light"/>
              </a:rPr>
              <a:t> »). Tous droits </a:t>
            </a:r>
            <a:r>
              <a:rPr lang="fr-FR" sz="454" kern="1200" spc="-5">
                <a:solidFill>
                  <a:schemeClr val="bg1">
                    <a:lumMod val="65000"/>
                  </a:schemeClr>
                </a:solidFill>
                <a:latin typeface="Arial"/>
                <a:ea typeface="Univers LT Std 45 Light"/>
                <a:cs typeface="Arial"/>
                <a:sym typeface="Univers LT Std 45 Light"/>
              </a:rPr>
              <a:t>réservés. Le nom et le logo KPMG sont des marques utilisées sous licence par les cabinets indépendants membres de l’organisation mondiale KPMG.</a:t>
            </a:r>
            <a:endParaRPr lang="fr-FR" sz="454">
              <a:solidFill>
                <a:schemeClr val="bg1">
                  <a:lumMod val="65000"/>
                </a:schemeClr>
              </a:solidFill>
              <a:latin typeface="Arial"/>
              <a:cs typeface="Arial"/>
            </a:endParaRPr>
          </a:p>
        </p:txBody>
      </p:sp>
      <p:sp>
        <p:nvSpPr>
          <p:cNvPr id="50" name="Freeform 5"/>
          <p:cNvSpPr>
            <a:spLocks noEditPoints="1"/>
          </p:cNvSpPr>
          <p:nvPr userDrawn="1"/>
        </p:nvSpPr>
        <p:spPr bwMode="auto">
          <a:xfrm>
            <a:off x="6388767" y="6448816"/>
            <a:ext cx="620224" cy="198077"/>
          </a:xfrm>
          <a:custGeom>
            <a:avLst/>
            <a:gdLst>
              <a:gd name="T0" fmla="*/ 2941 w 3780"/>
              <a:gd name="T1" fmla="*/ 758 h 1518"/>
              <a:gd name="T2" fmla="*/ 2032 w 3780"/>
              <a:gd name="T3" fmla="*/ 0 h 1518"/>
              <a:gd name="T4" fmla="*/ 1962 w 3780"/>
              <a:gd name="T5" fmla="*/ 0 h 1518"/>
              <a:gd name="T6" fmla="*/ 1054 w 3780"/>
              <a:gd name="T7" fmla="*/ 691 h 1518"/>
              <a:gd name="T8" fmla="*/ 214 w 3780"/>
              <a:gd name="T9" fmla="*/ 788 h 1518"/>
              <a:gd name="T10" fmla="*/ 283 w 3780"/>
              <a:gd name="T11" fmla="*/ 1185 h 1518"/>
              <a:gd name="T12" fmla="*/ 694 w 3780"/>
              <a:gd name="T13" fmla="*/ 1501 h 1518"/>
              <a:gd name="T14" fmla="*/ 791 w 3780"/>
              <a:gd name="T15" fmla="*/ 1501 h 1518"/>
              <a:gd name="T16" fmla="*/ 1136 w 3780"/>
              <a:gd name="T17" fmla="*/ 1186 h 1518"/>
              <a:gd name="T18" fmla="*/ 1503 w 3780"/>
              <a:gd name="T19" fmla="*/ 1501 h 1518"/>
              <a:gd name="T20" fmla="*/ 1892 w 3780"/>
              <a:gd name="T21" fmla="*/ 1185 h 1518"/>
              <a:gd name="T22" fmla="*/ 2269 w 3780"/>
              <a:gd name="T23" fmla="*/ 1185 h 1518"/>
              <a:gd name="T24" fmla="*/ 2536 w 3780"/>
              <a:gd name="T25" fmla="*/ 1501 h 1518"/>
              <a:gd name="T26" fmla="*/ 2806 w 3780"/>
              <a:gd name="T27" fmla="*/ 1432 h 1518"/>
              <a:gd name="T28" fmla="*/ 3546 w 3780"/>
              <a:gd name="T29" fmla="*/ 1185 h 1518"/>
              <a:gd name="T30" fmla="*/ 2941 w 3780"/>
              <a:gd name="T31" fmla="*/ 0 h 1518"/>
              <a:gd name="T32" fmla="*/ 1023 w 3780"/>
              <a:gd name="T33" fmla="*/ 731 h 1518"/>
              <a:gd name="T34" fmla="*/ 895 w 3780"/>
              <a:gd name="T35" fmla="*/ 1156 h 1518"/>
              <a:gd name="T36" fmla="*/ 895 w 3780"/>
              <a:gd name="T37" fmla="*/ 691 h 1518"/>
              <a:gd name="T38" fmla="*/ 432 w 3780"/>
              <a:gd name="T39" fmla="*/ 691 h 1518"/>
              <a:gd name="T40" fmla="*/ 1023 w 3780"/>
              <a:gd name="T41" fmla="*/ 30 h 1518"/>
              <a:gd name="T42" fmla="*/ 1240 w 3780"/>
              <a:gd name="T43" fmla="*/ 1045 h 1518"/>
              <a:gd name="T44" fmla="*/ 1216 w 3780"/>
              <a:gd name="T45" fmla="*/ 1046 h 1518"/>
              <a:gd name="T46" fmla="*/ 1160 w 3780"/>
              <a:gd name="T47" fmla="*/ 961 h 1518"/>
              <a:gd name="T48" fmla="*/ 1231 w 3780"/>
              <a:gd name="T49" fmla="*/ 819 h 1518"/>
              <a:gd name="T50" fmla="*/ 1389 w 3780"/>
              <a:gd name="T51" fmla="*/ 929 h 1518"/>
              <a:gd name="T52" fmla="*/ 1807 w 3780"/>
              <a:gd name="T53" fmla="*/ 1156 h 1518"/>
              <a:gd name="T54" fmla="*/ 1807 w 3780"/>
              <a:gd name="T55" fmla="*/ 1156 h 1518"/>
              <a:gd name="T56" fmla="*/ 1932 w 3780"/>
              <a:gd name="T57" fmla="*/ 690 h 1518"/>
              <a:gd name="T58" fmla="*/ 1396 w 3780"/>
              <a:gd name="T59" fmla="*/ 1156 h 1518"/>
              <a:gd name="T60" fmla="*/ 1308 w 3780"/>
              <a:gd name="T61" fmla="*/ 690 h 1518"/>
              <a:gd name="T62" fmla="*/ 1932 w 3780"/>
              <a:gd name="T63" fmla="*/ 30 h 1518"/>
              <a:gd name="T64" fmla="*/ 2405 w 3780"/>
              <a:gd name="T65" fmla="*/ 1156 h 1518"/>
              <a:gd name="T66" fmla="*/ 2465 w 3780"/>
              <a:gd name="T67" fmla="*/ 877 h 1518"/>
              <a:gd name="T68" fmla="*/ 2840 w 3780"/>
              <a:gd name="T69" fmla="*/ 703 h 1518"/>
              <a:gd name="T70" fmla="*/ 2736 w 3780"/>
              <a:gd name="T71" fmla="*/ 1088 h 1518"/>
              <a:gd name="T72" fmla="*/ 2707 w 3780"/>
              <a:gd name="T73" fmla="*/ 691 h 1518"/>
              <a:gd name="T74" fmla="*/ 2061 w 3780"/>
              <a:gd name="T75" fmla="*/ 1156 h 1518"/>
              <a:gd name="T76" fmla="*/ 2840 w 3780"/>
              <a:gd name="T77" fmla="*/ 703 h 1518"/>
              <a:gd name="T78" fmla="*/ 3290 w 3780"/>
              <a:gd name="T79" fmla="*/ 1346 h 1518"/>
              <a:gd name="T80" fmla="*/ 3330 w 3780"/>
              <a:gd name="T81" fmla="*/ 1185 h 1518"/>
              <a:gd name="T82" fmla="*/ 3750 w 3780"/>
              <a:gd name="T83" fmla="*/ 1156 h 1518"/>
              <a:gd name="T84" fmla="*/ 3586 w 3780"/>
              <a:gd name="T85" fmla="*/ 1026 h 1518"/>
              <a:gd name="T86" fmla="*/ 2970 w 3780"/>
              <a:gd name="T87" fmla="*/ 1156 h 1518"/>
              <a:gd name="T88" fmla="*/ 3265 w 3780"/>
              <a:gd name="T89" fmla="*/ 804 h 1518"/>
              <a:gd name="T90" fmla="*/ 3596 w 3780"/>
              <a:gd name="T91" fmla="*/ 742 h 1518"/>
              <a:gd name="T92" fmla="*/ 2970 w 3780"/>
              <a:gd name="T93" fmla="*/ 30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80" h="1518">
                <a:moveTo>
                  <a:pt x="2941" y="0"/>
                </a:moveTo>
                <a:lnTo>
                  <a:pt x="2941" y="0"/>
                </a:lnTo>
                <a:lnTo>
                  <a:pt x="2941" y="758"/>
                </a:lnTo>
                <a:cubicBezTo>
                  <a:pt x="2914" y="779"/>
                  <a:pt x="2892" y="801"/>
                  <a:pt x="2871" y="825"/>
                </a:cubicBezTo>
                <a:lnTo>
                  <a:pt x="2871" y="0"/>
                </a:lnTo>
                <a:lnTo>
                  <a:pt x="2032" y="0"/>
                </a:lnTo>
                <a:lnTo>
                  <a:pt x="2032" y="690"/>
                </a:lnTo>
                <a:lnTo>
                  <a:pt x="1962" y="690"/>
                </a:lnTo>
                <a:lnTo>
                  <a:pt x="1962" y="0"/>
                </a:lnTo>
                <a:lnTo>
                  <a:pt x="1123" y="0"/>
                </a:lnTo>
                <a:lnTo>
                  <a:pt x="1123" y="691"/>
                </a:lnTo>
                <a:lnTo>
                  <a:pt x="1054" y="691"/>
                </a:lnTo>
                <a:lnTo>
                  <a:pt x="1054" y="0"/>
                </a:lnTo>
                <a:lnTo>
                  <a:pt x="214" y="0"/>
                </a:lnTo>
                <a:lnTo>
                  <a:pt x="214" y="788"/>
                </a:lnTo>
                <a:lnTo>
                  <a:pt x="0" y="1501"/>
                </a:lnTo>
                <a:lnTo>
                  <a:pt x="189" y="1501"/>
                </a:lnTo>
                <a:lnTo>
                  <a:pt x="283" y="1185"/>
                </a:lnTo>
                <a:lnTo>
                  <a:pt x="310" y="1185"/>
                </a:lnTo>
                <a:lnTo>
                  <a:pt x="467" y="1501"/>
                </a:lnTo>
                <a:lnTo>
                  <a:pt x="694" y="1501"/>
                </a:lnTo>
                <a:lnTo>
                  <a:pt x="543" y="1185"/>
                </a:lnTo>
                <a:lnTo>
                  <a:pt x="886" y="1185"/>
                </a:lnTo>
                <a:lnTo>
                  <a:pt x="791" y="1501"/>
                </a:lnTo>
                <a:lnTo>
                  <a:pt x="997" y="1501"/>
                </a:lnTo>
                <a:lnTo>
                  <a:pt x="1091" y="1186"/>
                </a:lnTo>
                <a:lnTo>
                  <a:pt x="1136" y="1186"/>
                </a:lnTo>
                <a:lnTo>
                  <a:pt x="1136" y="1185"/>
                </a:lnTo>
                <a:lnTo>
                  <a:pt x="1594" y="1185"/>
                </a:lnTo>
                <a:lnTo>
                  <a:pt x="1503" y="1501"/>
                </a:lnTo>
                <a:lnTo>
                  <a:pt x="1711" y="1501"/>
                </a:lnTo>
                <a:lnTo>
                  <a:pt x="1799" y="1185"/>
                </a:lnTo>
                <a:lnTo>
                  <a:pt x="1892" y="1185"/>
                </a:lnTo>
                <a:lnTo>
                  <a:pt x="1895" y="1501"/>
                </a:lnTo>
                <a:lnTo>
                  <a:pt x="2069" y="1501"/>
                </a:lnTo>
                <a:lnTo>
                  <a:pt x="2269" y="1185"/>
                </a:lnTo>
                <a:lnTo>
                  <a:pt x="2399" y="1185"/>
                </a:lnTo>
                <a:lnTo>
                  <a:pt x="2332" y="1501"/>
                </a:lnTo>
                <a:lnTo>
                  <a:pt x="2536" y="1501"/>
                </a:lnTo>
                <a:lnTo>
                  <a:pt x="2602" y="1185"/>
                </a:lnTo>
                <a:lnTo>
                  <a:pt x="2721" y="1185"/>
                </a:lnTo>
                <a:cubicBezTo>
                  <a:pt x="2716" y="1283"/>
                  <a:pt x="2741" y="1372"/>
                  <a:pt x="2806" y="1432"/>
                </a:cubicBezTo>
                <a:cubicBezTo>
                  <a:pt x="2885" y="1504"/>
                  <a:pt x="3006" y="1518"/>
                  <a:pt x="3096" y="1518"/>
                </a:cubicBezTo>
                <a:cubicBezTo>
                  <a:pt x="3219" y="1518"/>
                  <a:pt x="3347" y="1501"/>
                  <a:pt x="3476" y="1472"/>
                </a:cubicBezTo>
                <a:lnTo>
                  <a:pt x="3546" y="1185"/>
                </a:lnTo>
                <a:lnTo>
                  <a:pt x="3780" y="1185"/>
                </a:lnTo>
                <a:lnTo>
                  <a:pt x="3780" y="0"/>
                </a:lnTo>
                <a:lnTo>
                  <a:pt x="2941" y="0"/>
                </a:lnTo>
                <a:lnTo>
                  <a:pt x="2941" y="0"/>
                </a:lnTo>
                <a:close/>
                <a:moveTo>
                  <a:pt x="1023" y="731"/>
                </a:moveTo>
                <a:lnTo>
                  <a:pt x="1023" y="731"/>
                </a:lnTo>
                <a:lnTo>
                  <a:pt x="1011" y="772"/>
                </a:lnTo>
                <a:lnTo>
                  <a:pt x="900" y="1143"/>
                </a:lnTo>
                <a:lnTo>
                  <a:pt x="895" y="1156"/>
                </a:lnTo>
                <a:lnTo>
                  <a:pt x="528" y="1156"/>
                </a:lnTo>
                <a:lnTo>
                  <a:pt x="500" y="1095"/>
                </a:lnTo>
                <a:lnTo>
                  <a:pt x="895" y="691"/>
                </a:lnTo>
                <a:lnTo>
                  <a:pt x="641" y="691"/>
                </a:lnTo>
                <a:lnTo>
                  <a:pt x="332" y="1024"/>
                </a:lnTo>
                <a:lnTo>
                  <a:pt x="432" y="691"/>
                </a:lnTo>
                <a:lnTo>
                  <a:pt x="245" y="691"/>
                </a:lnTo>
                <a:lnTo>
                  <a:pt x="245" y="30"/>
                </a:lnTo>
                <a:lnTo>
                  <a:pt x="1023" y="30"/>
                </a:lnTo>
                <a:lnTo>
                  <a:pt x="1023" y="731"/>
                </a:lnTo>
                <a:lnTo>
                  <a:pt x="1023" y="731"/>
                </a:lnTo>
                <a:close/>
                <a:moveTo>
                  <a:pt x="1240" y="1045"/>
                </a:moveTo>
                <a:lnTo>
                  <a:pt x="1240" y="1045"/>
                </a:lnTo>
                <a:lnTo>
                  <a:pt x="1240" y="1045"/>
                </a:lnTo>
                <a:cubicBezTo>
                  <a:pt x="1232" y="1045"/>
                  <a:pt x="1225" y="1046"/>
                  <a:pt x="1216" y="1046"/>
                </a:cubicBezTo>
                <a:cubicBezTo>
                  <a:pt x="1205" y="1046"/>
                  <a:pt x="1196" y="1046"/>
                  <a:pt x="1187" y="1046"/>
                </a:cubicBezTo>
                <a:lnTo>
                  <a:pt x="1137" y="1046"/>
                </a:lnTo>
                <a:lnTo>
                  <a:pt x="1160" y="961"/>
                </a:lnTo>
                <a:lnTo>
                  <a:pt x="1171" y="918"/>
                </a:lnTo>
                <a:lnTo>
                  <a:pt x="1198" y="819"/>
                </a:lnTo>
                <a:cubicBezTo>
                  <a:pt x="1209" y="819"/>
                  <a:pt x="1221" y="819"/>
                  <a:pt x="1231" y="819"/>
                </a:cubicBezTo>
                <a:cubicBezTo>
                  <a:pt x="1244" y="819"/>
                  <a:pt x="1257" y="819"/>
                  <a:pt x="1270" y="819"/>
                </a:cubicBezTo>
                <a:cubicBezTo>
                  <a:pt x="1336" y="819"/>
                  <a:pt x="1378" y="823"/>
                  <a:pt x="1393" y="844"/>
                </a:cubicBezTo>
                <a:cubicBezTo>
                  <a:pt x="1404" y="860"/>
                  <a:pt x="1403" y="887"/>
                  <a:pt x="1389" y="929"/>
                </a:cubicBezTo>
                <a:cubicBezTo>
                  <a:pt x="1366" y="1001"/>
                  <a:pt x="1336" y="1038"/>
                  <a:pt x="1240" y="1045"/>
                </a:cubicBezTo>
                <a:close/>
                <a:moveTo>
                  <a:pt x="1807" y="1156"/>
                </a:moveTo>
                <a:lnTo>
                  <a:pt x="1807" y="1156"/>
                </a:lnTo>
                <a:lnTo>
                  <a:pt x="1889" y="864"/>
                </a:lnTo>
                <a:lnTo>
                  <a:pt x="1892" y="1156"/>
                </a:lnTo>
                <a:lnTo>
                  <a:pt x="1807" y="1156"/>
                </a:lnTo>
                <a:lnTo>
                  <a:pt x="1807" y="1156"/>
                </a:lnTo>
                <a:close/>
                <a:moveTo>
                  <a:pt x="1932" y="690"/>
                </a:moveTo>
                <a:lnTo>
                  <a:pt x="1932" y="690"/>
                </a:lnTo>
                <a:lnTo>
                  <a:pt x="1737" y="690"/>
                </a:lnTo>
                <a:lnTo>
                  <a:pt x="1603" y="1156"/>
                </a:lnTo>
                <a:lnTo>
                  <a:pt x="1396" y="1156"/>
                </a:lnTo>
                <a:cubicBezTo>
                  <a:pt x="1502" y="1117"/>
                  <a:pt x="1566" y="1042"/>
                  <a:pt x="1586" y="932"/>
                </a:cubicBezTo>
                <a:cubicBezTo>
                  <a:pt x="1602" y="846"/>
                  <a:pt x="1594" y="790"/>
                  <a:pt x="1559" y="747"/>
                </a:cubicBezTo>
                <a:cubicBezTo>
                  <a:pt x="1507" y="684"/>
                  <a:pt x="1401" y="690"/>
                  <a:pt x="1308" y="690"/>
                </a:cubicBezTo>
                <a:cubicBezTo>
                  <a:pt x="1292" y="690"/>
                  <a:pt x="1153" y="690"/>
                  <a:pt x="1153" y="690"/>
                </a:cubicBezTo>
                <a:lnTo>
                  <a:pt x="1153" y="30"/>
                </a:lnTo>
                <a:lnTo>
                  <a:pt x="1932" y="30"/>
                </a:lnTo>
                <a:lnTo>
                  <a:pt x="1932" y="690"/>
                </a:lnTo>
                <a:lnTo>
                  <a:pt x="1932" y="690"/>
                </a:lnTo>
                <a:close/>
                <a:moveTo>
                  <a:pt x="2405" y="1156"/>
                </a:moveTo>
                <a:lnTo>
                  <a:pt x="2405" y="1156"/>
                </a:lnTo>
                <a:lnTo>
                  <a:pt x="2288" y="1156"/>
                </a:lnTo>
                <a:lnTo>
                  <a:pt x="2465" y="877"/>
                </a:lnTo>
                <a:lnTo>
                  <a:pt x="2405" y="1156"/>
                </a:lnTo>
                <a:lnTo>
                  <a:pt x="2405" y="1156"/>
                </a:lnTo>
                <a:close/>
                <a:moveTo>
                  <a:pt x="2840" y="703"/>
                </a:moveTo>
                <a:lnTo>
                  <a:pt x="2840" y="703"/>
                </a:lnTo>
                <a:lnTo>
                  <a:pt x="2840" y="864"/>
                </a:lnTo>
                <a:cubicBezTo>
                  <a:pt x="2786" y="939"/>
                  <a:pt x="2752" y="1021"/>
                  <a:pt x="2736" y="1088"/>
                </a:cubicBezTo>
                <a:cubicBezTo>
                  <a:pt x="2730" y="1111"/>
                  <a:pt x="2726" y="1133"/>
                  <a:pt x="2724" y="1156"/>
                </a:cubicBezTo>
                <a:lnTo>
                  <a:pt x="2609" y="1156"/>
                </a:lnTo>
                <a:lnTo>
                  <a:pt x="2707" y="691"/>
                </a:lnTo>
                <a:lnTo>
                  <a:pt x="2378" y="691"/>
                </a:lnTo>
                <a:lnTo>
                  <a:pt x="2083" y="1156"/>
                </a:lnTo>
                <a:lnTo>
                  <a:pt x="2061" y="1156"/>
                </a:lnTo>
                <a:lnTo>
                  <a:pt x="2061" y="30"/>
                </a:lnTo>
                <a:lnTo>
                  <a:pt x="2840" y="30"/>
                </a:lnTo>
                <a:lnTo>
                  <a:pt x="2840" y="703"/>
                </a:lnTo>
                <a:lnTo>
                  <a:pt x="2840" y="703"/>
                </a:lnTo>
                <a:close/>
                <a:moveTo>
                  <a:pt x="3290" y="1346"/>
                </a:moveTo>
                <a:lnTo>
                  <a:pt x="3290" y="1346"/>
                </a:lnTo>
                <a:cubicBezTo>
                  <a:pt x="3245" y="1354"/>
                  <a:pt x="3201" y="1359"/>
                  <a:pt x="3159" y="1359"/>
                </a:cubicBezTo>
                <a:cubicBezTo>
                  <a:pt x="3046" y="1359"/>
                  <a:pt x="2968" y="1307"/>
                  <a:pt x="2966" y="1185"/>
                </a:cubicBezTo>
                <a:lnTo>
                  <a:pt x="3330" y="1185"/>
                </a:lnTo>
                <a:lnTo>
                  <a:pt x="3290" y="1346"/>
                </a:lnTo>
                <a:lnTo>
                  <a:pt x="3290" y="1346"/>
                </a:lnTo>
                <a:close/>
                <a:moveTo>
                  <a:pt x="3750" y="1156"/>
                </a:moveTo>
                <a:lnTo>
                  <a:pt x="3750" y="1156"/>
                </a:lnTo>
                <a:lnTo>
                  <a:pt x="3554" y="1156"/>
                </a:lnTo>
                <a:lnTo>
                  <a:pt x="3586" y="1026"/>
                </a:lnTo>
                <a:lnTo>
                  <a:pt x="3193" y="1026"/>
                </a:lnTo>
                <a:lnTo>
                  <a:pt x="3160" y="1156"/>
                </a:lnTo>
                <a:lnTo>
                  <a:pt x="2970" y="1156"/>
                </a:lnTo>
                <a:lnTo>
                  <a:pt x="2970" y="1129"/>
                </a:lnTo>
                <a:cubicBezTo>
                  <a:pt x="2973" y="1114"/>
                  <a:pt x="2976" y="1099"/>
                  <a:pt x="2979" y="1083"/>
                </a:cubicBezTo>
                <a:cubicBezTo>
                  <a:pt x="3014" y="943"/>
                  <a:pt x="3106" y="804"/>
                  <a:pt x="3265" y="804"/>
                </a:cubicBezTo>
                <a:cubicBezTo>
                  <a:pt x="3328" y="804"/>
                  <a:pt x="3390" y="828"/>
                  <a:pt x="3382" y="915"/>
                </a:cubicBezTo>
                <a:lnTo>
                  <a:pt x="3616" y="915"/>
                </a:lnTo>
                <a:cubicBezTo>
                  <a:pt x="3625" y="875"/>
                  <a:pt x="3640" y="806"/>
                  <a:pt x="3596" y="742"/>
                </a:cubicBezTo>
                <a:cubicBezTo>
                  <a:pt x="3546" y="673"/>
                  <a:pt x="3446" y="645"/>
                  <a:pt x="3316" y="645"/>
                </a:cubicBezTo>
                <a:cubicBezTo>
                  <a:pt x="3223" y="645"/>
                  <a:pt x="3087" y="660"/>
                  <a:pt x="2970" y="736"/>
                </a:cubicBezTo>
                <a:lnTo>
                  <a:pt x="2970" y="30"/>
                </a:lnTo>
                <a:lnTo>
                  <a:pt x="3750" y="30"/>
                </a:lnTo>
                <a:lnTo>
                  <a:pt x="3750" y="1156"/>
                </a:lnTo>
                <a:close/>
              </a:path>
            </a:pathLst>
          </a:custGeom>
          <a:solidFill>
            <a:srgbClr val="00338D"/>
          </a:solidFill>
          <a:ln w="0">
            <a:noFill/>
            <a:prstDash val="solid"/>
            <a:round/>
            <a:headEnd/>
            <a:tailEnd/>
          </a:ln>
        </p:spPr>
        <p:txBody>
          <a:bodyPr vert="horz" wrap="square" lIns="96992" tIns="48496" rIns="96992" bIns="48496" numCol="1" anchor="t" anchorCtr="0" compatLnSpc="1">
            <a:prstTxWarp prst="textNoShape">
              <a:avLst/>
            </a:prstTxWarp>
          </a:bodyPr>
          <a:lstStyle/>
          <a:p>
            <a:endParaRPr lang="fr-FR" sz="1800"/>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3508" y="-1"/>
            <a:ext cx="759816" cy="6858002"/>
          </a:xfrm>
          <a:prstGeom prst="rect">
            <a:avLst/>
          </a:prstGeom>
        </p:spPr>
      </p:pic>
      <p:sp>
        <p:nvSpPr>
          <p:cNvPr id="55" name="Espace réservé pour une image  53"/>
          <p:cNvSpPr>
            <a:spLocks noGrp="1"/>
          </p:cNvSpPr>
          <p:nvPr>
            <p:ph type="pic" sz="quarter" idx="10"/>
          </p:nvPr>
        </p:nvSpPr>
        <p:spPr>
          <a:xfrm>
            <a:off x="3638018" y="1710788"/>
            <a:ext cx="1491238" cy="1717707"/>
          </a:xfrm>
          <a:solidFill>
            <a:srgbClr val="002880"/>
          </a:solidFill>
        </p:spPr>
        <p:txBody>
          <a:bodyPr/>
          <a:lstStyle/>
          <a:p>
            <a:r>
              <a:rPr lang="fr-FR"/>
              <a:t>Cliquez sur l'icône pour ajouter une image</a:t>
            </a:r>
          </a:p>
        </p:txBody>
      </p:sp>
    </p:spTree>
    <p:extLst>
      <p:ext uri="{BB962C8B-B14F-4D97-AF65-F5344CB8AC3E}">
        <p14:creationId xmlns:p14="http://schemas.microsoft.com/office/powerpoint/2010/main" val="998106017"/>
      </p:ext>
    </p:extLst>
  </p:cSld>
  <p:clrMapOvr>
    <a:masterClrMapping/>
  </p:clrMapOvr>
  <p:extLst>
    <p:ext uri="{DCECCB84-F9BA-43D5-87BE-67443E8EF086}">
      <p15:sldGuideLst xmlns:p15="http://schemas.microsoft.com/office/powerpoint/2012/main">
        <p15:guide id="1" orient="horz" pos="527"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sp>
        <p:nvSpPr>
          <p:cNvPr id="3" name="Titre 2"/>
          <p:cNvSpPr>
            <a:spLocks noGrp="1"/>
          </p:cNvSpPr>
          <p:nvPr>
            <p:ph type="title"/>
          </p:nvPr>
        </p:nvSpPr>
        <p:spPr>
          <a:xfrm>
            <a:off x="1328445" y="838402"/>
            <a:ext cx="9221888" cy="855449"/>
          </a:xfrm>
        </p:spPr>
        <p:txBody>
          <a:bodyPr/>
          <a:lstStyle>
            <a:lvl1pPr>
              <a:defRPr sz="5728">
                <a:latin typeface="KPMG Thin" panose="020B0203030202040204" pitchFamily="34" charset="0"/>
              </a:defRPr>
            </a:lvl1pPr>
          </a:lstStyle>
          <a:p>
            <a:r>
              <a:rPr lang="fr-FR"/>
              <a:t>Modifiez le style du titre</a:t>
            </a:r>
          </a:p>
        </p:txBody>
      </p:sp>
    </p:spTree>
    <p:extLst>
      <p:ext uri="{BB962C8B-B14F-4D97-AF65-F5344CB8AC3E}">
        <p14:creationId xmlns:p14="http://schemas.microsoft.com/office/powerpoint/2010/main" val="1890538447"/>
      </p:ext>
    </p:extLst>
  </p:cSld>
  <p:clrMapOvr>
    <a:masterClrMapping/>
  </p:clrMapOvr>
  <p:extLst>
    <p:ext uri="{DCECCB84-F9BA-43D5-87BE-67443E8EF086}">
      <p15:sldGuideLst xmlns:p15="http://schemas.microsoft.com/office/powerpoint/2012/main">
        <p15:guide id="1" pos="121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_ COLUMN TEXT">
    <p:spTree>
      <p:nvGrpSpPr>
        <p:cNvPr id="1" name=""/>
        <p:cNvGrpSpPr/>
        <p:nvPr/>
      </p:nvGrpSpPr>
      <p:grpSpPr>
        <a:xfrm>
          <a:off x="0" y="0"/>
          <a:ext cx="0" cy="0"/>
          <a:chOff x="0" y="0"/>
          <a:chExt cx="0" cy="0"/>
        </a:xfrm>
      </p:grpSpPr>
      <p:sp>
        <p:nvSpPr>
          <p:cNvPr id="4" name="Title Placeholder 77">
            <a:extLst>
              <a:ext uri="{FF2B5EF4-FFF2-40B4-BE49-F238E27FC236}">
                <a16:creationId xmlns:a16="http://schemas.microsoft.com/office/drawing/2014/main" id="{893E073B-0853-40C9-B1F1-40587D8EB5B6}"/>
              </a:ext>
            </a:extLst>
          </p:cNvPr>
          <p:cNvSpPr>
            <a:spLocks noGrp="1"/>
          </p:cNvSpPr>
          <p:nvPr>
            <p:ph type="title"/>
          </p:nvPr>
        </p:nvSpPr>
        <p:spPr>
          <a:xfrm>
            <a:off x="1312003" y="497184"/>
            <a:ext cx="9221888" cy="855449"/>
          </a:xfrm>
          <a:prstGeom prst="rect">
            <a:avLst/>
          </a:prstGeom>
          <a:noFill/>
        </p:spPr>
        <p:txBody>
          <a:bodyPr vert="horz" lIns="0" tIns="0" rIns="0" bIns="0" rtlCol="0" anchor="t" anchorCtr="0">
            <a:noAutofit/>
          </a:bodyPr>
          <a:lstStyle/>
          <a:p>
            <a:r>
              <a:rPr lang="fr-FR"/>
              <a:t>Modifiez le style du titre</a:t>
            </a:r>
            <a:endParaRPr lang="en-US"/>
          </a:p>
        </p:txBody>
      </p:sp>
      <p:sp>
        <p:nvSpPr>
          <p:cNvPr id="5" name="Espace réservé du texte 6">
            <a:extLst>
              <a:ext uri="{FF2B5EF4-FFF2-40B4-BE49-F238E27FC236}">
                <a16:creationId xmlns:a16="http://schemas.microsoft.com/office/drawing/2014/main" id="{9DD48E6B-79D0-4EE2-8528-1DFF7B288BCE}"/>
              </a:ext>
            </a:extLst>
          </p:cNvPr>
          <p:cNvSpPr>
            <a:spLocks noGrp="1"/>
          </p:cNvSpPr>
          <p:nvPr>
            <p:ph idx="1"/>
          </p:nvPr>
        </p:nvSpPr>
        <p:spPr>
          <a:xfrm>
            <a:off x="1312006" y="1651925"/>
            <a:ext cx="9149068" cy="4219198"/>
          </a:xfrm>
          <a:prstGeom prst="rect">
            <a:avLst/>
          </a:prstGeom>
        </p:spPr>
        <p:txBody>
          <a:bodyPr vert="horz" lIns="0" tIns="45720" rIns="0" bIns="45720" rtlCol="0">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851197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re seul">
    <p:spTree>
      <p:nvGrpSpPr>
        <p:cNvPr id="1" name=""/>
        <p:cNvGrpSpPr/>
        <p:nvPr/>
      </p:nvGrpSpPr>
      <p:grpSpPr>
        <a:xfrm>
          <a:off x="0" y="0"/>
          <a:ext cx="0" cy="0"/>
          <a:chOff x="0" y="0"/>
          <a:chExt cx="0" cy="0"/>
        </a:xfrm>
      </p:grpSpPr>
      <p:sp>
        <p:nvSpPr>
          <p:cNvPr id="4" name="Title Placeholder 77">
            <a:extLst>
              <a:ext uri="{FF2B5EF4-FFF2-40B4-BE49-F238E27FC236}">
                <a16:creationId xmlns:a16="http://schemas.microsoft.com/office/drawing/2014/main" id="{F2951C40-F9DC-44A1-9521-48F686C0EADE}"/>
              </a:ext>
            </a:extLst>
          </p:cNvPr>
          <p:cNvSpPr>
            <a:spLocks noGrp="1"/>
          </p:cNvSpPr>
          <p:nvPr>
            <p:ph type="title"/>
          </p:nvPr>
        </p:nvSpPr>
        <p:spPr>
          <a:xfrm>
            <a:off x="1312003" y="497184"/>
            <a:ext cx="9221888" cy="855449"/>
          </a:xfrm>
          <a:prstGeom prst="rect">
            <a:avLst/>
          </a:prstGeom>
          <a:noFill/>
        </p:spPr>
        <p:txBody>
          <a:bodyPr vert="horz" lIns="0" tIns="0" rIns="0" bIns="0" rtlCol="0" anchor="t" anchorCtr="0">
            <a:noAutofit/>
          </a:bodyPr>
          <a:lstStyle/>
          <a:p>
            <a:r>
              <a:rPr lang="fr-FR"/>
              <a:t>Modifiez le style du titre</a:t>
            </a:r>
            <a:endParaRPr lang="en-US"/>
          </a:p>
        </p:txBody>
      </p:sp>
    </p:spTree>
    <p:extLst>
      <p:ext uri="{BB962C8B-B14F-4D97-AF65-F5344CB8AC3E}">
        <p14:creationId xmlns:p14="http://schemas.microsoft.com/office/powerpoint/2010/main" val="12226494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_FINAL SLIDE">
    <p:spTree>
      <p:nvGrpSpPr>
        <p:cNvPr id="1" name=""/>
        <p:cNvGrpSpPr/>
        <p:nvPr/>
      </p:nvGrpSpPr>
      <p:grpSpPr>
        <a:xfrm>
          <a:off x="0" y="0"/>
          <a:ext cx="0" cy="0"/>
          <a:chOff x="0" y="0"/>
          <a:chExt cx="0" cy="0"/>
        </a:xfrm>
      </p:grpSpPr>
      <p:sp>
        <p:nvSpPr>
          <p:cNvPr id="20" name="object 2"/>
          <p:cNvSpPr/>
          <p:nvPr userDrawn="1"/>
        </p:nvSpPr>
        <p:spPr>
          <a:xfrm>
            <a:off x="2" y="3"/>
            <a:ext cx="12217401" cy="6858000"/>
          </a:xfrm>
          <a:prstGeom prst="rect">
            <a:avLst/>
          </a:prstGeom>
          <a:gradFill flip="none" rotWithShape="1">
            <a:gsLst>
              <a:gs pos="0">
                <a:srgbClr val="005EB8"/>
              </a:gs>
              <a:gs pos="100000">
                <a:srgbClr val="002880"/>
              </a:gs>
            </a:gsLst>
            <a:lin ang="10800000" scaled="1"/>
            <a:tileRect/>
          </a:gradFill>
          <a:ln>
            <a:noFill/>
          </a:ln>
          <a:effectLst/>
        </p:spPr>
        <p:txBody>
          <a:bodyPr lIns="46084" tIns="46084" rIns="46084" bIns="46084" anchor="ctr"/>
          <a:lstStyle/>
          <a:p>
            <a:pPr lvl="0" algn="ctr" defTabSz="748894" fontAlgn="base" hangingPunct="0">
              <a:lnSpc>
                <a:spcPct val="100000"/>
              </a:lnSpc>
              <a:spcBef>
                <a:spcPct val="0"/>
              </a:spcBef>
              <a:spcAft>
                <a:spcPct val="0"/>
              </a:spcAft>
            </a:pPr>
            <a:endParaRPr sz="2903">
              <a:solidFill>
                <a:srgbClr val="FFFFFF"/>
              </a:solidFill>
              <a:latin typeface="Helvetica Neue Medium" charset="0"/>
              <a:ea typeface="Helvetica Neue Medium" charset="0"/>
              <a:cs typeface="Helvetica Neue Medium" charset="0"/>
            </a:endParaRPr>
          </a:p>
        </p:txBody>
      </p:sp>
      <p:sp>
        <p:nvSpPr>
          <p:cNvPr id="4" name="Rectangle 3">
            <a:hlinkClick r:id="rId2"/>
          </p:cNvPr>
          <p:cNvSpPr>
            <a:spLocks noChangeArrowheads="1"/>
          </p:cNvSpPr>
          <p:nvPr userDrawn="1"/>
        </p:nvSpPr>
        <p:spPr bwMode="auto">
          <a:xfrm>
            <a:off x="1360376" y="3860541"/>
            <a:ext cx="1592911" cy="125547"/>
          </a:xfrm>
          <a:prstGeom prst="rect">
            <a:avLst/>
          </a:prstGeom>
          <a:noFill/>
          <a:ln w="9525">
            <a:noFill/>
            <a:miter lim="800000"/>
            <a:headEnd/>
            <a:tailEnd/>
          </a:ln>
          <a:effectLst/>
        </p:spPr>
        <p:txBody>
          <a:bodyPr wrap="square" lIns="0" tIns="0" rIns="0" bIns="0" anchor="ctr">
            <a:spAutoFit/>
          </a:bodyPr>
          <a:lstStyle/>
          <a:p>
            <a:pPr defTabSz="318387">
              <a:defRPr/>
            </a:pPr>
            <a:r>
              <a:rPr lang="en-GB" sz="816" b="0" kern="0">
                <a:solidFill>
                  <a:schemeClr val="bg1"/>
                </a:solidFill>
                <a:latin typeface="Arial" panose="020B0604020202020204" pitchFamily="34" charset="0"/>
                <a:ea typeface="Univers for KPMG" pitchFamily="18" charset="0"/>
                <a:cs typeface="Arial" panose="020B0604020202020204" pitchFamily="34" charset="0"/>
              </a:rPr>
              <a:t>kpmg.fr</a:t>
            </a:r>
            <a:endParaRPr lang="en-GB" sz="848" b="0" kern="0">
              <a:solidFill>
                <a:schemeClr val="bg1"/>
              </a:solidFill>
              <a:latin typeface="Arial" panose="020B0604020202020204" pitchFamily="34" charset="0"/>
              <a:cs typeface="Arial" panose="020B0604020202020204" pitchFamily="34" charset="0"/>
            </a:endParaRPr>
          </a:p>
        </p:txBody>
      </p:sp>
      <p:sp>
        <p:nvSpPr>
          <p:cNvPr id="7" name="Espace réservé du texte 2"/>
          <p:cNvSpPr txBox="1">
            <a:spLocks/>
          </p:cNvSpPr>
          <p:nvPr userDrawn="1"/>
        </p:nvSpPr>
        <p:spPr>
          <a:xfrm>
            <a:off x="1231696" y="5027447"/>
            <a:ext cx="9717274" cy="1153408"/>
          </a:xfrm>
          <a:prstGeom prst="rect">
            <a:avLst/>
          </a:prstGeom>
        </p:spPr>
        <p:txBody>
          <a:bodyPr vert="horz" lIns="0" tIns="0" rIns="0" bIns="0" rtlCol="0" anchor="t" anchorCtr="0">
            <a:noAutofit/>
          </a:bodyPr>
          <a:lstStyle>
            <a:lvl1pPr marL="0" indent="0" algn="l" defTabSz="986912" rtl="0" eaLnBrk="1" latinLnBrk="0" hangingPunct="1">
              <a:lnSpc>
                <a:spcPct val="100000"/>
              </a:lnSpc>
              <a:spcBef>
                <a:spcPts val="0"/>
              </a:spcBef>
              <a:spcAft>
                <a:spcPts val="648"/>
              </a:spcAft>
              <a:buFontTx/>
              <a:buNone/>
              <a:defRPr sz="971" b="0" kern="1200">
                <a:solidFill>
                  <a:schemeClr val="bg1">
                    <a:lumMod val="65000"/>
                  </a:schemeClr>
                </a:solidFill>
                <a:latin typeface="+mn-lt"/>
                <a:ea typeface="+mn-ea"/>
                <a:cs typeface="+mn-cs"/>
              </a:defRPr>
            </a:lvl1pPr>
            <a:lvl2pPr marL="0" indent="0" algn="l" defTabSz="986912" rtl="0" eaLnBrk="1" latinLnBrk="0" hangingPunct="1">
              <a:lnSpc>
                <a:spcPct val="100000"/>
              </a:lnSpc>
              <a:spcBef>
                <a:spcPts val="0"/>
              </a:spcBef>
              <a:spcAft>
                <a:spcPts val="648"/>
              </a:spcAft>
              <a:buFontTx/>
              <a:buNone/>
              <a:defRPr sz="971" b="0" kern="1200">
                <a:solidFill>
                  <a:schemeClr val="bg1">
                    <a:lumMod val="65000"/>
                  </a:schemeClr>
                </a:solidFill>
                <a:latin typeface="+mn-lt"/>
                <a:ea typeface="+mn-ea"/>
                <a:cs typeface="+mn-cs"/>
              </a:defRPr>
            </a:lvl2pPr>
            <a:lvl3pPr marL="0" indent="0" algn="l" defTabSz="986912" rtl="0" eaLnBrk="1" latinLnBrk="0" hangingPunct="1">
              <a:lnSpc>
                <a:spcPct val="100000"/>
              </a:lnSpc>
              <a:spcBef>
                <a:spcPts val="0"/>
              </a:spcBef>
              <a:spcAft>
                <a:spcPts val="648"/>
              </a:spcAft>
              <a:buClr>
                <a:schemeClr val="tx2"/>
              </a:buClr>
              <a:buFontTx/>
              <a:buNone/>
              <a:defRPr sz="971" b="0" kern="1200">
                <a:solidFill>
                  <a:schemeClr val="bg1">
                    <a:lumMod val="65000"/>
                  </a:schemeClr>
                </a:solidFill>
                <a:latin typeface="+mn-lt"/>
                <a:ea typeface="+mn-ea"/>
                <a:cs typeface="+mn-cs"/>
              </a:defRPr>
            </a:lvl3pPr>
            <a:lvl4pPr marL="373006" indent="0" algn="l" defTabSz="986912" rtl="0" eaLnBrk="1" latinLnBrk="0" hangingPunct="1">
              <a:lnSpc>
                <a:spcPct val="100000"/>
              </a:lnSpc>
              <a:spcBef>
                <a:spcPts val="0"/>
              </a:spcBef>
              <a:spcAft>
                <a:spcPts val="648"/>
              </a:spcAft>
              <a:buClr>
                <a:schemeClr val="tx2"/>
              </a:buClr>
              <a:buFontTx/>
              <a:buNone/>
              <a:defRPr sz="971" b="0" kern="1200">
                <a:solidFill>
                  <a:schemeClr val="bg1">
                    <a:lumMod val="65000"/>
                  </a:schemeClr>
                </a:solidFill>
                <a:latin typeface="+mn-lt"/>
                <a:ea typeface="+mn-ea"/>
                <a:cs typeface="+mn-cs"/>
              </a:defRPr>
            </a:lvl4pPr>
            <a:lvl5pPr marL="582822" indent="0" algn="l" defTabSz="986912" rtl="0" eaLnBrk="1" latinLnBrk="0" hangingPunct="1">
              <a:lnSpc>
                <a:spcPct val="100000"/>
              </a:lnSpc>
              <a:spcBef>
                <a:spcPts val="0"/>
              </a:spcBef>
              <a:spcAft>
                <a:spcPts val="648"/>
              </a:spcAft>
              <a:buClr>
                <a:schemeClr val="tx2"/>
              </a:buClr>
              <a:buFontTx/>
              <a:buNone/>
              <a:defRPr sz="971" b="0" kern="1200" baseline="0">
                <a:solidFill>
                  <a:schemeClr val="bg1">
                    <a:lumMod val="65000"/>
                  </a:schemeClr>
                </a:solidFill>
                <a:latin typeface="+mn-lt"/>
                <a:ea typeface="+mn-ea"/>
                <a:cs typeface="+mn-cs"/>
              </a:defRPr>
            </a:lvl5pPr>
            <a:lvl6pPr marL="1185071" indent="-248671" algn="l" defTabSz="986912" rtl="0" eaLnBrk="1" latinLnBrk="0" hangingPunct="1">
              <a:lnSpc>
                <a:spcPct val="100000"/>
              </a:lnSpc>
              <a:spcBef>
                <a:spcPts val="0"/>
              </a:spcBef>
              <a:spcAft>
                <a:spcPts val="648"/>
              </a:spcAft>
              <a:buClr>
                <a:schemeClr val="tx2"/>
              </a:buClr>
              <a:buFont typeface="Arial" panose="020B0604020202020204" pitchFamily="34" charset="0"/>
              <a:buChar char="-"/>
              <a:defRPr sz="971" kern="1200">
                <a:solidFill>
                  <a:schemeClr val="tx2"/>
                </a:solidFill>
                <a:latin typeface="+mn-lt"/>
                <a:ea typeface="+mn-ea"/>
                <a:cs typeface="+mn-cs"/>
              </a:defRPr>
            </a:lvl6pPr>
            <a:lvl7pPr marL="1480368" indent="-306953" algn="l" defTabSz="986912" rtl="0" eaLnBrk="1" latinLnBrk="0" hangingPunct="1">
              <a:lnSpc>
                <a:spcPct val="100000"/>
              </a:lnSpc>
              <a:spcBef>
                <a:spcPts val="0"/>
              </a:spcBef>
              <a:spcAft>
                <a:spcPts val="648"/>
              </a:spcAft>
              <a:buClr>
                <a:schemeClr val="tx2"/>
              </a:buClr>
              <a:buFont typeface="Arial" panose="020B0604020202020204" pitchFamily="34" charset="0"/>
              <a:buChar char="—"/>
              <a:defRPr sz="971" kern="1200">
                <a:solidFill>
                  <a:schemeClr val="tx2"/>
                </a:solidFill>
                <a:latin typeface="+mn-lt"/>
                <a:ea typeface="+mn-ea"/>
                <a:cs typeface="+mn-cs"/>
              </a:defRPr>
            </a:lvl7pPr>
            <a:lvl8pPr marL="1775664" indent="-246728" algn="l" defTabSz="986912" rtl="0" eaLnBrk="1" latinLnBrk="0" hangingPunct="1">
              <a:lnSpc>
                <a:spcPct val="100000"/>
              </a:lnSpc>
              <a:spcBef>
                <a:spcPts val="0"/>
              </a:spcBef>
              <a:spcAft>
                <a:spcPts val="648"/>
              </a:spcAft>
              <a:buClr>
                <a:schemeClr val="tx2"/>
              </a:buClr>
              <a:buFont typeface="Arial" panose="020B0604020202020204" pitchFamily="34" charset="0"/>
              <a:buChar char="-"/>
              <a:defRPr sz="971" kern="1200">
                <a:solidFill>
                  <a:schemeClr val="tx2"/>
                </a:solidFill>
                <a:latin typeface="+mn-lt"/>
                <a:ea typeface="+mn-ea"/>
                <a:cs typeface="+mn-cs"/>
              </a:defRPr>
            </a:lvl8pPr>
            <a:lvl9pPr marL="4194376" indent="-246728" algn="l" defTabSz="986912" rtl="0" eaLnBrk="1" latinLnBrk="0" hangingPunct="1">
              <a:lnSpc>
                <a:spcPct val="90000"/>
              </a:lnSpc>
              <a:spcBef>
                <a:spcPts val="540"/>
              </a:spcBef>
              <a:buFont typeface="Arial" panose="020B0604020202020204" pitchFamily="34" charset="0"/>
              <a:buChar char="•"/>
              <a:defRPr sz="1943" kern="1200">
                <a:solidFill>
                  <a:schemeClr val="tx1"/>
                </a:solidFill>
                <a:latin typeface="+mn-lt"/>
                <a:ea typeface="+mn-ea"/>
                <a:cs typeface="+mn-cs"/>
              </a:defRPr>
            </a:lvl9pPr>
          </a:lstStyle>
          <a:p>
            <a:pPr marL="59335" marR="319720" lvl="0" indent="0" algn="l" defTabSz="829544" rtl="0" eaLnBrk="1" fontAlgn="auto" latinLnBrk="0" hangingPunct="1">
              <a:lnSpc>
                <a:spcPct val="100000"/>
              </a:lnSpc>
              <a:spcBef>
                <a:spcPts val="0"/>
              </a:spcBef>
              <a:spcAft>
                <a:spcPts val="0"/>
              </a:spcAft>
              <a:buClrTx/>
              <a:buSzTx/>
              <a:buFontTx/>
              <a:buNone/>
              <a:tabLst/>
              <a:defRPr/>
            </a:pPr>
            <a:r>
              <a:rPr lang="fr-FR" sz="726" b="0" kern="1200">
                <a:solidFill>
                  <a:schemeClr val="bg1"/>
                </a:solidFill>
                <a:latin typeface="+mn-lt"/>
                <a:ea typeface="+mn-ea"/>
                <a:cs typeface="Arial"/>
              </a:rPr>
              <a:t>Les informations contenues dans ce document sont d’ordre général et ne sont pas destinées à traiter les particularités d’une personne ou d’une  entité. Bien que nous fassions tout notre possible pour fournir des informations exactes et appropriées, nous ne pouvons garantir que ces  informations seront toujours exactes à une date ultérieure. Elles ne peuvent ni ne doivent servir de support à des décisions sans validation par les  professionnels ad hoc. KPMG S.A. est le membre français de l’organisation mondiale KPMG constituée de cabinets indépendants affiliés à KPMG  International Limited, une société de droit anglais (« </a:t>
            </a:r>
            <a:r>
              <a:rPr lang="fr-FR" sz="726" b="0" kern="1200" err="1">
                <a:solidFill>
                  <a:schemeClr val="bg1"/>
                </a:solidFill>
                <a:latin typeface="+mn-lt"/>
                <a:ea typeface="+mn-ea"/>
                <a:cs typeface="Arial"/>
              </a:rPr>
              <a:t>private</a:t>
            </a:r>
            <a:r>
              <a:rPr lang="fr-FR" sz="726" b="0" kern="1200">
                <a:solidFill>
                  <a:schemeClr val="bg1"/>
                </a:solidFill>
                <a:latin typeface="+mn-lt"/>
                <a:ea typeface="+mn-ea"/>
                <a:cs typeface="Arial"/>
              </a:rPr>
              <a:t> </a:t>
            </a:r>
            <a:r>
              <a:rPr lang="fr-FR" sz="726" b="0" kern="1200" err="1">
                <a:solidFill>
                  <a:schemeClr val="bg1"/>
                </a:solidFill>
                <a:latin typeface="+mn-lt"/>
                <a:ea typeface="+mn-ea"/>
                <a:cs typeface="Arial"/>
              </a:rPr>
              <a:t>company</a:t>
            </a:r>
            <a:r>
              <a:rPr lang="fr-FR" sz="726" b="0" kern="1200">
                <a:solidFill>
                  <a:schemeClr val="bg1"/>
                </a:solidFill>
                <a:latin typeface="+mn-lt"/>
                <a:ea typeface="+mn-ea"/>
                <a:cs typeface="Arial"/>
              </a:rPr>
              <a:t> </a:t>
            </a:r>
            <a:r>
              <a:rPr lang="fr-FR" sz="726" b="0" kern="1200" err="1">
                <a:solidFill>
                  <a:schemeClr val="bg1"/>
                </a:solidFill>
                <a:latin typeface="+mn-lt"/>
                <a:ea typeface="+mn-ea"/>
                <a:cs typeface="Arial"/>
              </a:rPr>
              <a:t>limited</a:t>
            </a:r>
            <a:r>
              <a:rPr lang="fr-FR" sz="726" b="0" kern="1200">
                <a:solidFill>
                  <a:schemeClr val="bg1"/>
                </a:solidFill>
                <a:latin typeface="+mn-lt"/>
                <a:ea typeface="+mn-ea"/>
                <a:cs typeface="Arial"/>
              </a:rPr>
              <a:t> by </a:t>
            </a:r>
            <a:r>
              <a:rPr lang="fr-FR" sz="726" b="0" kern="1200" err="1">
                <a:solidFill>
                  <a:schemeClr val="bg1"/>
                </a:solidFill>
                <a:latin typeface="+mn-lt"/>
                <a:ea typeface="+mn-ea"/>
                <a:cs typeface="Arial"/>
              </a:rPr>
              <a:t>guarantee</a:t>
            </a:r>
            <a:r>
              <a:rPr lang="fr-FR" sz="726" b="0" kern="1200">
                <a:solidFill>
                  <a:schemeClr val="bg1"/>
                </a:solidFill>
                <a:latin typeface="+mn-lt"/>
                <a:ea typeface="+mn-ea"/>
                <a:cs typeface="Arial"/>
              </a:rPr>
              <a:t> »). KPMG International et ses entités liées ne proposent pas de services aux clients. Aucun cabinet membre n’a le droit d’engager KPMG International ou les autres cabinets membres vis-à-vis des tiers. </a:t>
            </a:r>
            <a:br>
              <a:rPr lang="fr-FR" sz="726" b="0" kern="1200">
                <a:solidFill>
                  <a:schemeClr val="bg1"/>
                </a:solidFill>
                <a:latin typeface="+mn-lt"/>
                <a:ea typeface="+mn-ea"/>
                <a:cs typeface="Arial"/>
              </a:rPr>
            </a:br>
            <a:r>
              <a:rPr lang="fr-FR" sz="726" b="0" kern="1200">
                <a:solidFill>
                  <a:schemeClr val="bg1"/>
                </a:solidFill>
                <a:latin typeface="+mn-lt"/>
                <a:ea typeface="+mn-ea"/>
                <a:cs typeface="Arial"/>
              </a:rPr>
              <a:t>KPMG International n'a le droit d'engager aucun cabinet membre.</a:t>
            </a:r>
          </a:p>
          <a:p>
            <a:pPr marL="59335" marR="319720" lvl="0" indent="0" defTabSz="829544" eaLnBrk="1" fontAlgn="auto" latinLnBrk="0" hangingPunct="1">
              <a:lnSpc>
                <a:spcPct val="100000"/>
              </a:lnSpc>
              <a:spcBef>
                <a:spcPts val="0"/>
              </a:spcBef>
              <a:spcAft>
                <a:spcPts val="0"/>
              </a:spcAft>
              <a:buClrTx/>
              <a:buSzTx/>
              <a:buFontTx/>
              <a:buNone/>
              <a:tabLst/>
              <a:defRPr/>
            </a:pPr>
            <a:br>
              <a:rPr lang="fr-FR" sz="726" spc="-5">
                <a:solidFill>
                  <a:schemeClr val="bg1"/>
                </a:solidFill>
                <a:latin typeface="+mn-lt"/>
                <a:ea typeface="+mn-ea"/>
                <a:cs typeface="Arial"/>
              </a:rPr>
            </a:br>
            <a:r>
              <a:rPr lang="fr-FR" sz="726" b="0" kern="1200">
                <a:solidFill>
                  <a:schemeClr val="bg1"/>
                </a:solidFill>
                <a:latin typeface="+mn-lt"/>
                <a:ea typeface="+mn-ea"/>
                <a:cs typeface="Arial"/>
              </a:rPr>
              <a:t>© 2022 KPMG S.A., société anonyme d'expertise comptable et de commissariat aux comptes, membre français de l’organisation mondiale KPMG constituée de cabinets indépendants affiliés à KPMG International Limited, une société de droit anglais (« </a:t>
            </a:r>
            <a:r>
              <a:rPr lang="fr-FR" sz="726" b="0" kern="1200" err="1">
                <a:solidFill>
                  <a:schemeClr val="bg1"/>
                </a:solidFill>
                <a:latin typeface="+mn-lt"/>
                <a:ea typeface="+mn-ea"/>
                <a:cs typeface="Arial"/>
              </a:rPr>
              <a:t>private</a:t>
            </a:r>
            <a:r>
              <a:rPr lang="fr-FR" sz="726" b="0" kern="1200">
                <a:solidFill>
                  <a:schemeClr val="bg1"/>
                </a:solidFill>
                <a:latin typeface="+mn-lt"/>
                <a:ea typeface="+mn-ea"/>
                <a:cs typeface="Arial"/>
              </a:rPr>
              <a:t> </a:t>
            </a:r>
            <a:r>
              <a:rPr lang="fr-FR" sz="726" b="0" kern="1200" err="1">
                <a:solidFill>
                  <a:schemeClr val="bg1"/>
                </a:solidFill>
                <a:latin typeface="+mn-lt"/>
                <a:ea typeface="+mn-ea"/>
                <a:cs typeface="Arial"/>
              </a:rPr>
              <a:t>company</a:t>
            </a:r>
            <a:r>
              <a:rPr lang="fr-FR" sz="726" b="0" kern="1200">
                <a:solidFill>
                  <a:schemeClr val="bg1"/>
                </a:solidFill>
                <a:latin typeface="+mn-lt"/>
                <a:ea typeface="+mn-ea"/>
                <a:cs typeface="Arial"/>
              </a:rPr>
              <a:t> </a:t>
            </a:r>
            <a:r>
              <a:rPr lang="fr-FR" sz="726" b="0" kern="1200" err="1">
                <a:solidFill>
                  <a:schemeClr val="bg1"/>
                </a:solidFill>
                <a:latin typeface="+mn-lt"/>
                <a:ea typeface="+mn-ea"/>
                <a:cs typeface="Arial"/>
              </a:rPr>
              <a:t>limited</a:t>
            </a:r>
            <a:r>
              <a:rPr lang="fr-FR" sz="726" b="0" kern="1200">
                <a:solidFill>
                  <a:schemeClr val="bg1"/>
                </a:solidFill>
                <a:latin typeface="+mn-lt"/>
                <a:ea typeface="+mn-ea"/>
                <a:cs typeface="Arial"/>
              </a:rPr>
              <a:t> by </a:t>
            </a:r>
            <a:r>
              <a:rPr lang="fr-FR" sz="726" b="0" kern="1200" err="1">
                <a:solidFill>
                  <a:schemeClr val="bg1"/>
                </a:solidFill>
                <a:latin typeface="+mn-lt"/>
                <a:ea typeface="+mn-ea"/>
                <a:cs typeface="Arial"/>
              </a:rPr>
              <a:t>guarantee</a:t>
            </a:r>
            <a:r>
              <a:rPr lang="fr-FR" sz="726" b="0" kern="1200">
                <a:solidFill>
                  <a:schemeClr val="bg1"/>
                </a:solidFill>
                <a:latin typeface="+mn-lt"/>
                <a:ea typeface="+mn-ea"/>
                <a:cs typeface="Arial"/>
              </a:rPr>
              <a:t> »). Tous droits réservés. Le nom et le logo KPMG </a:t>
            </a:r>
            <a:br>
              <a:rPr lang="fr-FR" sz="726" b="0" kern="1200">
                <a:solidFill>
                  <a:schemeClr val="bg1"/>
                </a:solidFill>
                <a:latin typeface="+mn-lt"/>
                <a:ea typeface="+mn-ea"/>
                <a:cs typeface="Arial"/>
              </a:rPr>
            </a:br>
            <a:r>
              <a:rPr lang="fr-FR" sz="726" b="0" kern="1200">
                <a:solidFill>
                  <a:schemeClr val="bg1"/>
                </a:solidFill>
                <a:latin typeface="+mn-lt"/>
                <a:ea typeface="+mn-ea"/>
                <a:cs typeface="Arial"/>
              </a:rPr>
              <a:t>sont des marques utilisées sous licence par les cabinets indépendants membres de l’organisation mondiale KPMG. [Imprimé en France] [A usage interne].</a:t>
            </a:r>
          </a:p>
          <a:p>
            <a:pPr marL="59335" marR="319720" lvl="0" indent="0" defTabSz="829544" eaLnBrk="1" fontAlgn="auto" latinLnBrk="0" hangingPunct="1">
              <a:lnSpc>
                <a:spcPct val="100000"/>
              </a:lnSpc>
              <a:spcBef>
                <a:spcPts val="0"/>
              </a:spcBef>
              <a:spcAft>
                <a:spcPts val="0"/>
              </a:spcAft>
              <a:buClrTx/>
              <a:buSzTx/>
              <a:buFontTx/>
              <a:buNone/>
              <a:tabLst/>
              <a:defRPr/>
            </a:pPr>
            <a:endParaRPr lang="fr-FR" sz="726" b="0" kern="1200">
              <a:solidFill>
                <a:schemeClr val="bg1"/>
              </a:solidFill>
              <a:latin typeface="+mn-lt"/>
              <a:ea typeface="+mn-ea"/>
              <a:cs typeface="Arial"/>
            </a:endParaRPr>
          </a:p>
          <a:p>
            <a:pPr marL="69381" marR="187262" indent="-674">
              <a:lnSpc>
                <a:spcPct val="100000"/>
              </a:lnSpc>
            </a:pPr>
            <a:r>
              <a:rPr lang="fr-FR" sz="726">
                <a:solidFill>
                  <a:schemeClr val="bg1"/>
                </a:solidFill>
                <a:latin typeface="Arial" panose="020B0604020202020204" pitchFamily="34" charset="0"/>
                <a:ea typeface="Univers for KPMG Light"/>
                <a:cs typeface="Arial" panose="020B0604020202020204" pitchFamily="34" charset="0"/>
              </a:rPr>
              <a:t>Crédit photos :</a:t>
            </a:r>
            <a:r>
              <a:rPr lang="fr-FR" sz="726" baseline="0">
                <a:solidFill>
                  <a:schemeClr val="bg1"/>
                </a:solidFill>
                <a:latin typeface="Arial" panose="020B0604020202020204" pitchFamily="34" charset="0"/>
                <a:ea typeface="Univers for KPMG Light"/>
                <a:cs typeface="Arial" panose="020B0604020202020204" pitchFamily="34" charset="0"/>
              </a:rPr>
              <a:t> </a:t>
            </a:r>
            <a:r>
              <a:rPr lang="fr-FR" sz="726" baseline="0" err="1">
                <a:solidFill>
                  <a:schemeClr val="bg1"/>
                </a:solidFill>
                <a:latin typeface="Arial" panose="020B0604020202020204" pitchFamily="34" charset="0"/>
                <a:ea typeface="Univers for KPMG Light"/>
                <a:cs typeface="Arial" panose="020B0604020202020204" pitchFamily="34" charset="0"/>
              </a:rPr>
              <a:t>Shutterstock</a:t>
            </a:r>
            <a:r>
              <a:rPr lang="fr-FR" sz="726" baseline="0">
                <a:solidFill>
                  <a:schemeClr val="bg1"/>
                </a:solidFill>
                <a:latin typeface="Arial" panose="020B0604020202020204" pitchFamily="34" charset="0"/>
                <a:ea typeface="Univers for KPMG Light"/>
                <a:cs typeface="Arial" panose="020B0604020202020204" pitchFamily="34" charset="0"/>
              </a:rPr>
              <a:t>, </a:t>
            </a:r>
            <a:r>
              <a:rPr lang="fr-FR" sz="726" baseline="0" err="1">
                <a:solidFill>
                  <a:schemeClr val="bg1"/>
                </a:solidFill>
                <a:latin typeface="Arial" panose="020B0604020202020204" pitchFamily="34" charset="0"/>
                <a:ea typeface="Univers for KPMG Light"/>
                <a:cs typeface="Arial" panose="020B0604020202020204" pitchFamily="34" charset="0"/>
              </a:rPr>
              <a:t>iStock</a:t>
            </a:r>
            <a:r>
              <a:rPr lang="fr-FR" sz="726" baseline="0">
                <a:solidFill>
                  <a:schemeClr val="bg1"/>
                </a:solidFill>
                <a:latin typeface="Arial" panose="020B0604020202020204" pitchFamily="34" charset="0"/>
                <a:ea typeface="Univers for KPMG Light"/>
                <a:cs typeface="Arial" panose="020B0604020202020204" pitchFamily="34" charset="0"/>
              </a:rPr>
              <a:t>, </a:t>
            </a:r>
            <a:r>
              <a:rPr lang="fr-FR" sz="726" baseline="0" err="1">
                <a:solidFill>
                  <a:schemeClr val="bg1"/>
                </a:solidFill>
                <a:latin typeface="Arial" panose="020B0604020202020204" pitchFamily="34" charset="0"/>
                <a:ea typeface="Univers for KPMG Light"/>
                <a:cs typeface="Arial" panose="020B0604020202020204" pitchFamily="34" charset="0"/>
              </a:rPr>
              <a:t>GettyImages</a:t>
            </a:r>
            <a:r>
              <a:rPr lang="fr-FR" sz="726" baseline="0">
                <a:solidFill>
                  <a:schemeClr val="bg1"/>
                </a:solidFill>
                <a:latin typeface="Arial" panose="020B0604020202020204" pitchFamily="34" charset="0"/>
                <a:ea typeface="Univers for KPMG Light"/>
                <a:cs typeface="Arial" panose="020B0604020202020204" pitchFamily="34" charset="0"/>
              </a:rPr>
              <a:t>, </a:t>
            </a:r>
            <a:r>
              <a:rPr lang="fr-FR" sz="726" err="1">
                <a:solidFill>
                  <a:schemeClr val="bg1"/>
                </a:solidFill>
                <a:latin typeface="Arial" panose="020B0604020202020204" pitchFamily="34" charset="0"/>
                <a:ea typeface="Univers for KPMG Light"/>
                <a:cs typeface="Arial" panose="020B0604020202020204" pitchFamily="34" charset="0"/>
              </a:rPr>
              <a:t>freepik</a:t>
            </a:r>
            <a:r>
              <a:rPr lang="fr-FR" sz="726">
                <a:solidFill>
                  <a:schemeClr val="bg1"/>
                </a:solidFill>
                <a:latin typeface="Arial" panose="020B0604020202020204" pitchFamily="34" charset="0"/>
                <a:ea typeface="Univers for KPMG Light"/>
                <a:cs typeface="Arial" panose="020B0604020202020204" pitchFamily="34" charset="0"/>
              </a:rPr>
              <a:t>, </a:t>
            </a:r>
            <a:r>
              <a:rPr lang="fr-FR" sz="726" err="1">
                <a:solidFill>
                  <a:schemeClr val="bg1"/>
                </a:solidFill>
                <a:latin typeface="Arial" panose="020B0604020202020204" pitchFamily="34" charset="0"/>
                <a:ea typeface="Univers for KPMG Light"/>
                <a:cs typeface="Arial" panose="020B0604020202020204" pitchFamily="34" charset="0"/>
              </a:rPr>
              <a:t>Unsplash</a:t>
            </a:r>
            <a:endParaRPr lang="fr-FR" sz="726">
              <a:solidFill>
                <a:schemeClr val="bg1"/>
              </a:solidFill>
              <a:latin typeface="Arial" panose="020B0604020202020204" pitchFamily="34" charset="0"/>
              <a:ea typeface="Univers for KPMG Light"/>
              <a:cs typeface="Arial" panose="020B0604020202020204" pitchFamily="34" charset="0"/>
            </a:endParaRPr>
          </a:p>
        </p:txBody>
      </p:sp>
      <p:sp>
        <p:nvSpPr>
          <p:cNvPr id="5" name="Titre 4"/>
          <p:cNvSpPr>
            <a:spLocks noGrp="1"/>
          </p:cNvSpPr>
          <p:nvPr>
            <p:ph type="title" hasCustomPrompt="1"/>
          </p:nvPr>
        </p:nvSpPr>
        <p:spPr>
          <a:xfrm>
            <a:off x="1323783" y="578082"/>
            <a:ext cx="9714089" cy="855449"/>
          </a:xfrm>
        </p:spPr>
        <p:txBody>
          <a:bodyPr/>
          <a:lstStyle>
            <a:lvl1pPr>
              <a:defRPr>
                <a:solidFill>
                  <a:schemeClr val="bg1"/>
                </a:solidFill>
              </a:defRPr>
            </a:lvl1pPr>
          </a:lstStyle>
          <a:p>
            <a:r>
              <a:rPr lang="fr-FR"/>
              <a:t>Contacts</a:t>
            </a:r>
          </a:p>
        </p:txBody>
      </p:sp>
      <p:sp>
        <p:nvSpPr>
          <p:cNvPr id="8" name="Espace réservé du texte 4"/>
          <p:cNvSpPr>
            <a:spLocks noGrp="1"/>
          </p:cNvSpPr>
          <p:nvPr>
            <p:ph type="body" sz="quarter" idx="15" hasCustomPrompt="1"/>
          </p:nvPr>
        </p:nvSpPr>
        <p:spPr>
          <a:xfrm>
            <a:off x="1346082" y="1854932"/>
            <a:ext cx="4627034" cy="2233083"/>
          </a:xfrm>
        </p:spPr>
        <p:txBody>
          <a:bodyPr/>
          <a:lstStyle>
            <a:lvl1pPr>
              <a:spcBef>
                <a:spcPts val="2546"/>
              </a:spcBef>
              <a:defRPr sz="1089" baseline="0">
                <a:solidFill>
                  <a:schemeClr val="bg1"/>
                </a:solidFill>
              </a:defRPr>
            </a:lvl1pPr>
            <a:lvl2pPr>
              <a:spcBef>
                <a:spcPts val="0"/>
              </a:spcBef>
              <a:spcAft>
                <a:spcPts val="212"/>
              </a:spcAft>
              <a:defRPr sz="907" b="1">
                <a:solidFill>
                  <a:schemeClr val="bg1"/>
                </a:solidFill>
              </a:defRPr>
            </a:lvl2pPr>
            <a:lvl3pPr marL="0" indent="0">
              <a:spcBef>
                <a:spcPts val="425"/>
              </a:spcBef>
              <a:spcAft>
                <a:spcPts val="0"/>
              </a:spcAft>
              <a:buNone/>
              <a:defRPr sz="726">
                <a:solidFill>
                  <a:schemeClr val="bg1"/>
                </a:solidFill>
              </a:defRPr>
            </a:lvl3pPr>
            <a:lvl4pPr>
              <a:defRPr sz="954"/>
            </a:lvl4pPr>
            <a:lvl5pPr>
              <a:defRPr sz="954"/>
            </a:lvl5pPr>
          </a:lstStyle>
          <a:p>
            <a:pPr lvl="0"/>
            <a:r>
              <a:rPr lang="fr-FR"/>
              <a:t>Prénom Nom</a:t>
            </a:r>
          </a:p>
          <a:p>
            <a:pPr lvl="1"/>
            <a:r>
              <a:rPr lang="fr-FR"/>
              <a:t>Fonction</a:t>
            </a:r>
          </a:p>
          <a:p>
            <a:pPr lvl="2"/>
            <a:r>
              <a:rPr lang="fr-FR"/>
              <a:t>Tél :</a:t>
            </a:r>
          </a:p>
        </p:txBody>
      </p:sp>
      <p:grpSp>
        <p:nvGrpSpPr>
          <p:cNvPr id="9" name="Groupe 8"/>
          <p:cNvGrpSpPr/>
          <p:nvPr userDrawn="1"/>
        </p:nvGrpSpPr>
        <p:grpSpPr>
          <a:xfrm>
            <a:off x="-1372879" y="-89319"/>
            <a:ext cx="1372882" cy="2028459"/>
            <a:chOff x="-1029662" y="-66989"/>
            <a:chExt cx="1029661" cy="1521344"/>
          </a:xfrm>
        </p:grpSpPr>
        <p:sp>
          <p:nvSpPr>
            <p:cNvPr id="10" name="Rectangle 9"/>
            <p:cNvSpPr/>
            <p:nvPr userDrawn="1"/>
          </p:nvSpPr>
          <p:spPr>
            <a:xfrm>
              <a:off x="-249371" y="130628"/>
              <a:ext cx="144000" cy="14400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1" name="Rectangle 10"/>
            <p:cNvSpPr/>
            <p:nvPr userDrawn="1"/>
          </p:nvSpPr>
          <p:spPr>
            <a:xfrm>
              <a:off x="-249371" y="302711"/>
              <a:ext cx="144000" cy="144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2" name="Rectangle 11"/>
            <p:cNvSpPr/>
            <p:nvPr userDrawn="1"/>
          </p:nvSpPr>
          <p:spPr>
            <a:xfrm>
              <a:off x="-249371" y="474794"/>
              <a:ext cx="144000" cy="144000"/>
            </a:xfrm>
            <a:prstGeom prst="rect">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3" name="Rectangle 12"/>
            <p:cNvSpPr/>
            <p:nvPr userDrawn="1"/>
          </p:nvSpPr>
          <p:spPr>
            <a:xfrm>
              <a:off x="-249371" y="742927"/>
              <a:ext cx="144000" cy="144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4" name="Rectangle 13"/>
            <p:cNvSpPr/>
            <p:nvPr userDrawn="1"/>
          </p:nvSpPr>
          <p:spPr>
            <a:xfrm>
              <a:off x="-249371" y="939754"/>
              <a:ext cx="144000" cy="144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5" name="Rectangle 14"/>
            <p:cNvSpPr/>
            <p:nvPr userDrawn="1"/>
          </p:nvSpPr>
          <p:spPr>
            <a:xfrm>
              <a:off x="-249371" y="1136581"/>
              <a:ext cx="144000" cy="144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6" name="Rectangle 15"/>
            <p:cNvSpPr/>
            <p:nvPr userDrawn="1"/>
          </p:nvSpPr>
          <p:spPr>
            <a:xfrm>
              <a:off x="-249371" y="1310355"/>
              <a:ext cx="144000" cy="144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5378"/>
              <a:endParaRPr lang="fr-FR" sz="1386">
                <a:solidFill>
                  <a:srgbClr val="FFFFFF"/>
                </a:solidFill>
              </a:endParaRPr>
            </a:p>
          </p:txBody>
        </p:sp>
        <p:sp>
          <p:nvSpPr>
            <p:cNvPr id="17" name="Rectangle 16"/>
            <p:cNvSpPr/>
            <p:nvPr userDrawn="1"/>
          </p:nvSpPr>
          <p:spPr>
            <a:xfrm>
              <a:off x="-1029662" y="-66989"/>
              <a:ext cx="1029661" cy="167113"/>
            </a:xfrm>
            <a:prstGeom prst="rect">
              <a:avLst/>
            </a:prstGeom>
          </p:spPr>
          <p:txBody>
            <a:bodyPr wrap="square">
              <a:spAutoFit/>
            </a:bodyPr>
            <a:lstStyle/>
            <a:p>
              <a:pPr algn="l"/>
              <a:r>
                <a:rPr lang="fr-FR" sz="848">
                  <a:solidFill>
                    <a:schemeClr val="tx1"/>
                  </a:solidFill>
                </a:rPr>
                <a:t>Couleurs à utiliser</a:t>
              </a:r>
            </a:p>
          </p:txBody>
        </p:sp>
        <p:sp>
          <p:nvSpPr>
            <p:cNvPr id="18" name="Rectangle 17"/>
            <p:cNvSpPr/>
            <p:nvPr userDrawn="1"/>
          </p:nvSpPr>
          <p:spPr>
            <a:xfrm rot="5400000">
              <a:off x="-505824" y="277865"/>
              <a:ext cx="352260" cy="154995"/>
            </a:xfrm>
            <a:prstGeom prst="rect">
              <a:avLst/>
            </a:prstGeom>
          </p:spPr>
          <p:txBody>
            <a:bodyPr wrap="none" lIns="0" rIns="0">
              <a:spAutoFit/>
            </a:bodyPr>
            <a:lstStyle/>
            <a:p>
              <a:r>
                <a:rPr lang="fr-FR" sz="743" b="1">
                  <a:solidFill>
                    <a:srgbClr val="00338D"/>
                  </a:solidFill>
                </a:rPr>
                <a:t>PRIMAIRE</a:t>
              </a:r>
            </a:p>
          </p:txBody>
        </p:sp>
        <p:sp>
          <p:nvSpPr>
            <p:cNvPr id="19" name="Rectangle 18"/>
            <p:cNvSpPr/>
            <p:nvPr userDrawn="1"/>
          </p:nvSpPr>
          <p:spPr>
            <a:xfrm rot="5400000">
              <a:off x="-568943" y="960155"/>
              <a:ext cx="478496" cy="154995"/>
            </a:xfrm>
            <a:prstGeom prst="rect">
              <a:avLst/>
            </a:prstGeom>
          </p:spPr>
          <p:txBody>
            <a:bodyPr wrap="none" lIns="0" rIns="0">
              <a:spAutoFit/>
            </a:bodyPr>
            <a:lstStyle/>
            <a:p>
              <a:r>
                <a:rPr lang="fr-FR" sz="743" b="1">
                  <a:solidFill>
                    <a:srgbClr val="483698"/>
                  </a:solidFill>
                </a:rPr>
                <a:t>SECONDAIRE</a:t>
              </a:r>
            </a:p>
          </p:txBody>
        </p:sp>
      </p:grpSp>
      <p:grpSp>
        <p:nvGrpSpPr>
          <p:cNvPr id="21" name="Groupe 20"/>
          <p:cNvGrpSpPr/>
          <p:nvPr userDrawn="1"/>
        </p:nvGrpSpPr>
        <p:grpSpPr>
          <a:xfrm>
            <a:off x="-1380" y="0"/>
            <a:ext cx="755967" cy="6865428"/>
            <a:chOff x="0" y="0"/>
            <a:chExt cx="1219200" cy="13716000"/>
          </a:xfrm>
        </p:grpSpPr>
        <p:grpSp>
          <p:nvGrpSpPr>
            <p:cNvPr id="22" name="Group 5"/>
            <p:cNvGrpSpPr>
              <a:grpSpLocks/>
            </p:cNvGrpSpPr>
            <p:nvPr/>
          </p:nvGrpSpPr>
          <p:grpSpPr bwMode="auto">
            <a:xfrm>
              <a:off x="0" y="0"/>
              <a:ext cx="1219200" cy="13710181"/>
              <a:chOff x="0" y="0"/>
              <a:chExt cx="1219200" cy="13711767"/>
            </a:xfrm>
          </p:grpSpPr>
          <p:sp>
            <p:nvSpPr>
              <p:cNvPr id="74" name="Rectangle 6"/>
              <p:cNvSpPr>
                <a:spLocks/>
              </p:cNvSpPr>
              <p:nvPr/>
            </p:nvSpPr>
            <p:spPr bwMode="auto">
              <a:xfrm>
                <a:off x="0" y="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5" name="Rectangle 7"/>
              <p:cNvSpPr>
                <a:spLocks/>
              </p:cNvSpPr>
              <p:nvPr/>
            </p:nvSpPr>
            <p:spPr bwMode="auto">
              <a:xfrm>
                <a:off x="0" y="1710266"/>
                <a:ext cx="4064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6" name="Rectangle 8"/>
              <p:cNvSpPr>
                <a:spLocks/>
              </p:cNvSpPr>
              <p:nvPr/>
            </p:nvSpPr>
            <p:spPr bwMode="auto">
              <a:xfrm>
                <a:off x="0" y="3433233"/>
                <a:ext cx="406400" cy="1714501"/>
              </a:xfrm>
              <a:prstGeom prst="rect">
                <a:avLst/>
              </a:prstGeom>
              <a:solidFill>
                <a:srgbClr val="002B90">
                  <a:alpha val="9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7" name="Rectangle 9"/>
              <p:cNvSpPr>
                <a:spLocks/>
              </p:cNvSpPr>
              <p:nvPr/>
            </p:nvSpPr>
            <p:spPr bwMode="auto">
              <a:xfrm>
                <a:off x="0" y="5143500"/>
                <a:ext cx="406400" cy="1714500"/>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8" name="Rectangle 10"/>
              <p:cNvSpPr>
                <a:spLocks/>
              </p:cNvSpPr>
              <p:nvPr/>
            </p:nvSpPr>
            <p:spPr bwMode="auto">
              <a:xfrm>
                <a:off x="0" y="6853766"/>
                <a:ext cx="4064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9" name="Rectangle 11"/>
              <p:cNvSpPr>
                <a:spLocks/>
              </p:cNvSpPr>
              <p:nvPr/>
            </p:nvSpPr>
            <p:spPr bwMode="auto">
              <a:xfrm>
                <a:off x="0" y="8576733"/>
                <a:ext cx="406400" cy="1714501"/>
              </a:xfrm>
              <a:prstGeom prst="rect">
                <a:avLst/>
              </a:prstGeom>
              <a:solidFill>
                <a:srgbClr val="002B90">
                  <a:alpha val="3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0" name="Rectangle 12"/>
              <p:cNvSpPr>
                <a:spLocks/>
              </p:cNvSpPr>
              <p:nvPr/>
            </p:nvSpPr>
            <p:spPr bwMode="auto">
              <a:xfrm>
                <a:off x="0" y="10287000"/>
                <a:ext cx="406400" cy="1714500"/>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1" name="Rectangle 13"/>
              <p:cNvSpPr>
                <a:spLocks/>
              </p:cNvSpPr>
              <p:nvPr/>
            </p:nvSpPr>
            <p:spPr bwMode="auto">
              <a:xfrm>
                <a:off x="0" y="11997266"/>
                <a:ext cx="406400" cy="1714501"/>
              </a:xfrm>
              <a:prstGeom prst="rect">
                <a:avLst/>
              </a:prstGeom>
              <a:solidFill>
                <a:srgbClr val="002B90">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2" name="Rectangle 14"/>
              <p:cNvSpPr>
                <a:spLocks/>
              </p:cNvSpPr>
              <p:nvPr/>
            </p:nvSpPr>
            <p:spPr bwMode="auto">
              <a:xfrm>
                <a:off x="406400" y="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3" name="Rectangle 15"/>
              <p:cNvSpPr>
                <a:spLocks/>
              </p:cNvSpPr>
              <p:nvPr/>
            </p:nvSpPr>
            <p:spPr bwMode="auto">
              <a:xfrm>
                <a:off x="406400" y="1710266"/>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4" name="Rectangle 16"/>
              <p:cNvSpPr>
                <a:spLocks/>
              </p:cNvSpPr>
              <p:nvPr/>
            </p:nvSpPr>
            <p:spPr bwMode="auto">
              <a:xfrm>
                <a:off x="406400" y="3433233"/>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5" name="Rectangle 17"/>
              <p:cNvSpPr>
                <a:spLocks/>
              </p:cNvSpPr>
              <p:nvPr/>
            </p:nvSpPr>
            <p:spPr bwMode="auto">
              <a:xfrm>
                <a:off x="406400" y="51435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6" name="Rectangle 18"/>
              <p:cNvSpPr>
                <a:spLocks/>
              </p:cNvSpPr>
              <p:nvPr/>
            </p:nvSpPr>
            <p:spPr bwMode="auto">
              <a:xfrm>
                <a:off x="406400" y="6853766"/>
                <a:ext cx="406400" cy="1714501"/>
              </a:xfrm>
              <a:prstGeom prst="rect">
                <a:avLst/>
              </a:prstGeom>
              <a:solidFill>
                <a:srgbClr val="002B90">
                  <a:alpha val="23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7" name="Rectangle 19"/>
              <p:cNvSpPr>
                <a:spLocks/>
              </p:cNvSpPr>
              <p:nvPr/>
            </p:nvSpPr>
            <p:spPr bwMode="auto">
              <a:xfrm>
                <a:off x="406400" y="8576733"/>
                <a:ext cx="406400" cy="1714501"/>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8" name="Rectangle 20"/>
              <p:cNvSpPr>
                <a:spLocks/>
              </p:cNvSpPr>
              <p:nvPr/>
            </p:nvSpPr>
            <p:spPr bwMode="auto">
              <a:xfrm>
                <a:off x="406400" y="102870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89" name="Rectangle 21"/>
              <p:cNvSpPr>
                <a:spLocks/>
              </p:cNvSpPr>
              <p:nvPr/>
            </p:nvSpPr>
            <p:spPr bwMode="auto">
              <a:xfrm>
                <a:off x="406400" y="11997266"/>
                <a:ext cx="406400" cy="1714501"/>
              </a:xfrm>
              <a:prstGeom prst="rect">
                <a:avLst/>
              </a:prstGeom>
              <a:solidFill>
                <a:srgbClr val="002B90">
                  <a:alpha val="6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0" name="Rectangle 22"/>
              <p:cNvSpPr>
                <a:spLocks/>
              </p:cNvSpPr>
              <p:nvPr/>
            </p:nvSpPr>
            <p:spPr bwMode="auto">
              <a:xfrm>
                <a:off x="812800" y="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1" name="Rectangle 23"/>
              <p:cNvSpPr>
                <a:spLocks/>
              </p:cNvSpPr>
              <p:nvPr/>
            </p:nvSpPr>
            <p:spPr bwMode="auto">
              <a:xfrm>
                <a:off x="812800" y="1710266"/>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2" name="Rectangle 24"/>
              <p:cNvSpPr>
                <a:spLocks/>
              </p:cNvSpPr>
              <p:nvPr/>
            </p:nvSpPr>
            <p:spPr bwMode="auto">
              <a:xfrm>
                <a:off x="812800" y="3433233"/>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3" name="Rectangle 25"/>
              <p:cNvSpPr>
                <a:spLocks/>
              </p:cNvSpPr>
              <p:nvPr/>
            </p:nvSpPr>
            <p:spPr bwMode="auto">
              <a:xfrm>
                <a:off x="812800" y="5143500"/>
                <a:ext cx="406400" cy="1714500"/>
              </a:xfrm>
              <a:prstGeom prst="rect">
                <a:avLst/>
              </a:prstGeom>
              <a:solidFill>
                <a:srgbClr val="002B9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4" name="Rectangle 26"/>
              <p:cNvSpPr>
                <a:spLocks/>
              </p:cNvSpPr>
              <p:nvPr/>
            </p:nvSpPr>
            <p:spPr bwMode="auto">
              <a:xfrm>
                <a:off x="812800" y="6853766"/>
                <a:ext cx="406400" cy="1714501"/>
              </a:xfrm>
              <a:prstGeom prst="rect">
                <a:avLst/>
              </a:prstGeom>
              <a:solidFill>
                <a:srgbClr val="002B90">
                  <a:alpha val="64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6" name="Rectangle 27"/>
              <p:cNvSpPr>
                <a:spLocks/>
              </p:cNvSpPr>
              <p:nvPr/>
            </p:nvSpPr>
            <p:spPr bwMode="auto">
              <a:xfrm>
                <a:off x="812800" y="8576733"/>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7" name="Rectangle 28"/>
              <p:cNvSpPr>
                <a:spLocks/>
              </p:cNvSpPr>
              <p:nvPr/>
            </p:nvSpPr>
            <p:spPr bwMode="auto">
              <a:xfrm>
                <a:off x="812800" y="10287000"/>
                <a:ext cx="406400" cy="1714500"/>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98" name="Rectangle 29"/>
              <p:cNvSpPr>
                <a:spLocks/>
              </p:cNvSpPr>
              <p:nvPr/>
            </p:nvSpPr>
            <p:spPr bwMode="auto">
              <a:xfrm>
                <a:off x="812800" y="11997266"/>
                <a:ext cx="406400" cy="1714501"/>
              </a:xfrm>
              <a:prstGeom prst="rect">
                <a:avLst/>
              </a:prstGeom>
              <a:solidFill>
                <a:srgbClr val="002B90">
                  <a:alpha val="31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grpSp>
          <p:nvGrpSpPr>
            <p:cNvPr id="23" name="Group 32"/>
            <p:cNvGrpSpPr>
              <a:grpSpLocks/>
            </p:cNvGrpSpPr>
            <p:nvPr/>
          </p:nvGrpSpPr>
          <p:grpSpPr bwMode="auto">
            <a:xfrm>
              <a:off x="0" y="0"/>
              <a:ext cx="1219200" cy="13710181"/>
              <a:chOff x="0" y="0"/>
              <a:chExt cx="1219200" cy="13711767"/>
            </a:xfrm>
          </p:grpSpPr>
          <p:sp>
            <p:nvSpPr>
              <p:cNvPr id="50" name="Rectangle 33"/>
              <p:cNvSpPr>
                <a:spLocks/>
              </p:cNvSpPr>
              <p:nvPr/>
            </p:nvSpPr>
            <p:spPr bwMode="auto">
              <a:xfrm>
                <a:off x="0" y="0"/>
                <a:ext cx="406400" cy="1714500"/>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1" name="Rectangle 34"/>
              <p:cNvSpPr>
                <a:spLocks/>
              </p:cNvSpPr>
              <p:nvPr/>
            </p:nvSpPr>
            <p:spPr bwMode="auto">
              <a:xfrm>
                <a:off x="0" y="1710266"/>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2" name="Rectangle 35"/>
              <p:cNvSpPr>
                <a:spLocks/>
              </p:cNvSpPr>
              <p:nvPr/>
            </p:nvSpPr>
            <p:spPr bwMode="auto">
              <a:xfrm>
                <a:off x="0" y="3433233"/>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3" name="Rectangle 36"/>
              <p:cNvSpPr>
                <a:spLocks/>
              </p:cNvSpPr>
              <p:nvPr/>
            </p:nvSpPr>
            <p:spPr bwMode="auto">
              <a:xfrm>
                <a:off x="0" y="5143500"/>
                <a:ext cx="406400" cy="1714500"/>
              </a:xfrm>
              <a:prstGeom prst="rect">
                <a:avLst/>
              </a:prstGeom>
              <a:solidFill>
                <a:srgbClr val="005EB8">
                  <a:alpha val="32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4" name="Rectangle 37"/>
              <p:cNvSpPr>
                <a:spLocks/>
              </p:cNvSpPr>
              <p:nvPr/>
            </p:nvSpPr>
            <p:spPr bwMode="auto">
              <a:xfrm>
                <a:off x="0" y="6853766"/>
                <a:ext cx="406400" cy="1714501"/>
              </a:xfrm>
              <a:prstGeom prst="rect">
                <a:avLst/>
              </a:prstGeom>
              <a:solidFill>
                <a:srgbClr val="005EB8">
                  <a:alpha val="8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5" name="Rectangle 38"/>
              <p:cNvSpPr>
                <a:spLocks/>
              </p:cNvSpPr>
              <p:nvPr/>
            </p:nvSpPr>
            <p:spPr bwMode="auto">
              <a:xfrm>
                <a:off x="0" y="8576733"/>
                <a:ext cx="406400" cy="1714501"/>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6" name="Rectangle 39"/>
              <p:cNvSpPr>
                <a:spLocks/>
              </p:cNvSpPr>
              <p:nvPr/>
            </p:nvSpPr>
            <p:spPr bwMode="auto">
              <a:xfrm>
                <a:off x="0" y="10287000"/>
                <a:ext cx="406400" cy="1714500"/>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7" name="Rectangle 40"/>
              <p:cNvSpPr>
                <a:spLocks/>
              </p:cNvSpPr>
              <p:nvPr/>
            </p:nvSpPr>
            <p:spPr bwMode="auto">
              <a:xfrm>
                <a:off x="0" y="11997266"/>
                <a:ext cx="406400" cy="1714501"/>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8" name="Rectangle 41"/>
              <p:cNvSpPr>
                <a:spLocks/>
              </p:cNvSpPr>
              <p:nvPr/>
            </p:nvSpPr>
            <p:spPr bwMode="auto">
              <a:xfrm>
                <a:off x="406400" y="0"/>
                <a:ext cx="406400" cy="1714500"/>
              </a:xfrm>
              <a:prstGeom prst="rect">
                <a:avLst/>
              </a:prstGeom>
              <a:solidFill>
                <a:srgbClr val="005EB8">
                  <a:alpha val="3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59" name="Rectangle 42"/>
              <p:cNvSpPr>
                <a:spLocks/>
              </p:cNvSpPr>
              <p:nvPr/>
            </p:nvSpPr>
            <p:spPr bwMode="auto">
              <a:xfrm>
                <a:off x="406400" y="1710266"/>
                <a:ext cx="406400" cy="1714501"/>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0" name="Rectangle 43"/>
              <p:cNvSpPr>
                <a:spLocks/>
              </p:cNvSpPr>
              <p:nvPr/>
            </p:nvSpPr>
            <p:spPr bwMode="auto">
              <a:xfrm>
                <a:off x="406400" y="3433233"/>
                <a:ext cx="406400" cy="1714501"/>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1" name="Rectangle 44"/>
              <p:cNvSpPr>
                <a:spLocks/>
              </p:cNvSpPr>
              <p:nvPr/>
            </p:nvSpPr>
            <p:spPr bwMode="auto">
              <a:xfrm>
                <a:off x="406400" y="5143500"/>
                <a:ext cx="406400" cy="1714500"/>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2" name="Rectangle 45"/>
              <p:cNvSpPr>
                <a:spLocks/>
              </p:cNvSpPr>
              <p:nvPr/>
            </p:nvSpPr>
            <p:spPr bwMode="auto">
              <a:xfrm>
                <a:off x="406400" y="6853766"/>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3" name="Rectangle 46"/>
              <p:cNvSpPr>
                <a:spLocks/>
              </p:cNvSpPr>
              <p:nvPr/>
            </p:nvSpPr>
            <p:spPr bwMode="auto">
              <a:xfrm>
                <a:off x="406400" y="8576733"/>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4" name="Rectangle 47"/>
              <p:cNvSpPr>
                <a:spLocks/>
              </p:cNvSpPr>
              <p:nvPr/>
            </p:nvSpPr>
            <p:spPr bwMode="auto">
              <a:xfrm>
                <a:off x="406400" y="10287000"/>
                <a:ext cx="406400" cy="1714500"/>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5" name="Rectangle 48"/>
              <p:cNvSpPr>
                <a:spLocks/>
              </p:cNvSpPr>
              <p:nvPr/>
            </p:nvSpPr>
            <p:spPr bwMode="auto">
              <a:xfrm>
                <a:off x="406400" y="11997266"/>
                <a:ext cx="406400" cy="1714501"/>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6" name="Rectangle 49"/>
              <p:cNvSpPr>
                <a:spLocks/>
              </p:cNvSpPr>
              <p:nvPr/>
            </p:nvSpPr>
            <p:spPr bwMode="auto">
              <a:xfrm>
                <a:off x="812800" y="0"/>
                <a:ext cx="406400" cy="1714500"/>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7" name="Rectangle 50"/>
              <p:cNvSpPr>
                <a:spLocks/>
              </p:cNvSpPr>
              <p:nvPr/>
            </p:nvSpPr>
            <p:spPr bwMode="auto">
              <a:xfrm>
                <a:off x="812800" y="1710266"/>
                <a:ext cx="406400" cy="1714501"/>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8" name="Rectangle 51"/>
              <p:cNvSpPr>
                <a:spLocks/>
              </p:cNvSpPr>
              <p:nvPr/>
            </p:nvSpPr>
            <p:spPr bwMode="auto">
              <a:xfrm>
                <a:off x="812800" y="3433233"/>
                <a:ext cx="406400" cy="1714501"/>
              </a:xfrm>
              <a:prstGeom prst="rect">
                <a:avLst/>
              </a:prstGeom>
              <a:solidFill>
                <a:srgbClr val="005EB8">
                  <a:alpha val="17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69" name="Rectangle 52"/>
              <p:cNvSpPr>
                <a:spLocks/>
              </p:cNvSpPr>
              <p:nvPr/>
            </p:nvSpPr>
            <p:spPr bwMode="auto">
              <a:xfrm>
                <a:off x="812800" y="5143500"/>
                <a:ext cx="406400" cy="1714500"/>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0" name="Rectangle 53"/>
              <p:cNvSpPr>
                <a:spLocks/>
              </p:cNvSpPr>
              <p:nvPr/>
            </p:nvSpPr>
            <p:spPr bwMode="auto">
              <a:xfrm>
                <a:off x="812800" y="6853766"/>
                <a:ext cx="406400" cy="1714501"/>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1" name="Rectangle 54"/>
              <p:cNvSpPr>
                <a:spLocks/>
              </p:cNvSpPr>
              <p:nvPr/>
            </p:nvSpPr>
            <p:spPr bwMode="auto">
              <a:xfrm>
                <a:off x="812800" y="8576733"/>
                <a:ext cx="406400" cy="1714501"/>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2" name="Rectangle 55"/>
              <p:cNvSpPr>
                <a:spLocks/>
              </p:cNvSpPr>
              <p:nvPr/>
            </p:nvSpPr>
            <p:spPr bwMode="auto">
              <a:xfrm>
                <a:off x="812800" y="10287000"/>
                <a:ext cx="406400" cy="1714500"/>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73" name="Rectangle 56"/>
              <p:cNvSpPr>
                <a:spLocks/>
              </p:cNvSpPr>
              <p:nvPr/>
            </p:nvSpPr>
            <p:spPr bwMode="auto">
              <a:xfrm>
                <a:off x="812800" y="11997266"/>
                <a:ext cx="406400" cy="1714501"/>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grpSp>
          <p:nvGrpSpPr>
            <p:cNvPr id="24" name="Group 76"/>
            <p:cNvGrpSpPr>
              <a:grpSpLocks/>
            </p:cNvGrpSpPr>
            <p:nvPr/>
          </p:nvGrpSpPr>
          <p:grpSpPr bwMode="auto">
            <a:xfrm rot="10800000" flipH="1">
              <a:off x="0" y="4233"/>
              <a:ext cx="1219200" cy="13710180"/>
              <a:chOff x="-1" y="0"/>
              <a:chExt cx="1219202" cy="13711470"/>
            </a:xfrm>
          </p:grpSpPr>
          <p:sp>
            <p:nvSpPr>
              <p:cNvPr id="26" name="Rectangle 77"/>
              <p:cNvSpPr>
                <a:spLocks/>
              </p:cNvSpPr>
              <p:nvPr/>
            </p:nvSpPr>
            <p:spPr bwMode="auto">
              <a:xfrm>
                <a:off x="-1" y="0"/>
                <a:ext cx="406401" cy="1714463"/>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7" name="Rectangle 78"/>
              <p:cNvSpPr>
                <a:spLocks/>
              </p:cNvSpPr>
              <p:nvPr/>
            </p:nvSpPr>
            <p:spPr bwMode="auto">
              <a:xfrm>
                <a:off x="0" y="1710229"/>
                <a:ext cx="406400" cy="1714464"/>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8" name="Rectangle 79"/>
              <p:cNvSpPr>
                <a:spLocks/>
              </p:cNvSpPr>
              <p:nvPr/>
            </p:nvSpPr>
            <p:spPr bwMode="auto">
              <a:xfrm>
                <a:off x="0" y="3433159"/>
                <a:ext cx="406400" cy="1714463"/>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29" name="Rectangle 80"/>
              <p:cNvSpPr>
                <a:spLocks/>
              </p:cNvSpPr>
              <p:nvPr/>
            </p:nvSpPr>
            <p:spPr bwMode="auto">
              <a:xfrm>
                <a:off x="0" y="5143388"/>
                <a:ext cx="406400" cy="1714464"/>
              </a:xfrm>
              <a:prstGeom prst="rect">
                <a:avLst/>
              </a:prstGeom>
              <a:solidFill>
                <a:srgbClr val="005EB8">
                  <a:alpha val="32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0" name="Rectangle 81"/>
              <p:cNvSpPr>
                <a:spLocks/>
              </p:cNvSpPr>
              <p:nvPr/>
            </p:nvSpPr>
            <p:spPr bwMode="auto">
              <a:xfrm>
                <a:off x="0" y="6853618"/>
                <a:ext cx="406400" cy="1714463"/>
              </a:xfrm>
              <a:prstGeom prst="rect">
                <a:avLst/>
              </a:prstGeom>
              <a:solidFill>
                <a:srgbClr val="005EB8">
                  <a:alpha val="8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1" name="Rectangle 82"/>
              <p:cNvSpPr>
                <a:spLocks/>
              </p:cNvSpPr>
              <p:nvPr/>
            </p:nvSpPr>
            <p:spPr bwMode="auto">
              <a:xfrm>
                <a:off x="0" y="8576547"/>
                <a:ext cx="406400" cy="1714463"/>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2" name="Rectangle 83"/>
              <p:cNvSpPr>
                <a:spLocks/>
              </p:cNvSpPr>
              <p:nvPr/>
            </p:nvSpPr>
            <p:spPr bwMode="auto">
              <a:xfrm>
                <a:off x="0" y="10286776"/>
                <a:ext cx="406400" cy="1714464"/>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3" name="Rectangle 84"/>
              <p:cNvSpPr>
                <a:spLocks/>
              </p:cNvSpPr>
              <p:nvPr/>
            </p:nvSpPr>
            <p:spPr bwMode="auto">
              <a:xfrm>
                <a:off x="0" y="11997006"/>
                <a:ext cx="406400" cy="1714464"/>
              </a:xfrm>
              <a:prstGeom prst="rect">
                <a:avLst/>
              </a:prstGeom>
              <a:solidFill>
                <a:srgbClr val="005EB8">
                  <a:alpha val="17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4" name="Rectangle 85"/>
              <p:cNvSpPr>
                <a:spLocks/>
              </p:cNvSpPr>
              <p:nvPr/>
            </p:nvSpPr>
            <p:spPr bwMode="auto">
              <a:xfrm>
                <a:off x="406400" y="0"/>
                <a:ext cx="406400" cy="1714463"/>
              </a:xfrm>
              <a:prstGeom prst="rect">
                <a:avLst/>
              </a:prstGeom>
              <a:solidFill>
                <a:srgbClr val="005EB8">
                  <a:alpha val="3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5" name="Rectangle 86"/>
              <p:cNvSpPr>
                <a:spLocks/>
              </p:cNvSpPr>
              <p:nvPr/>
            </p:nvSpPr>
            <p:spPr bwMode="auto">
              <a:xfrm>
                <a:off x="406400" y="1710229"/>
                <a:ext cx="406400" cy="1714464"/>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6" name="Rectangle 87"/>
              <p:cNvSpPr>
                <a:spLocks/>
              </p:cNvSpPr>
              <p:nvPr/>
            </p:nvSpPr>
            <p:spPr bwMode="auto">
              <a:xfrm>
                <a:off x="406400" y="3433159"/>
                <a:ext cx="406400" cy="1714463"/>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7" name="Rectangle 88"/>
              <p:cNvSpPr>
                <a:spLocks/>
              </p:cNvSpPr>
              <p:nvPr/>
            </p:nvSpPr>
            <p:spPr bwMode="auto">
              <a:xfrm>
                <a:off x="406400" y="5143388"/>
                <a:ext cx="406400" cy="1714464"/>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8" name="Rectangle 89"/>
              <p:cNvSpPr>
                <a:spLocks/>
              </p:cNvSpPr>
              <p:nvPr/>
            </p:nvSpPr>
            <p:spPr bwMode="auto">
              <a:xfrm>
                <a:off x="406400" y="6853618"/>
                <a:ext cx="406400" cy="1714463"/>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39" name="Rectangle 90"/>
              <p:cNvSpPr>
                <a:spLocks/>
              </p:cNvSpPr>
              <p:nvPr/>
            </p:nvSpPr>
            <p:spPr bwMode="auto">
              <a:xfrm>
                <a:off x="406400" y="8576547"/>
                <a:ext cx="406400" cy="1714463"/>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0" name="Rectangle 91"/>
              <p:cNvSpPr>
                <a:spLocks/>
              </p:cNvSpPr>
              <p:nvPr/>
            </p:nvSpPr>
            <p:spPr bwMode="auto">
              <a:xfrm>
                <a:off x="406400" y="10286776"/>
                <a:ext cx="406400" cy="1714464"/>
              </a:xfrm>
              <a:prstGeom prst="rect">
                <a:avLst/>
              </a:prstGeom>
              <a:solidFill>
                <a:srgbClr val="005EB8">
                  <a:alpha val="50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1" name="Rectangle 92"/>
              <p:cNvSpPr>
                <a:spLocks/>
              </p:cNvSpPr>
              <p:nvPr/>
            </p:nvSpPr>
            <p:spPr bwMode="auto">
              <a:xfrm>
                <a:off x="406400" y="11997006"/>
                <a:ext cx="406400" cy="1714464"/>
              </a:xfrm>
              <a:prstGeom prst="rect">
                <a:avLst/>
              </a:prstGeom>
              <a:solidFill>
                <a:srgbClr val="005EB8">
                  <a:alpha val="15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2" name="Rectangle 93"/>
              <p:cNvSpPr>
                <a:spLocks/>
              </p:cNvSpPr>
              <p:nvPr/>
            </p:nvSpPr>
            <p:spPr bwMode="auto">
              <a:xfrm>
                <a:off x="812800" y="0"/>
                <a:ext cx="406400" cy="1714463"/>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3" name="Rectangle 94"/>
              <p:cNvSpPr>
                <a:spLocks/>
              </p:cNvSpPr>
              <p:nvPr/>
            </p:nvSpPr>
            <p:spPr bwMode="auto">
              <a:xfrm>
                <a:off x="812800" y="1710229"/>
                <a:ext cx="406400" cy="1714464"/>
              </a:xfrm>
              <a:prstGeom prst="rect">
                <a:avLst/>
              </a:prstGeom>
              <a:solidFill>
                <a:srgbClr val="005EB8">
                  <a:alpha val="12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4" name="Rectangle 95"/>
              <p:cNvSpPr>
                <a:spLocks/>
              </p:cNvSpPr>
              <p:nvPr/>
            </p:nvSpPr>
            <p:spPr bwMode="auto">
              <a:xfrm>
                <a:off x="812800" y="3433159"/>
                <a:ext cx="406400" cy="1714463"/>
              </a:xfrm>
              <a:prstGeom prst="rect">
                <a:avLst/>
              </a:prstGeom>
              <a:solidFill>
                <a:srgbClr val="005EB8">
                  <a:alpha val="17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5" name="Rectangle 96"/>
              <p:cNvSpPr>
                <a:spLocks/>
              </p:cNvSpPr>
              <p:nvPr/>
            </p:nvSpPr>
            <p:spPr bwMode="auto">
              <a:xfrm>
                <a:off x="812800" y="5143388"/>
                <a:ext cx="406400" cy="1714464"/>
              </a:xfrm>
              <a:prstGeom prst="rect">
                <a:avLst/>
              </a:prstGeom>
              <a:solidFill>
                <a:srgbClr val="005EB8">
                  <a:alpha val="600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6" name="Rectangle 97"/>
              <p:cNvSpPr>
                <a:spLocks/>
              </p:cNvSpPr>
              <p:nvPr/>
            </p:nvSpPr>
            <p:spPr bwMode="auto">
              <a:xfrm>
                <a:off x="812800" y="6853618"/>
                <a:ext cx="406400" cy="1714463"/>
              </a:xfrm>
              <a:prstGeom prst="rect">
                <a:avLst/>
              </a:prstGeom>
              <a:solidFill>
                <a:srgbClr val="006ADB">
                  <a:alpha val="40144"/>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7" name="Rectangle 98"/>
              <p:cNvSpPr>
                <a:spLocks/>
              </p:cNvSpPr>
              <p:nvPr/>
            </p:nvSpPr>
            <p:spPr bwMode="auto">
              <a:xfrm>
                <a:off x="812800" y="8576547"/>
                <a:ext cx="406400" cy="1714463"/>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8" name="Rectangle 99"/>
              <p:cNvSpPr>
                <a:spLocks/>
              </p:cNvSpPr>
              <p:nvPr/>
            </p:nvSpPr>
            <p:spPr bwMode="auto">
              <a:xfrm>
                <a:off x="812800" y="10286776"/>
                <a:ext cx="406400" cy="1714464"/>
              </a:xfrm>
              <a:prstGeom prst="rect">
                <a:avLst/>
              </a:prstGeom>
              <a:solidFill>
                <a:srgbClr val="005EB8">
                  <a:alpha val="4999"/>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sp>
            <p:nvSpPr>
              <p:cNvPr id="49" name="Rectangle 100"/>
              <p:cNvSpPr>
                <a:spLocks/>
              </p:cNvSpPr>
              <p:nvPr/>
            </p:nvSpPr>
            <p:spPr bwMode="auto">
              <a:xfrm>
                <a:off x="812800" y="11997006"/>
                <a:ext cx="406400" cy="1714464"/>
              </a:xfrm>
              <a:prstGeom prst="rect">
                <a:avLst/>
              </a:prstGeom>
              <a:solidFill>
                <a:srgbClr val="005EB8">
                  <a:alpha val="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pPr algn="ctr">
                  <a:lnSpc>
                    <a:spcPct val="100000"/>
                  </a:lnSpc>
                </a:pPr>
                <a:endParaRPr lang="fr-FR" altLang="fr-FR" sz="2903">
                  <a:latin typeface="Helvetica Neue Medium" charset="0"/>
                  <a:ea typeface="Helvetica Neue Medium" charset="0"/>
                  <a:cs typeface="Helvetica Neue Medium" charset="0"/>
                  <a:sym typeface="Helvetica Neue Medium" charset="0"/>
                </a:endParaRPr>
              </a:p>
            </p:txBody>
          </p:sp>
        </p:grpSp>
        <p:sp>
          <p:nvSpPr>
            <p:cNvPr id="25" name="Rectangle 102"/>
            <p:cNvSpPr>
              <a:spLocks/>
            </p:cNvSpPr>
            <p:nvPr/>
          </p:nvSpPr>
          <p:spPr bwMode="auto">
            <a:xfrm>
              <a:off x="0" y="0"/>
              <a:ext cx="1219200" cy="13716000"/>
            </a:xfrm>
            <a:prstGeom prst="rect">
              <a:avLst/>
            </a:prstGeom>
            <a:gradFill rotWithShape="0">
              <a:gsLst>
                <a:gs pos="0">
                  <a:srgbClr val="002972">
                    <a:alpha val="69783"/>
                  </a:srgbClr>
                </a:gs>
                <a:gs pos="45749">
                  <a:srgbClr val="002972">
                    <a:alpha val="37858"/>
                  </a:srgbClr>
                </a:gs>
                <a:gs pos="100000">
                  <a:srgbClr val="003685">
                    <a:alpha val="0"/>
                  </a:srgbClr>
                </a:gs>
              </a:gsLst>
              <a:lin ang="540000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7093" tIns="27093" rIns="27093" bIns="27093" anchor="ctr"/>
            <a:lstStyle>
              <a:lvl1pPr defTabSz="552450">
                <a:defRPr sz="4800">
                  <a:solidFill>
                    <a:srgbClr val="FFFFFF"/>
                  </a:solidFill>
                  <a:latin typeface="Univers for KPMG Bold" charset="0"/>
                  <a:ea typeface="Univers for KPMG Bold" charset="0"/>
                  <a:cs typeface="Univers for KPMG Bold" charset="0"/>
                  <a:sym typeface="Univers for KPMG Bold" charset="0"/>
                </a:defRPr>
              </a:lvl1pPr>
              <a:lvl2pPr defTabSz="552450">
                <a:defRPr sz="4800">
                  <a:solidFill>
                    <a:srgbClr val="FFFFFF"/>
                  </a:solidFill>
                  <a:latin typeface="Univers for KPMG Bold" charset="0"/>
                  <a:ea typeface="Univers for KPMG Bold" charset="0"/>
                  <a:cs typeface="Univers for KPMG Bold" charset="0"/>
                  <a:sym typeface="Univers for KPMG Bold" charset="0"/>
                </a:defRPr>
              </a:lvl2pPr>
              <a:lvl3pPr defTabSz="552450">
                <a:defRPr sz="4800">
                  <a:solidFill>
                    <a:srgbClr val="FFFFFF"/>
                  </a:solidFill>
                  <a:latin typeface="Univers for KPMG Bold" charset="0"/>
                  <a:ea typeface="Univers for KPMG Bold" charset="0"/>
                  <a:cs typeface="Univers for KPMG Bold" charset="0"/>
                  <a:sym typeface="Univers for KPMG Bold" charset="0"/>
                </a:defRPr>
              </a:lvl3pPr>
              <a:lvl4pPr defTabSz="552450">
                <a:defRPr sz="4800">
                  <a:solidFill>
                    <a:srgbClr val="FFFFFF"/>
                  </a:solidFill>
                  <a:latin typeface="Univers for KPMG Bold" charset="0"/>
                  <a:ea typeface="Univers for KPMG Bold" charset="0"/>
                  <a:cs typeface="Univers for KPMG Bold" charset="0"/>
                  <a:sym typeface="Univers for KPMG Bold" charset="0"/>
                </a:defRPr>
              </a:lvl4pPr>
              <a:lvl5pPr defTabSz="552450">
                <a:defRPr sz="4800">
                  <a:solidFill>
                    <a:srgbClr val="FFFFFF"/>
                  </a:solidFill>
                  <a:latin typeface="Univers for KPMG Bold" charset="0"/>
                  <a:ea typeface="Univers for KPMG Bold" charset="0"/>
                  <a:cs typeface="Univers for KPMG Bold" charset="0"/>
                  <a:sym typeface="Univers for KPMG Bold" charset="0"/>
                </a:defRPr>
              </a:lvl5pPr>
              <a:lvl6pPr marL="4572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6pPr>
              <a:lvl7pPr marL="9144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7pPr>
              <a:lvl8pPr marL="13716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8pPr>
              <a:lvl9pPr marL="1828800" indent="1828800" defTabSz="552450" fontAlgn="base" hangingPunct="0">
                <a:lnSpc>
                  <a:spcPct val="70000"/>
                </a:lnSpc>
                <a:spcBef>
                  <a:spcPct val="0"/>
                </a:spcBef>
                <a:spcAft>
                  <a:spcPct val="0"/>
                </a:spcAft>
                <a:defRPr sz="4800">
                  <a:solidFill>
                    <a:srgbClr val="FFFFFF"/>
                  </a:solidFill>
                  <a:latin typeface="Univers for KPMG Bold" charset="0"/>
                  <a:ea typeface="Univers for KPMG Bold" charset="0"/>
                  <a:cs typeface="Univers for KPMG Bold" charset="0"/>
                  <a:sym typeface="Univers for KPMG Bold" charset="0"/>
                </a:defRPr>
              </a:lvl9pPr>
            </a:lstStyle>
            <a:p>
              <a:pPr algn="ctr">
                <a:lnSpc>
                  <a:spcPct val="100000"/>
                </a:lnSpc>
              </a:pPr>
              <a:endParaRPr lang="fr-FR" altLang="fr-FR" sz="2177"/>
            </a:p>
          </p:txBody>
        </p:sp>
      </p:grpSp>
      <p:grpSp>
        <p:nvGrpSpPr>
          <p:cNvPr id="100" name="Groupe 99">
            <a:extLst>
              <a:ext uri="{FF2B5EF4-FFF2-40B4-BE49-F238E27FC236}">
                <a16:creationId xmlns:a16="http://schemas.microsoft.com/office/drawing/2014/main" id="{D4CDB346-D6AB-4933-8DD9-978D3E0C14FA}"/>
              </a:ext>
            </a:extLst>
          </p:cNvPr>
          <p:cNvGrpSpPr/>
          <p:nvPr userDrawn="1"/>
        </p:nvGrpSpPr>
        <p:grpSpPr>
          <a:xfrm>
            <a:off x="1336079" y="4098088"/>
            <a:ext cx="1141000" cy="163303"/>
            <a:chOff x="2357030" y="1299997"/>
            <a:chExt cx="2198924" cy="395592"/>
          </a:xfrm>
        </p:grpSpPr>
        <p:grpSp>
          <p:nvGrpSpPr>
            <p:cNvPr id="101" name="Groupe 100">
              <a:extLst>
                <a:ext uri="{FF2B5EF4-FFF2-40B4-BE49-F238E27FC236}">
                  <a16:creationId xmlns:a16="http://schemas.microsoft.com/office/drawing/2014/main" id="{AEF1869E-8B11-4A09-B14F-F7E560FCDE15}"/>
                </a:ext>
              </a:extLst>
            </p:cNvPr>
            <p:cNvGrpSpPr/>
            <p:nvPr/>
          </p:nvGrpSpPr>
          <p:grpSpPr>
            <a:xfrm>
              <a:off x="2357030" y="1329210"/>
              <a:ext cx="2184397" cy="359572"/>
              <a:chOff x="1244667" y="4679038"/>
              <a:chExt cx="2184397" cy="359572"/>
            </a:xfrm>
          </p:grpSpPr>
          <p:grpSp>
            <p:nvGrpSpPr>
              <p:cNvPr id="107" name="Group 13">
                <a:extLst>
                  <a:ext uri="{FF2B5EF4-FFF2-40B4-BE49-F238E27FC236}">
                    <a16:creationId xmlns:a16="http://schemas.microsoft.com/office/drawing/2014/main" id="{650EE3B4-C88D-46D7-A049-E46573A28D47}"/>
                  </a:ext>
                </a:extLst>
              </p:cNvPr>
              <p:cNvGrpSpPr>
                <a:grpSpLocks noChangeAspect="1"/>
              </p:cNvGrpSpPr>
              <p:nvPr/>
            </p:nvGrpSpPr>
            <p:grpSpPr bwMode="auto">
              <a:xfrm>
                <a:off x="2164807" y="4679038"/>
                <a:ext cx="353489" cy="354380"/>
                <a:chOff x="3857" y="2536"/>
                <a:chExt cx="397" cy="398"/>
              </a:xfrm>
            </p:grpSpPr>
            <p:sp>
              <p:nvSpPr>
                <p:cNvPr id="123" name="AutoShape 12">
                  <a:extLst>
                    <a:ext uri="{FF2B5EF4-FFF2-40B4-BE49-F238E27FC236}">
                      <a16:creationId xmlns:a16="http://schemas.microsoft.com/office/drawing/2014/main" id="{CC912A7C-8A0B-4C87-9DB3-4E5DD71F5F3B}"/>
                    </a:ext>
                  </a:extLst>
                </p:cNvPr>
                <p:cNvSpPr>
                  <a:spLocks noChangeAspect="1" noChangeArrowheads="1" noTextEdit="1"/>
                </p:cNvSpPr>
                <p:nvPr/>
              </p:nvSpPr>
              <p:spPr bwMode="auto">
                <a:xfrm>
                  <a:off x="3857" y="2536"/>
                  <a:ext cx="397"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sz="1689"/>
                </a:p>
              </p:txBody>
            </p:sp>
            <p:sp>
              <p:nvSpPr>
                <p:cNvPr id="124" name="Freeform 14">
                  <a:extLst>
                    <a:ext uri="{FF2B5EF4-FFF2-40B4-BE49-F238E27FC236}">
                      <a16:creationId xmlns:a16="http://schemas.microsoft.com/office/drawing/2014/main" id="{8F38F3B9-28A3-4D7C-84F0-F9B73E3B570E}"/>
                    </a:ext>
                  </a:extLst>
                </p:cNvPr>
                <p:cNvSpPr>
                  <a:spLocks/>
                </p:cNvSpPr>
                <p:nvPr/>
              </p:nvSpPr>
              <p:spPr bwMode="auto">
                <a:xfrm>
                  <a:off x="4021" y="2619"/>
                  <a:ext cx="155" cy="302"/>
                </a:xfrm>
                <a:custGeom>
                  <a:avLst/>
                  <a:gdLst>
                    <a:gd name="T0" fmla="*/ 76 w 117"/>
                    <a:gd name="T1" fmla="*/ 227 h 227"/>
                    <a:gd name="T2" fmla="*/ 76 w 117"/>
                    <a:gd name="T3" fmla="*/ 123 h 227"/>
                    <a:gd name="T4" fmla="*/ 111 w 117"/>
                    <a:gd name="T5" fmla="*/ 123 h 227"/>
                    <a:gd name="T6" fmla="*/ 116 w 117"/>
                    <a:gd name="T7" fmla="*/ 83 h 227"/>
                    <a:gd name="T8" fmla="*/ 76 w 117"/>
                    <a:gd name="T9" fmla="*/ 83 h 227"/>
                    <a:gd name="T10" fmla="*/ 76 w 117"/>
                    <a:gd name="T11" fmla="*/ 57 h 227"/>
                    <a:gd name="T12" fmla="*/ 96 w 117"/>
                    <a:gd name="T13" fmla="*/ 37 h 227"/>
                    <a:gd name="T14" fmla="*/ 117 w 117"/>
                    <a:gd name="T15" fmla="*/ 37 h 227"/>
                    <a:gd name="T16" fmla="*/ 117 w 117"/>
                    <a:gd name="T17" fmla="*/ 1 h 227"/>
                    <a:gd name="T18" fmla="*/ 86 w 117"/>
                    <a:gd name="T19" fmla="*/ 0 h 227"/>
                    <a:gd name="T20" fmla="*/ 34 w 117"/>
                    <a:gd name="T21" fmla="*/ 53 h 227"/>
                    <a:gd name="T22" fmla="*/ 34 w 117"/>
                    <a:gd name="T23" fmla="*/ 83 h 227"/>
                    <a:gd name="T24" fmla="*/ 0 w 117"/>
                    <a:gd name="T25" fmla="*/ 83 h 227"/>
                    <a:gd name="T26" fmla="*/ 0 w 117"/>
                    <a:gd name="T27" fmla="*/ 123 h 227"/>
                    <a:gd name="T28" fmla="*/ 34 w 117"/>
                    <a:gd name="T29" fmla="*/ 123 h 227"/>
                    <a:gd name="T30" fmla="*/ 34 w 117"/>
                    <a:gd name="T31" fmla="*/ 227 h 227"/>
                    <a:gd name="T32" fmla="*/ 76 w 117"/>
                    <a:gd name="T33"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227">
                      <a:moveTo>
                        <a:pt x="76" y="227"/>
                      </a:moveTo>
                      <a:cubicBezTo>
                        <a:pt x="76" y="123"/>
                        <a:pt x="76" y="123"/>
                        <a:pt x="76" y="123"/>
                      </a:cubicBezTo>
                      <a:cubicBezTo>
                        <a:pt x="111" y="123"/>
                        <a:pt x="111" y="123"/>
                        <a:pt x="111" y="123"/>
                      </a:cubicBezTo>
                      <a:cubicBezTo>
                        <a:pt x="116" y="83"/>
                        <a:pt x="116" y="83"/>
                        <a:pt x="116" y="83"/>
                      </a:cubicBezTo>
                      <a:cubicBezTo>
                        <a:pt x="76" y="83"/>
                        <a:pt x="76" y="83"/>
                        <a:pt x="76" y="83"/>
                      </a:cubicBezTo>
                      <a:cubicBezTo>
                        <a:pt x="76" y="57"/>
                        <a:pt x="76" y="57"/>
                        <a:pt x="76" y="57"/>
                      </a:cubicBezTo>
                      <a:cubicBezTo>
                        <a:pt x="76" y="45"/>
                        <a:pt x="79" y="37"/>
                        <a:pt x="96" y="37"/>
                      </a:cubicBezTo>
                      <a:cubicBezTo>
                        <a:pt x="117" y="37"/>
                        <a:pt x="117" y="37"/>
                        <a:pt x="117" y="37"/>
                      </a:cubicBezTo>
                      <a:cubicBezTo>
                        <a:pt x="117" y="1"/>
                        <a:pt x="117" y="1"/>
                        <a:pt x="117" y="1"/>
                      </a:cubicBezTo>
                      <a:cubicBezTo>
                        <a:pt x="114" y="1"/>
                        <a:pt x="101" y="0"/>
                        <a:pt x="86" y="0"/>
                      </a:cubicBezTo>
                      <a:cubicBezTo>
                        <a:pt x="56" y="0"/>
                        <a:pt x="34" y="18"/>
                        <a:pt x="34" y="53"/>
                      </a:cubicBezTo>
                      <a:cubicBezTo>
                        <a:pt x="34" y="83"/>
                        <a:pt x="34" y="83"/>
                        <a:pt x="34" y="83"/>
                      </a:cubicBezTo>
                      <a:cubicBezTo>
                        <a:pt x="0" y="83"/>
                        <a:pt x="0" y="83"/>
                        <a:pt x="0" y="83"/>
                      </a:cubicBezTo>
                      <a:cubicBezTo>
                        <a:pt x="0" y="123"/>
                        <a:pt x="0" y="123"/>
                        <a:pt x="0" y="123"/>
                      </a:cubicBezTo>
                      <a:cubicBezTo>
                        <a:pt x="34" y="123"/>
                        <a:pt x="34" y="123"/>
                        <a:pt x="34" y="123"/>
                      </a:cubicBezTo>
                      <a:cubicBezTo>
                        <a:pt x="34" y="227"/>
                        <a:pt x="34" y="227"/>
                        <a:pt x="34" y="227"/>
                      </a:cubicBezTo>
                      <a:lnTo>
                        <a:pt x="76" y="2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689"/>
                </a:p>
              </p:txBody>
            </p:sp>
          </p:grpSp>
          <p:grpSp>
            <p:nvGrpSpPr>
              <p:cNvPr id="108" name="Group 18">
                <a:extLst>
                  <a:ext uri="{FF2B5EF4-FFF2-40B4-BE49-F238E27FC236}">
                    <a16:creationId xmlns:a16="http://schemas.microsoft.com/office/drawing/2014/main" id="{4A936343-3D43-495E-BE35-C825CA502555}"/>
                  </a:ext>
                </a:extLst>
              </p:cNvPr>
              <p:cNvGrpSpPr>
                <a:grpSpLocks noChangeAspect="1"/>
              </p:cNvGrpSpPr>
              <p:nvPr/>
            </p:nvGrpSpPr>
            <p:grpSpPr bwMode="auto">
              <a:xfrm>
                <a:off x="1244667" y="4679325"/>
                <a:ext cx="356298" cy="358145"/>
                <a:chOff x="2798" y="2096"/>
                <a:chExt cx="386" cy="388"/>
              </a:xfrm>
            </p:grpSpPr>
            <p:sp>
              <p:nvSpPr>
                <p:cNvPr id="120" name="AutoShape 17">
                  <a:extLst>
                    <a:ext uri="{FF2B5EF4-FFF2-40B4-BE49-F238E27FC236}">
                      <a16:creationId xmlns:a16="http://schemas.microsoft.com/office/drawing/2014/main" id="{339A94DE-0CFD-4918-97DD-D3CC7E64E278}"/>
                    </a:ext>
                  </a:extLst>
                </p:cNvPr>
                <p:cNvSpPr>
                  <a:spLocks noChangeAspect="1" noChangeArrowheads="1" noTextEdit="1"/>
                </p:cNvSpPr>
                <p:nvPr/>
              </p:nvSpPr>
              <p:spPr bwMode="auto">
                <a:xfrm>
                  <a:off x="2798" y="2096"/>
                  <a:ext cx="38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sz="1689"/>
                </a:p>
              </p:txBody>
            </p:sp>
            <p:sp>
              <p:nvSpPr>
                <p:cNvPr id="121" name="Freeform 19">
                  <a:extLst>
                    <a:ext uri="{FF2B5EF4-FFF2-40B4-BE49-F238E27FC236}">
                      <a16:creationId xmlns:a16="http://schemas.microsoft.com/office/drawing/2014/main" id="{6BA7780E-3534-4B3B-85FE-AB2279DB0653}"/>
                    </a:ext>
                  </a:extLst>
                </p:cNvPr>
                <p:cNvSpPr>
                  <a:spLocks/>
                </p:cNvSpPr>
                <p:nvPr/>
              </p:nvSpPr>
              <p:spPr bwMode="auto">
                <a:xfrm>
                  <a:off x="2881" y="2194"/>
                  <a:ext cx="238" cy="193"/>
                </a:xfrm>
                <a:custGeom>
                  <a:avLst/>
                  <a:gdLst>
                    <a:gd name="T0" fmla="*/ 72 w 228"/>
                    <a:gd name="T1" fmla="*/ 185 h 185"/>
                    <a:gd name="T2" fmla="*/ 205 w 228"/>
                    <a:gd name="T3" fmla="*/ 52 h 185"/>
                    <a:gd name="T4" fmla="*/ 205 w 228"/>
                    <a:gd name="T5" fmla="*/ 46 h 185"/>
                    <a:gd name="T6" fmla="*/ 228 w 228"/>
                    <a:gd name="T7" fmla="*/ 22 h 185"/>
                    <a:gd name="T8" fmla="*/ 201 w 228"/>
                    <a:gd name="T9" fmla="*/ 29 h 185"/>
                    <a:gd name="T10" fmla="*/ 222 w 228"/>
                    <a:gd name="T11" fmla="*/ 4 h 185"/>
                    <a:gd name="T12" fmla="*/ 192 w 228"/>
                    <a:gd name="T13" fmla="*/ 15 h 185"/>
                    <a:gd name="T14" fmla="*/ 158 w 228"/>
                    <a:gd name="T15" fmla="*/ 0 h 185"/>
                    <a:gd name="T16" fmla="*/ 111 w 228"/>
                    <a:gd name="T17" fmla="*/ 47 h 185"/>
                    <a:gd name="T18" fmla="*/ 113 w 228"/>
                    <a:gd name="T19" fmla="*/ 58 h 185"/>
                    <a:gd name="T20" fmla="*/ 16 w 228"/>
                    <a:gd name="T21" fmla="*/ 9 h 185"/>
                    <a:gd name="T22" fmla="*/ 10 w 228"/>
                    <a:gd name="T23" fmla="*/ 32 h 185"/>
                    <a:gd name="T24" fmla="*/ 31 w 228"/>
                    <a:gd name="T25" fmla="*/ 71 h 185"/>
                    <a:gd name="T26" fmla="*/ 10 w 228"/>
                    <a:gd name="T27" fmla="*/ 65 h 185"/>
                    <a:gd name="T28" fmla="*/ 10 w 228"/>
                    <a:gd name="T29" fmla="*/ 66 h 185"/>
                    <a:gd name="T30" fmla="*/ 47 w 228"/>
                    <a:gd name="T31" fmla="*/ 112 h 185"/>
                    <a:gd name="T32" fmla="*/ 35 w 228"/>
                    <a:gd name="T33" fmla="*/ 113 h 185"/>
                    <a:gd name="T34" fmla="*/ 26 w 228"/>
                    <a:gd name="T35" fmla="*/ 112 h 185"/>
                    <a:gd name="T36" fmla="*/ 70 w 228"/>
                    <a:gd name="T37" fmla="*/ 145 h 185"/>
                    <a:gd name="T38" fmla="*/ 12 w 228"/>
                    <a:gd name="T39" fmla="*/ 165 h 185"/>
                    <a:gd name="T40" fmla="*/ 0 w 228"/>
                    <a:gd name="T41" fmla="*/ 164 h 185"/>
                    <a:gd name="T42" fmla="*/ 72 w 228"/>
                    <a:gd name="T43"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8" h="185">
                      <a:moveTo>
                        <a:pt x="72" y="185"/>
                      </a:moveTo>
                      <a:cubicBezTo>
                        <a:pt x="158" y="185"/>
                        <a:pt x="205" y="114"/>
                        <a:pt x="205" y="52"/>
                      </a:cubicBezTo>
                      <a:cubicBezTo>
                        <a:pt x="205" y="50"/>
                        <a:pt x="205" y="48"/>
                        <a:pt x="205" y="46"/>
                      </a:cubicBezTo>
                      <a:cubicBezTo>
                        <a:pt x="214" y="40"/>
                        <a:pt x="222" y="31"/>
                        <a:pt x="228" y="22"/>
                      </a:cubicBezTo>
                      <a:cubicBezTo>
                        <a:pt x="220" y="26"/>
                        <a:pt x="211" y="28"/>
                        <a:pt x="201" y="29"/>
                      </a:cubicBezTo>
                      <a:cubicBezTo>
                        <a:pt x="211" y="24"/>
                        <a:pt x="219" y="14"/>
                        <a:pt x="222" y="4"/>
                      </a:cubicBezTo>
                      <a:cubicBezTo>
                        <a:pt x="213" y="9"/>
                        <a:pt x="203" y="13"/>
                        <a:pt x="192" y="15"/>
                      </a:cubicBezTo>
                      <a:cubicBezTo>
                        <a:pt x="184" y="6"/>
                        <a:pt x="172" y="0"/>
                        <a:pt x="158" y="0"/>
                      </a:cubicBezTo>
                      <a:cubicBezTo>
                        <a:pt x="132" y="0"/>
                        <a:pt x="111" y="21"/>
                        <a:pt x="111" y="47"/>
                      </a:cubicBezTo>
                      <a:cubicBezTo>
                        <a:pt x="111" y="51"/>
                        <a:pt x="112" y="54"/>
                        <a:pt x="113" y="58"/>
                      </a:cubicBezTo>
                      <a:cubicBezTo>
                        <a:pt x="74" y="56"/>
                        <a:pt x="39" y="37"/>
                        <a:pt x="16" y="9"/>
                      </a:cubicBezTo>
                      <a:cubicBezTo>
                        <a:pt x="12" y="16"/>
                        <a:pt x="10" y="24"/>
                        <a:pt x="10" y="32"/>
                      </a:cubicBezTo>
                      <a:cubicBezTo>
                        <a:pt x="10" y="48"/>
                        <a:pt x="18" y="63"/>
                        <a:pt x="31" y="71"/>
                      </a:cubicBezTo>
                      <a:cubicBezTo>
                        <a:pt x="23" y="71"/>
                        <a:pt x="16" y="69"/>
                        <a:pt x="10" y="65"/>
                      </a:cubicBezTo>
                      <a:cubicBezTo>
                        <a:pt x="10" y="65"/>
                        <a:pt x="10" y="66"/>
                        <a:pt x="10" y="66"/>
                      </a:cubicBezTo>
                      <a:cubicBezTo>
                        <a:pt x="10" y="88"/>
                        <a:pt x="26" y="107"/>
                        <a:pt x="47" y="112"/>
                      </a:cubicBezTo>
                      <a:cubicBezTo>
                        <a:pt x="43" y="113"/>
                        <a:pt x="39" y="113"/>
                        <a:pt x="35" y="113"/>
                      </a:cubicBezTo>
                      <a:cubicBezTo>
                        <a:pt x="32" y="113"/>
                        <a:pt x="29" y="113"/>
                        <a:pt x="26" y="112"/>
                      </a:cubicBezTo>
                      <a:cubicBezTo>
                        <a:pt x="32" y="131"/>
                        <a:pt x="49" y="145"/>
                        <a:pt x="70" y="145"/>
                      </a:cubicBezTo>
                      <a:cubicBezTo>
                        <a:pt x="54" y="157"/>
                        <a:pt x="33" y="165"/>
                        <a:pt x="12" y="165"/>
                      </a:cubicBezTo>
                      <a:cubicBezTo>
                        <a:pt x="8" y="165"/>
                        <a:pt x="4" y="165"/>
                        <a:pt x="0" y="164"/>
                      </a:cubicBezTo>
                      <a:cubicBezTo>
                        <a:pt x="21" y="178"/>
                        <a:pt x="46" y="185"/>
                        <a:pt x="72" y="18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689"/>
                </a:p>
              </p:txBody>
            </p:sp>
            <p:sp>
              <p:nvSpPr>
                <p:cNvPr id="122" name="Freeform 20">
                  <a:extLst>
                    <a:ext uri="{FF2B5EF4-FFF2-40B4-BE49-F238E27FC236}">
                      <a16:creationId xmlns:a16="http://schemas.microsoft.com/office/drawing/2014/main" id="{FB5CD29F-2DC1-411B-A1F8-09C48CFADA5B}"/>
                    </a:ext>
                  </a:extLst>
                </p:cNvPr>
                <p:cNvSpPr>
                  <a:spLocks noEditPoints="1"/>
                </p:cNvSpPr>
                <p:nvPr/>
              </p:nvSpPr>
              <p:spPr bwMode="auto">
                <a:xfrm>
                  <a:off x="2799" y="2100"/>
                  <a:ext cx="385" cy="384"/>
                </a:xfrm>
                <a:custGeom>
                  <a:avLst/>
                  <a:gdLst>
                    <a:gd name="T0" fmla="*/ 329 w 368"/>
                    <a:gd name="T1" fmla="*/ 0 h 368"/>
                    <a:gd name="T2" fmla="*/ 39 w 368"/>
                    <a:gd name="T3" fmla="*/ 0 h 368"/>
                    <a:gd name="T4" fmla="*/ 0 w 368"/>
                    <a:gd name="T5" fmla="*/ 39 h 368"/>
                    <a:gd name="T6" fmla="*/ 0 w 368"/>
                    <a:gd name="T7" fmla="*/ 329 h 368"/>
                    <a:gd name="T8" fmla="*/ 39 w 368"/>
                    <a:gd name="T9" fmla="*/ 368 h 368"/>
                    <a:gd name="T10" fmla="*/ 329 w 368"/>
                    <a:gd name="T11" fmla="*/ 368 h 368"/>
                    <a:gd name="T12" fmla="*/ 368 w 368"/>
                    <a:gd name="T13" fmla="*/ 329 h 368"/>
                    <a:gd name="T14" fmla="*/ 368 w 368"/>
                    <a:gd name="T15" fmla="*/ 39 h 368"/>
                    <a:gd name="T16" fmla="*/ 329 w 368"/>
                    <a:gd name="T17" fmla="*/ 0 h 368"/>
                    <a:gd name="T18" fmla="*/ 343 w 368"/>
                    <a:gd name="T19" fmla="*/ 323 h 368"/>
                    <a:gd name="T20" fmla="*/ 323 w 368"/>
                    <a:gd name="T21" fmla="*/ 343 h 368"/>
                    <a:gd name="T22" fmla="*/ 44 w 368"/>
                    <a:gd name="T23" fmla="*/ 343 h 368"/>
                    <a:gd name="T24" fmla="*/ 24 w 368"/>
                    <a:gd name="T25" fmla="*/ 323 h 368"/>
                    <a:gd name="T26" fmla="*/ 24 w 368"/>
                    <a:gd name="T27" fmla="*/ 44 h 368"/>
                    <a:gd name="T28" fmla="*/ 44 w 368"/>
                    <a:gd name="T29" fmla="*/ 24 h 368"/>
                    <a:gd name="T30" fmla="*/ 323 w 368"/>
                    <a:gd name="T31" fmla="*/ 24 h 368"/>
                    <a:gd name="T32" fmla="*/ 343 w 368"/>
                    <a:gd name="T33" fmla="*/ 44 h 368"/>
                    <a:gd name="T34" fmla="*/ 343 w 368"/>
                    <a:gd name="T35" fmla="*/ 323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8" h="368">
                      <a:moveTo>
                        <a:pt x="329" y="0"/>
                      </a:moveTo>
                      <a:cubicBezTo>
                        <a:pt x="39" y="0"/>
                        <a:pt x="39" y="0"/>
                        <a:pt x="39" y="0"/>
                      </a:cubicBezTo>
                      <a:cubicBezTo>
                        <a:pt x="18" y="0"/>
                        <a:pt x="0" y="17"/>
                        <a:pt x="0" y="39"/>
                      </a:cubicBezTo>
                      <a:cubicBezTo>
                        <a:pt x="0" y="329"/>
                        <a:pt x="0" y="329"/>
                        <a:pt x="0" y="329"/>
                      </a:cubicBezTo>
                      <a:cubicBezTo>
                        <a:pt x="0" y="350"/>
                        <a:pt x="18" y="368"/>
                        <a:pt x="39" y="368"/>
                      </a:cubicBezTo>
                      <a:cubicBezTo>
                        <a:pt x="329" y="368"/>
                        <a:pt x="329" y="368"/>
                        <a:pt x="329" y="368"/>
                      </a:cubicBezTo>
                      <a:cubicBezTo>
                        <a:pt x="350" y="368"/>
                        <a:pt x="368" y="350"/>
                        <a:pt x="368" y="329"/>
                      </a:cubicBezTo>
                      <a:cubicBezTo>
                        <a:pt x="368" y="39"/>
                        <a:pt x="368" y="39"/>
                        <a:pt x="368" y="39"/>
                      </a:cubicBezTo>
                      <a:cubicBezTo>
                        <a:pt x="368" y="17"/>
                        <a:pt x="350" y="0"/>
                        <a:pt x="329" y="0"/>
                      </a:cubicBezTo>
                      <a:close/>
                      <a:moveTo>
                        <a:pt x="343" y="323"/>
                      </a:moveTo>
                      <a:cubicBezTo>
                        <a:pt x="343" y="334"/>
                        <a:pt x="334" y="343"/>
                        <a:pt x="323" y="343"/>
                      </a:cubicBezTo>
                      <a:cubicBezTo>
                        <a:pt x="44" y="343"/>
                        <a:pt x="44" y="343"/>
                        <a:pt x="44" y="343"/>
                      </a:cubicBezTo>
                      <a:cubicBezTo>
                        <a:pt x="33" y="343"/>
                        <a:pt x="24" y="334"/>
                        <a:pt x="24" y="323"/>
                      </a:cubicBezTo>
                      <a:cubicBezTo>
                        <a:pt x="24" y="44"/>
                        <a:pt x="24" y="44"/>
                        <a:pt x="24" y="44"/>
                      </a:cubicBezTo>
                      <a:cubicBezTo>
                        <a:pt x="24" y="33"/>
                        <a:pt x="33" y="24"/>
                        <a:pt x="44" y="24"/>
                      </a:cubicBezTo>
                      <a:cubicBezTo>
                        <a:pt x="323" y="24"/>
                        <a:pt x="323" y="24"/>
                        <a:pt x="323" y="24"/>
                      </a:cubicBezTo>
                      <a:cubicBezTo>
                        <a:pt x="334" y="24"/>
                        <a:pt x="343" y="33"/>
                        <a:pt x="343" y="44"/>
                      </a:cubicBezTo>
                      <a:lnTo>
                        <a:pt x="343" y="3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689"/>
                </a:p>
              </p:txBody>
            </p:sp>
          </p:grpSp>
          <p:sp>
            <p:nvSpPr>
              <p:cNvPr id="109" name="Freeform 20">
                <a:extLst>
                  <a:ext uri="{FF2B5EF4-FFF2-40B4-BE49-F238E27FC236}">
                    <a16:creationId xmlns:a16="http://schemas.microsoft.com/office/drawing/2014/main" id="{D3C7A90C-EDA9-441C-8382-B29C8AEA7A57}"/>
                  </a:ext>
                </a:extLst>
              </p:cNvPr>
              <p:cNvSpPr>
                <a:spLocks noEditPoints="1"/>
              </p:cNvSpPr>
              <p:nvPr/>
            </p:nvSpPr>
            <p:spPr bwMode="auto">
              <a:xfrm>
                <a:off x="1700336" y="4684157"/>
                <a:ext cx="355374" cy="354453"/>
              </a:xfrm>
              <a:custGeom>
                <a:avLst/>
                <a:gdLst>
                  <a:gd name="T0" fmla="*/ 329 w 368"/>
                  <a:gd name="T1" fmla="*/ 0 h 368"/>
                  <a:gd name="T2" fmla="*/ 39 w 368"/>
                  <a:gd name="T3" fmla="*/ 0 h 368"/>
                  <a:gd name="T4" fmla="*/ 0 w 368"/>
                  <a:gd name="T5" fmla="*/ 39 h 368"/>
                  <a:gd name="T6" fmla="*/ 0 w 368"/>
                  <a:gd name="T7" fmla="*/ 329 h 368"/>
                  <a:gd name="T8" fmla="*/ 39 w 368"/>
                  <a:gd name="T9" fmla="*/ 368 h 368"/>
                  <a:gd name="T10" fmla="*/ 329 w 368"/>
                  <a:gd name="T11" fmla="*/ 368 h 368"/>
                  <a:gd name="T12" fmla="*/ 368 w 368"/>
                  <a:gd name="T13" fmla="*/ 329 h 368"/>
                  <a:gd name="T14" fmla="*/ 368 w 368"/>
                  <a:gd name="T15" fmla="*/ 39 h 368"/>
                  <a:gd name="T16" fmla="*/ 329 w 368"/>
                  <a:gd name="T17" fmla="*/ 0 h 368"/>
                  <a:gd name="T18" fmla="*/ 343 w 368"/>
                  <a:gd name="T19" fmla="*/ 323 h 368"/>
                  <a:gd name="T20" fmla="*/ 323 w 368"/>
                  <a:gd name="T21" fmla="*/ 343 h 368"/>
                  <a:gd name="T22" fmla="*/ 44 w 368"/>
                  <a:gd name="T23" fmla="*/ 343 h 368"/>
                  <a:gd name="T24" fmla="*/ 24 w 368"/>
                  <a:gd name="T25" fmla="*/ 323 h 368"/>
                  <a:gd name="T26" fmla="*/ 24 w 368"/>
                  <a:gd name="T27" fmla="*/ 44 h 368"/>
                  <a:gd name="T28" fmla="*/ 44 w 368"/>
                  <a:gd name="T29" fmla="*/ 24 h 368"/>
                  <a:gd name="T30" fmla="*/ 323 w 368"/>
                  <a:gd name="T31" fmla="*/ 24 h 368"/>
                  <a:gd name="T32" fmla="*/ 343 w 368"/>
                  <a:gd name="T33" fmla="*/ 44 h 368"/>
                  <a:gd name="T34" fmla="*/ 343 w 368"/>
                  <a:gd name="T35" fmla="*/ 323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8" h="368">
                    <a:moveTo>
                      <a:pt x="329" y="0"/>
                    </a:moveTo>
                    <a:cubicBezTo>
                      <a:pt x="39" y="0"/>
                      <a:pt x="39" y="0"/>
                      <a:pt x="39" y="0"/>
                    </a:cubicBezTo>
                    <a:cubicBezTo>
                      <a:pt x="18" y="0"/>
                      <a:pt x="0" y="17"/>
                      <a:pt x="0" y="39"/>
                    </a:cubicBezTo>
                    <a:cubicBezTo>
                      <a:pt x="0" y="329"/>
                      <a:pt x="0" y="329"/>
                      <a:pt x="0" y="329"/>
                    </a:cubicBezTo>
                    <a:cubicBezTo>
                      <a:pt x="0" y="350"/>
                      <a:pt x="18" y="368"/>
                      <a:pt x="39" y="368"/>
                    </a:cubicBezTo>
                    <a:cubicBezTo>
                      <a:pt x="329" y="368"/>
                      <a:pt x="329" y="368"/>
                      <a:pt x="329" y="368"/>
                    </a:cubicBezTo>
                    <a:cubicBezTo>
                      <a:pt x="350" y="368"/>
                      <a:pt x="368" y="350"/>
                      <a:pt x="368" y="329"/>
                    </a:cubicBezTo>
                    <a:cubicBezTo>
                      <a:pt x="368" y="39"/>
                      <a:pt x="368" y="39"/>
                      <a:pt x="368" y="39"/>
                    </a:cubicBezTo>
                    <a:cubicBezTo>
                      <a:pt x="368" y="17"/>
                      <a:pt x="350" y="0"/>
                      <a:pt x="329" y="0"/>
                    </a:cubicBezTo>
                    <a:close/>
                    <a:moveTo>
                      <a:pt x="343" y="323"/>
                    </a:moveTo>
                    <a:cubicBezTo>
                      <a:pt x="343" y="334"/>
                      <a:pt x="334" y="343"/>
                      <a:pt x="323" y="343"/>
                    </a:cubicBezTo>
                    <a:cubicBezTo>
                      <a:pt x="44" y="343"/>
                      <a:pt x="44" y="343"/>
                      <a:pt x="44" y="343"/>
                    </a:cubicBezTo>
                    <a:cubicBezTo>
                      <a:pt x="33" y="343"/>
                      <a:pt x="24" y="334"/>
                      <a:pt x="24" y="323"/>
                    </a:cubicBezTo>
                    <a:cubicBezTo>
                      <a:pt x="24" y="44"/>
                      <a:pt x="24" y="44"/>
                      <a:pt x="24" y="44"/>
                    </a:cubicBezTo>
                    <a:cubicBezTo>
                      <a:pt x="24" y="33"/>
                      <a:pt x="33" y="24"/>
                      <a:pt x="44" y="24"/>
                    </a:cubicBezTo>
                    <a:cubicBezTo>
                      <a:pt x="323" y="24"/>
                      <a:pt x="323" y="24"/>
                      <a:pt x="323" y="24"/>
                    </a:cubicBezTo>
                    <a:cubicBezTo>
                      <a:pt x="334" y="24"/>
                      <a:pt x="343" y="33"/>
                      <a:pt x="343" y="44"/>
                    </a:cubicBezTo>
                    <a:lnTo>
                      <a:pt x="343" y="3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r-FR" sz="1689"/>
              </a:p>
            </p:txBody>
          </p:sp>
          <p:sp>
            <p:nvSpPr>
              <p:cNvPr id="110" name="Freeform 20">
                <a:extLst>
                  <a:ext uri="{FF2B5EF4-FFF2-40B4-BE49-F238E27FC236}">
                    <a16:creationId xmlns:a16="http://schemas.microsoft.com/office/drawing/2014/main" id="{95B44387-4D50-46F3-B4F2-F59452A80CE8}"/>
                  </a:ext>
                </a:extLst>
              </p:cNvPr>
              <p:cNvSpPr>
                <a:spLocks noEditPoints="1"/>
              </p:cNvSpPr>
              <p:nvPr/>
            </p:nvSpPr>
            <p:spPr bwMode="auto">
              <a:xfrm>
                <a:off x="2157360" y="4684157"/>
                <a:ext cx="355374" cy="354453"/>
              </a:xfrm>
              <a:custGeom>
                <a:avLst/>
                <a:gdLst>
                  <a:gd name="T0" fmla="*/ 329 w 368"/>
                  <a:gd name="T1" fmla="*/ 0 h 368"/>
                  <a:gd name="T2" fmla="*/ 39 w 368"/>
                  <a:gd name="T3" fmla="*/ 0 h 368"/>
                  <a:gd name="T4" fmla="*/ 0 w 368"/>
                  <a:gd name="T5" fmla="*/ 39 h 368"/>
                  <a:gd name="T6" fmla="*/ 0 w 368"/>
                  <a:gd name="T7" fmla="*/ 329 h 368"/>
                  <a:gd name="T8" fmla="*/ 39 w 368"/>
                  <a:gd name="T9" fmla="*/ 368 h 368"/>
                  <a:gd name="T10" fmla="*/ 329 w 368"/>
                  <a:gd name="T11" fmla="*/ 368 h 368"/>
                  <a:gd name="T12" fmla="*/ 368 w 368"/>
                  <a:gd name="T13" fmla="*/ 329 h 368"/>
                  <a:gd name="T14" fmla="*/ 368 w 368"/>
                  <a:gd name="T15" fmla="*/ 39 h 368"/>
                  <a:gd name="T16" fmla="*/ 329 w 368"/>
                  <a:gd name="T17" fmla="*/ 0 h 368"/>
                  <a:gd name="T18" fmla="*/ 343 w 368"/>
                  <a:gd name="T19" fmla="*/ 323 h 368"/>
                  <a:gd name="T20" fmla="*/ 323 w 368"/>
                  <a:gd name="T21" fmla="*/ 343 h 368"/>
                  <a:gd name="T22" fmla="*/ 44 w 368"/>
                  <a:gd name="T23" fmla="*/ 343 h 368"/>
                  <a:gd name="T24" fmla="*/ 24 w 368"/>
                  <a:gd name="T25" fmla="*/ 323 h 368"/>
                  <a:gd name="T26" fmla="*/ 24 w 368"/>
                  <a:gd name="T27" fmla="*/ 44 h 368"/>
                  <a:gd name="T28" fmla="*/ 44 w 368"/>
                  <a:gd name="T29" fmla="*/ 24 h 368"/>
                  <a:gd name="T30" fmla="*/ 323 w 368"/>
                  <a:gd name="T31" fmla="*/ 24 h 368"/>
                  <a:gd name="T32" fmla="*/ 343 w 368"/>
                  <a:gd name="T33" fmla="*/ 44 h 368"/>
                  <a:gd name="T34" fmla="*/ 343 w 368"/>
                  <a:gd name="T35" fmla="*/ 323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8" h="368">
                    <a:moveTo>
                      <a:pt x="329" y="0"/>
                    </a:moveTo>
                    <a:cubicBezTo>
                      <a:pt x="39" y="0"/>
                      <a:pt x="39" y="0"/>
                      <a:pt x="39" y="0"/>
                    </a:cubicBezTo>
                    <a:cubicBezTo>
                      <a:pt x="18" y="0"/>
                      <a:pt x="0" y="17"/>
                      <a:pt x="0" y="39"/>
                    </a:cubicBezTo>
                    <a:cubicBezTo>
                      <a:pt x="0" y="329"/>
                      <a:pt x="0" y="329"/>
                      <a:pt x="0" y="329"/>
                    </a:cubicBezTo>
                    <a:cubicBezTo>
                      <a:pt x="0" y="350"/>
                      <a:pt x="18" y="368"/>
                      <a:pt x="39" y="368"/>
                    </a:cubicBezTo>
                    <a:cubicBezTo>
                      <a:pt x="329" y="368"/>
                      <a:pt x="329" y="368"/>
                      <a:pt x="329" y="368"/>
                    </a:cubicBezTo>
                    <a:cubicBezTo>
                      <a:pt x="350" y="368"/>
                      <a:pt x="368" y="350"/>
                      <a:pt x="368" y="329"/>
                    </a:cubicBezTo>
                    <a:cubicBezTo>
                      <a:pt x="368" y="39"/>
                      <a:pt x="368" y="39"/>
                      <a:pt x="368" y="39"/>
                    </a:cubicBezTo>
                    <a:cubicBezTo>
                      <a:pt x="368" y="17"/>
                      <a:pt x="350" y="0"/>
                      <a:pt x="329" y="0"/>
                    </a:cubicBezTo>
                    <a:close/>
                    <a:moveTo>
                      <a:pt x="343" y="323"/>
                    </a:moveTo>
                    <a:cubicBezTo>
                      <a:pt x="343" y="334"/>
                      <a:pt x="334" y="343"/>
                      <a:pt x="323" y="343"/>
                    </a:cubicBezTo>
                    <a:cubicBezTo>
                      <a:pt x="44" y="343"/>
                      <a:pt x="44" y="343"/>
                      <a:pt x="44" y="343"/>
                    </a:cubicBezTo>
                    <a:cubicBezTo>
                      <a:pt x="33" y="343"/>
                      <a:pt x="24" y="334"/>
                      <a:pt x="24" y="323"/>
                    </a:cubicBezTo>
                    <a:cubicBezTo>
                      <a:pt x="24" y="44"/>
                      <a:pt x="24" y="44"/>
                      <a:pt x="24" y="44"/>
                    </a:cubicBezTo>
                    <a:cubicBezTo>
                      <a:pt x="24" y="33"/>
                      <a:pt x="33" y="24"/>
                      <a:pt x="44" y="24"/>
                    </a:cubicBezTo>
                    <a:cubicBezTo>
                      <a:pt x="323" y="24"/>
                      <a:pt x="323" y="24"/>
                      <a:pt x="323" y="24"/>
                    </a:cubicBezTo>
                    <a:cubicBezTo>
                      <a:pt x="334" y="24"/>
                      <a:pt x="343" y="33"/>
                      <a:pt x="343" y="44"/>
                    </a:cubicBezTo>
                    <a:lnTo>
                      <a:pt x="343" y="3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r-FR" sz="1689"/>
              </a:p>
            </p:txBody>
          </p:sp>
          <p:sp>
            <p:nvSpPr>
              <p:cNvPr id="111" name="Freeform 20">
                <a:extLst>
                  <a:ext uri="{FF2B5EF4-FFF2-40B4-BE49-F238E27FC236}">
                    <a16:creationId xmlns:a16="http://schemas.microsoft.com/office/drawing/2014/main" id="{B29916EB-CDDB-4E2C-9895-F7247B04F549}"/>
                  </a:ext>
                </a:extLst>
              </p:cNvPr>
              <p:cNvSpPr>
                <a:spLocks noEditPoints="1"/>
              </p:cNvSpPr>
              <p:nvPr/>
            </p:nvSpPr>
            <p:spPr bwMode="auto">
              <a:xfrm>
                <a:off x="2618944" y="4684157"/>
                <a:ext cx="355374" cy="354453"/>
              </a:xfrm>
              <a:custGeom>
                <a:avLst/>
                <a:gdLst>
                  <a:gd name="T0" fmla="*/ 329 w 368"/>
                  <a:gd name="T1" fmla="*/ 0 h 368"/>
                  <a:gd name="T2" fmla="*/ 39 w 368"/>
                  <a:gd name="T3" fmla="*/ 0 h 368"/>
                  <a:gd name="T4" fmla="*/ 0 w 368"/>
                  <a:gd name="T5" fmla="*/ 39 h 368"/>
                  <a:gd name="T6" fmla="*/ 0 w 368"/>
                  <a:gd name="T7" fmla="*/ 329 h 368"/>
                  <a:gd name="T8" fmla="*/ 39 w 368"/>
                  <a:gd name="T9" fmla="*/ 368 h 368"/>
                  <a:gd name="T10" fmla="*/ 329 w 368"/>
                  <a:gd name="T11" fmla="*/ 368 h 368"/>
                  <a:gd name="T12" fmla="*/ 368 w 368"/>
                  <a:gd name="T13" fmla="*/ 329 h 368"/>
                  <a:gd name="T14" fmla="*/ 368 w 368"/>
                  <a:gd name="T15" fmla="*/ 39 h 368"/>
                  <a:gd name="T16" fmla="*/ 329 w 368"/>
                  <a:gd name="T17" fmla="*/ 0 h 368"/>
                  <a:gd name="T18" fmla="*/ 343 w 368"/>
                  <a:gd name="T19" fmla="*/ 323 h 368"/>
                  <a:gd name="T20" fmla="*/ 323 w 368"/>
                  <a:gd name="T21" fmla="*/ 343 h 368"/>
                  <a:gd name="T22" fmla="*/ 44 w 368"/>
                  <a:gd name="T23" fmla="*/ 343 h 368"/>
                  <a:gd name="T24" fmla="*/ 24 w 368"/>
                  <a:gd name="T25" fmla="*/ 323 h 368"/>
                  <a:gd name="T26" fmla="*/ 24 w 368"/>
                  <a:gd name="T27" fmla="*/ 44 h 368"/>
                  <a:gd name="T28" fmla="*/ 44 w 368"/>
                  <a:gd name="T29" fmla="*/ 24 h 368"/>
                  <a:gd name="T30" fmla="*/ 323 w 368"/>
                  <a:gd name="T31" fmla="*/ 24 h 368"/>
                  <a:gd name="T32" fmla="*/ 343 w 368"/>
                  <a:gd name="T33" fmla="*/ 44 h 368"/>
                  <a:gd name="T34" fmla="*/ 343 w 368"/>
                  <a:gd name="T35" fmla="*/ 323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8" h="368">
                    <a:moveTo>
                      <a:pt x="329" y="0"/>
                    </a:moveTo>
                    <a:cubicBezTo>
                      <a:pt x="39" y="0"/>
                      <a:pt x="39" y="0"/>
                      <a:pt x="39" y="0"/>
                    </a:cubicBezTo>
                    <a:cubicBezTo>
                      <a:pt x="18" y="0"/>
                      <a:pt x="0" y="17"/>
                      <a:pt x="0" y="39"/>
                    </a:cubicBezTo>
                    <a:cubicBezTo>
                      <a:pt x="0" y="329"/>
                      <a:pt x="0" y="329"/>
                      <a:pt x="0" y="329"/>
                    </a:cubicBezTo>
                    <a:cubicBezTo>
                      <a:pt x="0" y="350"/>
                      <a:pt x="18" y="368"/>
                      <a:pt x="39" y="368"/>
                    </a:cubicBezTo>
                    <a:cubicBezTo>
                      <a:pt x="329" y="368"/>
                      <a:pt x="329" y="368"/>
                      <a:pt x="329" y="368"/>
                    </a:cubicBezTo>
                    <a:cubicBezTo>
                      <a:pt x="350" y="368"/>
                      <a:pt x="368" y="350"/>
                      <a:pt x="368" y="329"/>
                    </a:cubicBezTo>
                    <a:cubicBezTo>
                      <a:pt x="368" y="39"/>
                      <a:pt x="368" y="39"/>
                      <a:pt x="368" y="39"/>
                    </a:cubicBezTo>
                    <a:cubicBezTo>
                      <a:pt x="368" y="17"/>
                      <a:pt x="350" y="0"/>
                      <a:pt x="329" y="0"/>
                    </a:cubicBezTo>
                    <a:close/>
                    <a:moveTo>
                      <a:pt x="343" y="323"/>
                    </a:moveTo>
                    <a:cubicBezTo>
                      <a:pt x="343" y="334"/>
                      <a:pt x="334" y="343"/>
                      <a:pt x="323" y="343"/>
                    </a:cubicBezTo>
                    <a:cubicBezTo>
                      <a:pt x="44" y="343"/>
                      <a:pt x="44" y="343"/>
                      <a:pt x="44" y="343"/>
                    </a:cubicBezTo>
                    <a:cubicBezTo>
                      <a:pt x="33" y="343"/>
                      <a:pt x="24" y="334"/>
                      <a:pt x="24" y="323"/>
                    </a:cubicBezTo>
                    <a:cubicBezTo>
                      <a:pt x="24" y="44"/>
                      <a:pt x="24" y="44"/>
                      <a:pt x="24" y="44"/>
                    </a:cubicBezTo>
                    <a:cubicBezTo>
                      <a:pt x="24" y="33"/>
                      <a:pt x="33" y="24"/>
                      <a:pt x="44" y="24"/>
                    </a:cubicBezTo>
                    <a:cubicBezTo>
                      <a:pt x="323" y="24"/>
                      <a:pt x="323" y="24"/>
                      <a:pt x="323" y="24"/>
                    </a:cubicBezTo>
                    <a:cubicBezTo>
                      <a:pt x="334" y="24"/>
                      <a:pt x="343" y="33"/>
                      <a:pt x="343" y="44"/>
                    </a:cubicBezTo>
                    <a:lnTo>
                      <a:pt x="343" y="3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r-FR" sz="1689"/>
              </a:p>
            </p:txBody>
          </p:sp>
          <p:sp>
            <p:nvSpPr>
              <p:cNvPr id="112" name="Freeform 20">
                <a:extLst>
                  <a:ext uri="{FF2B5EF4-FFF2-40B4-BE49-F238E27FC236}">
                    <a16:creationId xmlns:a16="http://schemas.microsoft.com/office/drawing/2014/main" id="{BCDCB9B8-54F1-4686-A97F-F8A3AAF207FF}"/>
                  </a:ext>
                </a:extLst>
              </p:cNvPr>
              <p:cNvSpPr>
                <a:spLocks noEditPoints="1"/>
              </p:cNvSpPr>
              <p:nvPr/>
            </p:nvSpPr>
            <p:spPr bwMode="auto">
              <a:xfrm>
                <a:off x="3073690" y="4684157"/>
                <a:ext cx="355374" cy="354453"/>
              </a:xfrm>
              <a:custGeom>
                <a:avLst/>
                <a:gdLst>
                  <a:gd name="T0" fmla="*/ 329 w 368"/>
                  <a:gd name="T1" fmla="*/ 0 h 368"/>
                  <a:gd name="T2" fmla="*/ 39 w 368"/>
                  <a:gd name="T3" fmla="*/ 0 h 368"/>
                  <a:gd name="T4" fmla="*/ 0 w 368"/>
                  <a:gd name="T5" fmla="*/ 39 h 368"/>
                  <a:gd name="T6" fmla="*/ 0 w 368"/>
                  <a:gd name="T7" fmla="*/ 329 h 368"/>
                  <a:gd name="T8" fmla="*/ 39 w 368"/>
                  <a:gd name="T9" fmla="*/ 368 h 368"/>
                  <a:gd name="T10" fmla="*/ 329 w 368"/>
                  <a:gd name="T11" fmla="*/ 368 h 368"/>
                  <a:gd name="T12" fmla="*/ 368 w 368"/>
                  <a:gd name="T13" fmla="*/ 329 h 368"/>
                  <a:gd name="T14" fmla="*/ 368 w 368"/>
                  <a:gd name="T15" fmla="*/ 39 h 368"/>
                  <a:gd name="T16" fmla="*/ 329 w 368"/>
                  <a:gd name="T17" fmla="*/ 0 h 368"/>
                  <a:gd name="T18" fmla="*/ 343 w 368"/>
                  <a:gd name="T19" fmla="*/ 323 h 368"/>
                  <a:gd name="T20" fmla="*/ 323 w 368"/>
                  <a:gd name="T21" fmla="*/ 343 h 368"/>
                  <a:gd name="T22" fmla="*/ 44 w 368"/>
                  <a:gd name="T23" fmla="*/ 343 h 368"/>
                  <a:gd name="T24" fmla="*/ 24 w 368"/>
                  <a:gd name="T25" fmla="*/ 323 h 368"/>
                  <a:gd name="T26" fmla="*/ 24 w 368"/>
                  <a:gd name="T27" fmla="*/ 44 h 368"/>
                  <a:gd name="T28" fmla="*/ 44 w 368"/>
                  <a:gd name="T29" fmla="*/ 24 h 368"/>
                  <a:gd name="T30" fmla="*/ 323 w 368"/>
                  <a:gd name="T31" fmla="*/ 24 h 368"/>
                  <a:gd name="T32" fmla="*/ 343 w 368"/>
                  <a:gd name="T33" fmla="*/ 44 h 368"/>
                  <a:gd name="T34" fmla="*/ 343 w 368"/>
                  <a:gd name="T35" fmla="*/ 323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8" h="368">
                    <a:moveTo>
                      <a:pt x="329" y="0"/>
                    </a:moveTo>
                    <a:cubicBezTo>
                      <a:pt x="39" y="0"/>
                      <a:pt x="39" y="0"/>
                      <a:pt x="39" y="0"/>
                    </a:cubicBezTo>
                    <a:cubicBezTo>
                      <a:pt x="18" y="0"/>
                      <a:pt x="0" y="17"/>
                      <a:pt x="0" y="39"/>
                    </a:cubicBezTo>
                    <a:cubicBezTo>
                      <a:pt x="0" y="329"/>
                      <a:pt x="0" y="329"/>
                      <a:pt x="0" y="329"/>
                    </a:cubicBezTo>
                    <a:cubicBezTo>
                      <a:pt x="0" y="350"/>
                      <a:pt x="18" y="368"/>
                      <a:pt x="39" y="368"/>
                    </a:cubicBezTo>
                    <a:cubicBezTo>
                      <a:pt x="329" y="368"/>
                      <a:pt x="329" y="368"/>
                      <a:pt x="329" y="368"/>
                    </a:cubicBezTo>
                    <a:cubicBezTo>
                      <a:pt x="350" y="368"/>
                      <a:pt x="368" y="350"/>
                      <a:pt x="368" y="329"/>
                    </a:cubicBezTo>
                    <a:cubicBezTo>
                      <a:pt x="368" y="39"/>
                      <a:pt x="368" y="39"/>
                      <a:pt x="368" y="39"/>
                    </a:cubicBezTo>
                    <a:cubicBezTo>
                      <a:pt x="368" y="17"/>
                      <a:pt x="350" y="0"/>
                      <a:pt x="329" y="0"/>
                    </a:cubicBezTo>
                    <a:close/>
                    <a:moveTo>
                      <a:pt x="343" y="323"/>
                    </a:moveTo>
                    <a:cubicBezTo>
                      <a:pt x="343" y="334"/>
                      <a:pt x="334" y="343"/>
                      <a:pt x="323" y="343"/>
                    </a:cubicBezTo>
                    <a:cubicBezTo>
                      <a:pt x="44" y="343"/>
                      <a:pt x="44" y="343"/>
                      <a:pt x="44" y="343"/>
                    </a:cubicBezTo>
                    <a:cubicBezTo>
                      <a:pt x="33" y="343"/>
                      <a:pt x="24" y="334"/>
                      <a:pt x="24" y="323"/>
                    </a:cubicBezTo>
                    <a:cubicBezTo>
                      <a:pt x="24" y="44"/>
                      <a:pt x="24" y="44"/>
                      <a:pt x="24" y="44"/>
                    </a:cubicBezTo>
                    <a:cubicBezTo>
                      <a:pt x="24" y="33"/>
                      <a:pt x="33" y="24"/>
                      <a:pt x="44" y="24"/>
                    </a:cubicBezTo>
                    <a:cubicBezTo>
                      <a:pt x="323" y="24"/>
                      <a:pt x="323" y="24"/>
                      <a:pt x="323" y="24"/>
                    </a:cubicBezTo>
                    <a:cubicBezTo>
                      <a:pt x="334" y="24"/>
                      <a:pt x="343" y="33"/>
                      <a:pt x="343" y="44"/>
                    </a:cubicBezTo>
                    <a:lnTo>
                      <a:pt x="343" y="3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r-FR" sz="1689"/>
              </a:p>
            </p:txBody>
          </p:sp>
          <p:sp>
            <p:nvSpPr>
              <p:cNvPr id="113" name="Freeform 24">
                <a:extLst>
                  <a:ext uri="{FF2B5EF4-FFF2-40B4-BE49-F238E27FC236}">
                    <a16:creationId xmlns:a16="http://schemas.microsoft.com/office/drawing/2014/main" id="{CC39C404-95FB-4016-9A9E-DF1BA293E08A}"/>
                  </a:ext>
                </a:extLst>
              </p:cNvPr>
              <p:cNvSpPr>
                <a:spLocks noEditPoints="1"/>
              </p:cNvSpPr>
              <p:nvPr/>
            </p:nvSpPr>
            <p:spPr bwMode="auto">
              <a:xfrm>
                <a:off x="1764666" y="4750558"/>
                <a:ext cx="227943" cy="227052"/>
              </a:xfrm>
              <a:custGeom>
                <a:avLst/>
                <a:gdLst>
                  <a:gd name="T0" fmla="*/ 3 w 179"/>
                  <a:gd name="T1" fmla="*/ 59 h 179"/>
                  <a:gd name="T2" fmla="*/ 40 w 179"/>
                  <a:gd name="T3" fmla="*/ 59 h 179"/>
                  <a:gd name="T4" fmla="*/ 40 w 179"/>
                  <a:gd name="T5" fmla="*/ 179 h 179"/>
                  <a:gd name="T6" fmla="*/ 3 w 179"/>
                  <a:gd name="T7" fmla="*/ 179 h 179"/>
                  <a:gd name="T8" fmla="*/ 3 w 179"/>
                  <a:gd name="T9" fmla="*/ 59 h 179"/>
                  <a:gd name="T10" fmla="*/ 22 w 179"/>
                  <a:gd name="T11" fmla="*/ 0 h 179"/>
                  <a:gd name="T12" fmla="*/ 43 w 179"/>
                  <a:gd name="T13" fmla="*/ 21 h 179"/>
                  <a:gd name="T14" fmla="*/ 22 w 179"/>
                  <a:gd name="T15" fmla="*/ 43 h 179"/>
                  <a:gd name="T16" fmla="*/ 0 w 179"/>
                  <a:gd name="T17" fmla="*/ 21 h 179"/>
                  <a:gd name="T18" fmla="*/ 22 w 179"/>
                  <a:gd name="T19" fmla="*/ 0 h 179"/>
                  <a:gd name="T20" fmla="*/ 64 w 179"/>
                  <a:gd name="T21" fmla="*/ 179 h 179"/>
                  <a:gd name="T22" fmla="*/ 101 w 179"/>
                  <a:gd name="T23" fmla="*/ 179 h 179"/>
                  <a:gd name="T24" fmla="*/ 101 w 179"/>
                  <a:gd name="T25" fmla="*/ 120 h 179"/>
                  <a:gd name="T26" fmla="*/ 123 w 179"/>
                  <a:gd name="T27" fmla="*/ 89 h 179"/>
                  <a:gd name="T28" fmla="*/ 142 w 179"/>
                  <a:gd name="T29" fmla="*/ 121 h 179"/>
                  <a:gd name="T30" fmla="*/ 142 w 179"/>
                  <a:gd name="T31" fmla="*/ 179 h 179"/>
                  <a:gd name="T32" fmla="*/ 179 w 179"/>
                  <a:gd name="T33" fmla="*/ 179 h 179"/>
                  <a:gd name="T34" fmla="*/ 179 w 179"/>
                  <a:gd name="T35" fmla="*/ 113 h 179"/>
                  <a:gd name="T36" fmla="*/ 135 w 179"/>
                  <a:gd name="T37" fmla="*/ 56 h 179"/>
                  <a:gd name="T38" fmla="*/ 100 w 179"/>
                  <a:gd name="T39" fmla="*/ 76 h 179"/>
                  <a:gd name="T40" fmla="*/ 99 w 179"/>
                  <a:gd name="T41" fmla="*/ 76 h 179"/>
                  <a:gd name="T42" fmla="*/ 99 w 179"/>
                  <a:gd name="T43" fmla="*/ 59 h 179"/>
                  <a:gd name="T44" fmla="*/ 64 w 179"/>
                  <a:gd name="T45" fmla="*/ 59 h 179"/>
                  <a:gd name="T46" fmla="*/ 64 w 179"/>
                  <a:gd name="T47"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9" h="179">
                    <a:moveTo>
                      <a:pt x="3" y="59"/>
                    </a:moveTo>
                    <a:cubicBezTo>
                      <a:pt x="40" y="59"/>
                      <a:pt x="40" y="59"/>
                      <a:pt x="40" y="59"/>
                    </a:cubicBezTo>
                    <a:cubicBezTo>
                      <a:pt x="40" y="179"/>
                      <a:pt x="40" y="179"/>
                      <a:pt x="40" y="179"/>
                    </a:cubicBezTo>
                    <a:cubicBezTo>
                      <a:pt x="3" y="179"/>
                      <a:pt x="3" y="179"/>
                      <a:pt x="3" y="179"/>
                    </a:cubicBezTo>
                    <a:lnTo>
                      <a:pt x="3" y="59"/>
                    </a:lnTo>
                    <a:close/>
                    <a:moveTo>
                      <a:pt x="22" y="0"/>
                    </a:moveTo>
                    <a:cubicBezTo>
                      <a:pt x="34" y="0"/>
                      <a:pt x="43" y="10"/>
                      <a:pt x="43" y="21"/>
                    </a:cubicBezTo>
                    <a:cubicBezTo>
                      <a:pt x="43" y="33"/>
                      <a:pt x="34" y="43"/>
                      <a:pt x="22" y="43"/>
                    </a:cubicBezTo>
                    <a:cubicBezTo>
                      <a:pt x="10" y="43"/>
                      <a:pt x="0" y="33"/>
                      <a:pt x="0" y="21"/>
                    </a:cubicBezTo>
                    <a:cubicBezTo>
                      <a:pt x="0" y="10"/>
                      <a:pt x="10" y="0"/>
                      <a:pt x="22" y="0"/>
                    </a:cubicBezTo>
                    <a:moveTo>
                      <a:pt x="64" y="179"/>
                    </a:moveTo>
                    <a:cubicBezTo>
                      <a:pt x="101" y="179"/>
                      <a:pt x="101" y="179"/>
                      <a:pt x="101" y="179"/>
                    </a:cubicBezTo>
                    <a:cubicBezTo>
                      <a:pt x="101" y="120"/>
                      <a:pt x="101" y="120"/>
                      <a:pt x="101" y="120"/>
                    </a:cubicBezTo>
                    <a:cubicBezTo>
                      <a:pt x="101" y="104"/>
                      <a:pt x="104" y="89"/>
                      <a:pt x="123" y="89"/>
                    </a:cubicBezTo>
                    <a:cubicBezTo>
                      <a:pt x="142" y="89"/>
                      <a:pt x="142" y="107"/>
                      <a:pt x="142" y="121"/>
                    </a:cubicBezTo>
                    <a:cubicBezTo>
                      <a:pt x="142" y="179"/>
                      <a:pt x="142" y="179"/>
                      <a:pt x="142" y="179"/>
                    </a:cubicBezTo>
                    <a:cubicBezTo>
                      <a:pt x="179" y="179"/>
                      <a:pt x="179" y="179"/>
                      <a:pt x="179" y="179"/>
                    </a:cubicBezTo>
                    <a:cubicBezTo>
                      <a:pt x="179" y="113"/>
                      <a:pt x="179" y="113"/>
                      <a:pt x="179" y="113"/>
                    </a:cubicBezTo>
                    <a:cubicBezTo>
                      <a:pt x="179" y="81"/>
                      <a:pt x="172" y="56"/>
                      <a:pt x="135" y="56"/>
                    </a:cubicBezTo>
                    <a:cubicBezTo>
                      <a:pt x="117" y="56"/>
                      <a:pt x="105" y="66"/>
                      <a:pt x="100" y="76"/>
                    </a:cubicBezTo>
                    <a:cubicBezTo>
                      <a:pt x="99" y="76"/>
                      <a:pt x="99" y="76"/>
                      <a:pt x="99" y="76"/>
                    </a:cubicBezTo>
                    <a:cubicBezTo>
                      <a:pt x="99" y="59"/>
                      <a:pt x="99" y="59"/>
                      <a:pt x="99" y="59"/>
                    </a:cubicBezTo>
                    <a:cubicBezTo>
                      <a:pt x="64" y="59"/>
                      <a:pt x="64" y="59"/>
                      <a:pt x="64" y="59"/>
                    </a:cubicBezTo>
                    <a:lnTo>
                      <a:pt x="64" y="1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689"/>
              </a:p>
            </p:txBody>
          </p:sp>
          <p:grpSp>
            <p:nvGrpSpPr>
              <p:cNvPr id="114" name="Group 27">
                <a:extLst>
                  <a:ext uri="{FF2B5EF4-FFF2-40B4-BE49-F238E27FC236}">
                    <a16:creationId xmlns:a16="http://schemas.microsoft.com/office/drawing/2014/main" id="{D3242FC6-56DE-40E0-85B5-66625C6B29E9}"/>
                  </a:ext>
                </a:extLst>
              </p:cNvPr>
              <p:cNvGrpSpPr>
                <a:grpSpLocks noChangeAspect="1"/>
              </p:cNvGrpSpPr>
              <p:nvPr/>
            </p:nvGrpSpPr>
            <p:grpSpPr bwMode="auto">
              <a:xfrm>
                <a:off x="2759852" y="4802585"/>
                <a:ext cx="99725" cy="104866"/>
                <a:chOff x="4503" y="2248"/>
                <a:chExt cx="97" cy="102"/>
              </a:xfrm>
            </p:grpSpPr>
            <p:sp>
              <p:nvSpPr>
                <p:cNvPr id="118" name="AutoShape 26">
                  <a:extLst>
                    <a:ext uri="{FF2B5EF4-FFF2-40B4-BE49-F238E27FC236}">
                      <a16:creationId xmlns:a16="http://schemas.microsoft.com/office/drawing/2014/main" id="{2133106D-48C3-4FF2-9FD8-885126910348}"/>
                    </a:ext>
                  </a:extLst>
                </p:cNvPr>
                <p:cNvSpPr>
                  <a:spLocks noChangeAspect="1" noChangeArrowheads="1" noTextEdit="1"/>
                </p:cNvSpPr>
                <p:nvPr/>
              </p:nvSpPr>
              <p:spPr bwMode="auto">
                <a:xfrm>
                  <a:off x="4503" y="2248"/>
                  <a:ext cx="9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sz="1689"/>
                </a:p>
              </p:txBody>
            </p:sp>
            <p:sp>
              <p:nvSpPr>
                <p:cNvPr id="119" name="Freeform 28">
                  <a:extLst>
                    <a:ext uri="{FF2B5EF4-FFF2-40B4-BE49-F238E27FC236}">
                      <a16:creationId xmlns:a16="http://schemas.microsoft.com/office/drawing/2014/main" id="{9FFCD9A1-4A90-488B-93F0-B779381ADB29}"/>
                    </a:ext>
                  </a:extLst>
                </p:cNvPr>
                <p:cNvSpPr>
                  <a:spLocks/>
                </p:cNvSpPr>
                <p:nvPr/>
              </p:nvSpPr>
              <p:spPr bwMode="auto">
                <a:xfrm>
                  <a:off x="4501" y="2248"/>
                  <a:ext cx="101" cy="104"/>
                </a:xfrm>
                <a:custGeom>
                  <a:avLst/>
                  <a:gdLst>
                    <a:gd name="T0" fmla="*/ 0 w 101"/>
                    <a:gd name="T1" fmla="*/ 104 h 104"/>
                    <a:gd name="T2" fmla="*/ 0 w 101"/>
                    <a:gd name="T3" fmla="*/ 0 h 104"/>
                    <a:gd name="T4" fmla="*/ 101 w 101"/>
                    <a:gd name="T5" fmla="*/ 52 h 104"/>
                    <a:gd name="T6" fmla="*/ 0 w 101"/>
                    <a:gd name="T7" fmla="*/ 104 h 104"/>
                  </a:gdLst>
                  <a:ahLst/>
                  <a:cxnLst>
                    <a:cxn ang="0">
                      <a:pos x="T0" y="T1"/>
                    </a:cxn>
                    <a:cxn ang="0">
                      <a:pos x="T2" y="T3"/>
                    </a:cxn>
                    <a:cxn ang="0">
                      <a:pos x="T4" y="T5"/>
                    </a:cxn>
                    <a:cxn ang="0">
                      <a:pos x="T6" y="T7"/>
                    </a:cxn>
                  </a:cxnLst>
                  <a:rect l="0" t="0" r="r" b="b"/>
                  <a:pathLst>
                    <a:path w="101" h="104">
                      <a:moveTo>
                        <a:pt x="0" y="104"/>
                      </a:moveTo>
                      <a:lnTo>
                        <a:pt x="0" y="0"/>
                      </a:lnTo>
                      <a:lnTo>
                        <a:pt x="101" y="52"/>
                      </a:lnTo>
                      <a:lnTo>
                        <a:pt x="0" y="1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689"/>
                </a:p>
              </p:txBody>
            </p:sp>
          </p:grpSp>
          <p:grpSp>
            <p:nvGrpSpPr>
              <p:cNvPr id="115" name="Group 8">
                <a:extLst>
                  <a:ext uri="{FF2B5EF4-FFF2-40B4-BE49-F238E27FC236}">
                    <a16:creationId xmlns:a16="http://schemas.microsoft.com/office/drawing/2014/main" id="{588CC630-D9E4-45E2-AADA-E9E703B9103C}"/>
                  </a:ext>
                </a:extLst>
              </p:cNvPr>
              <p:cNvGrpSpPr>
                <a:grpSpLocks noChangeAspect="1"/>
              </p:cNvGrpSpPr>
              <p:nvPr/>
            </p:nvGrpSpPr>
            <p:grpSpPr bwMode="auto">
              <a:xfrm>
                <a:off x="3162364" y="4751814"/>
                <a:ext cx="204962" cy="204962"/>
                <a:chOff x="1946" y="2956"/>
                <a:chExt cx="202" cy="202"/>
              </a:xfrm>
              <a:solidFill>
                <a:schemeClr val="bg1"/>
              </a:solidFill>
            </p:grpSpPr>
            <p:sp>
              <p:nvSpPr>
                <p:cNvPr id="116" name="Freeform 9">
                  <a:extLst>
                    <a:ext uri="{FF2B5EF4-FFF2-40B4-BE49-F238E27FC236}">
                      <a16:creationId xmlns:a16="http://schemas.microsoft.com/office/drawing/2014/main" id="{318E19E3-3A7D-48AC-8FE6-C6B9826CA882}"/>
                    </a:ext>
                  </a:extLst>
                </p:cNvPr>
                <p:cNvSpPr>
                  <a:spLocks noEditPoints="1"/>
                </p:cNvSpPr>
                <p:nvPr/>
              </p:nvSpPr>
              <p:spPr bwMode="auto">
                <a:xfrm>
                  <a:off x="1946" y="2980"/>
                  <a:ext cx="178" cy="178"/>
                </a:xfrm>
                <a:custGeom>
                  <a:avLst/>
                  <a:gdLst>
                    <a:gd name="T0" fmla="*/ 96 w 192"/>
                    <a:gd name="T1" fmla="*/ 0 h 192"/>
                    <a:gd name="T2" fmla="*/ 0 w 192"/>
                    <a:gd name="T3" fmla="*/ 96 h 192"/>
                    <a:gd name="T4" fmla="*/ 96 w 192"/>
                    <a:gd name="T5" fmla="*/ 192 h 192"/>
                    <a:gd name="T6" fmla="*/ 192 w 192"/>
                    <a:gd name="T7" fmla="*/ 96 h 192"/>
                    <a:gd name="T8" fmla="*/ 96 w 192"/>
                    <a:gd name="T9" fmla="*/ 0 h 192"/>
                    <a:gd name="T10" fmla="*/ 96 w 192"/>
                    <a:gd name="T11" fmla="*/ 159 h 192"/>
                    <a:gd name="T12" fmla="*/ 34 w 192"/>
                    <a:gd name="T13" fmla="*/ 96 h 192"/>
                    <a:gd name="T14" fmla="*/ 96 w 192"/>
                    <a:gd name="T15" fmla="*/ 34 h 192"/>
                    <a:gd name="T16" fmla="*/ 158 w 192"/>
                    <a:gd name="T17" fmla="*/ 96 h 192"/>
                    <a:gd name="T18" fmla="*/ 96 w 192"/>
                    <a:gd name="T19" fmla="*/ 15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96" y="159"/>
                      </a:moveTo>
                      <a:cubicBezTo>
                        <a:pt x="62" y="159"/>
                        <a:pt x="34" y="131"/>
                        <a:pt x="34" y="96"/>
                      </a:cubicBezTo>
                      <a:cubicBezTo>
                        <a:pt x="34" y="62"/>
                        <a:pt x="62" y="34"/>
                        <a:pt x="96" y="34"/>
                      </a:cubicBezTo>
                      <a:cubicBezTo>
                        <a:pt x="130" y="34"/>
                        <a:pt x="158" y="62"/>
                        <a:pt x="158" y="96"/>
                      </a:cubicBezTo>
                      <a:cubicBezTo>
                        <a:pt x="158" y="131"/>
                        <a:pt x="130" y="159"/>
                        <a:pt x="96"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689"/>
                </a:p>
              </p:txBody>
            </p:sp>
            <p:sp>
              <p:nvSpPr>
                <p:cNvPr id="117" name="Oval 10">
                  <a:extLst>
                    <a:ext uri="{FF2B5EF4-FFF2-40B4-BE49-F238E27FC236}">
                      <a16:creationId xmlns:a16="http://schemas.microsoft.com/office/drawing/2014/main" id="{8390A487-6A6A-41D4-B59C-6473AA799F61}"/>
                    </a:ext>
                  </a:extLst>
                </p:cNvPr>
                <p:cNvSpPr>
                  <a:spLocks noChangeArrowheads="1"/>
                </p:cNvSpPr>
                <p:nvPr/>
              </p:nvSpPr>
              <p:spPr bwMode="auto">
                <a:xfrm>
                  <a:off x="2106" y="2956"/>
                  <a:ext cx="42" cy="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689"/>
                </a:p>
              </p:txBody>
            </p:sp>
          </p:grpSp>
        </p:grpSp>
        <p:sp>
          <p:nvSpPr>
            <p:cNvPr id="102" name="Rectangle 101">
              <a:hlinkClick r:id="rId3"/>
              <a:extLst>
                <a:ext uri="{FF2B5EF4-FFF2-40B4-BE49-F238E27FC236}">
                  <a16:creationId xmlns:a16="http://schemas.microsoft.com/office/drawing/2014/main" id="{DA9F8124-416F-4523-81D8-8F284A3D9CDF}"/>
                </a:ext>
              </a:extLst>
            </p:cNvPr>
            <p:cNvSpPr/>
            <p:nvPr/>
          </p:nvSpPr>
          <p:spPr>
            <a:xfrm>
              <a:off x="2376960" y="1334762"/>
              <a:ext cx="285344" cy="35434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89"/>
            </a:p>
          </p:txBody>
        </p:sp>
        <p:sp>
          <p:nvSpPr>
            <p:cNvPr id="103" name="Rectangle 102">
              <a:hlinkClick r:id="rId4"/>
              <a:extLst>
                <a:ext uri="{FF2B5EF4-FFF2-40B4-BE49-F238E27FC236}">
                  <a16:creationId xmlns:a16="http://schemas.microsoft.com/office/drawing/2014/main" id="{72CA5D80-561A-40A4-BCF3-38F515613C20}"/>
                </a:ext>
              </a:extLst>
            </p:cNvPr>
            <p:cNvSpPr/>
            <p:nvPr/>
          </p:nvSpPr>
          <p:spPr>
            <a:xfrm>
              <a:off x="2826990" y="1325936"/>
              <a:ext cx="334667" cy="34371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89"/>
            </a:p>
          </p:txBody>
        </p:sp>
        <p:sp>
          <p:nvSpPr>
            <p:cNvPr id="104" name="Rectangle 103">
              <a:hlinkClick r:id="rId5"/>
              <a:extLst>
                <a:ext uri="{FF2B5EF4-FFF2-40B4-BE49-F238E27FC236}">
                  <a16:creationId xmlns:a16="http://schemas.microsoft.com/office/drawing/2014/main" id="{0A387916-604E-48F1-A1EF-AC86DC0C22D8}"/>
                </a:ext>
              </a:extLst>
            </p:cNvPr>
            <p:cNvSpPr/>
            <p:nvPr/>
          </p:nvSpPr>
          <p:spPr>
            <a:xfrm>
              <a:off x="3259860" y="1299997"/>
              <a:ext cx="375845" cy="395592"/>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89"/>
            </a:p>
          </p:txBody>
        </p:sp>
        <p:sp>
          <p:nvSpPr>
            <p:cNvPr id="105" name="Rectangle 104">
              <a:hlinkClick r:id="rId6"/>
              <a:extLst>
                <a:ext uri="{FF2B5EF4-FFF2-40B4-BE49-F238E27FC236}">
                  <a16:creationId xmlns:a16="http://schemas.microsoft.com/office/drawing/2014/main" id="{B042B268-2F32-4207-8BC4-38BED47CDB8C}"/>
                </a:ext>
              </a:extLst>
            </p:cNvPr>
            <p:cNvSpPr/>
            <p:nvPr/>
          </p:nvSpPr>
          <p:spPr>
            <a:xfrm>
              <a:off x="3749386" y="1345391"/>
              <a:ext cx="313700" cy="347049"/>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89"/>
            </a:p>
          </p:txBody>
        </p:sp>
        <p:sp>
          <p:nvSpPr>
            <p:cNvPr id="106" name="Rectangle 105">
              <a:hlinkClick r:id="rId7"/>
              <a:extLst>
                <a:ext uri="{FF2B5EF4-FFF2-40B4-BE49-F238E27FC236}">
                  <a16:creationId xmlns:a16="http://schemas.microsoft.com/office/drawing/2014/main" id="{6807B75E-FED1-45B9-8D5E-03C9C4F31AA7}"/>
                </a:ext>
              </a:extLst>
            </p:cNvPr>
            <p:cNvSpPr/>
            <p:nvPr/>
          </p:nvSpPr>
          <p:spPr>
            <a:xfrm>
              <a:off x="4201862" y="1345392"/>
              <a:ext cx="354092" cy="339806"/>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89"/>
            </a:p>
          </p:txBody>
        </p:sp>
      </p:grpSp>
    </p:spTree>
    <p:extLst>
      <p:ext uri="{BB962C8B-B14F-4D97-AF65-F5344CB8AC3E}">
        <p14:creationId xmlns:p14="http://schemas.microsoft.com/office/powerpoint/2010/main" val="1232992470"/>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2802291707"/>
      </p:ext>
    </p:extLst>
  </p:cSld>
  <p:clrMapOvr>
    <a:masterClrMapping/>
  </p:clrMapOvr>
  <p:extLst>
    <p:ext uri="{DCECCB84-F9BA-43D5-87BE-67443E8EF086}">
      <p15:sldGuideLst xmlns:p15="http://schemas.microsoft.com/office/powerpoint/2012/main">
        <p15:guide id="1" orient="horz" pos="527"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25/02/2022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25/02/2022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25/02/2022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25/02/2022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25/02/2022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25/02/2022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25/02/2022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fr-FR" smtClean="0"/>
              <a:t>25/02/2022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Shape 8"/>
          <p:cNvSpPr txBox="1">
            <a:spLocks/>
          </p:cNvSpPr>
          <p:nvPr userDrawn="1"/>
        </p:nvSpPr>
        <p:spPr>
          <a:xfrm>
            <a:off x="11571564" y="6419467"/>
            <a:ext cx="287359"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Univers LT Std 55 Roman"/>
                <a:ea typeface="Univers LT Std 55 Roman"/>
                <a:cs typeface="Univers LT Std 55 Roman"/>
                <a:sym typeface="Univers LT Std 55 Roman"/>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86CB4B4D-7CA3-9044-876B-883B54F8677D}" type="slidenum">
              <a:rPr lang="en-US" sz="476" kern="1200" smtClean="0">
                <a:solidFill>
                  <a:srgbClr val="00338D"/>
                </a:solidFill>
                <a:latin typeface="Arial" panose="020B0604020202020204" pitchFamily="34" charset="0"/>
                <a:ea typeface="Univers for KPMG Light"/>
                <a:cs typeface="Arial" panose="020B0604020202020204" pitchFamily="34" charset="0"/>
                <a:sym typeface="Univers LT Std 45 Light"/>
              </a:rPr>
              <a:pPr algn="ctr"/>
              <a:t>‹N°›</a:t>
            </a:fld>
            <a:endParaRPr lang="en-US" sz="476" kern="1200">
              <a:solidFill>
                <a:srgbClr val="00338D"/>
              </a:solidFill>
              <a:latin typeface="Arial" panose="020B0604020202020204" pitchFamily="34" charset="0"/>
              <a:ea typeface="Univers for KPMG Light"/>
              <a:cs typeface="Arial" panose="020B0604020202020204" pitchFamily="34" charset="0"/>
              <a:sym typeface="Univers LT Std 45 Light"/>
            </a:endParaRPr>
          </a:p>
        </p:txBody>
      </p:sp>
      <p:sp>
        <p:nvSpPr>
          <p:cNvPr id="4" name="Rectangle 3" hidden="1"/>
          <p:cNvSpPr/>
          <p:nvPr userDrawn="1"/>
        </p:nvSpPr>
        <p:spPr>
          <a:xfrm>
            <a:off x="-901679" y="3340178"/>
            <a:ext cx="816000" cy="2400000"/>
          </a:xfrm>
          <a:prstGeom prst="rect">
            <a:avLst/>
          </a:prstGeom>
          <a:noFill/>
          <a:ln w="9525">
            <a:solidFill>
              <a:schemeClr val="tx1">
                <a:lumMod val="50000"/>
                <a:lumOff val="50000"/>
              </a:schemeClr>
            </a:solidFill>
          </a:ln>
          <a:effectLst>
            <a:outerShdw blurRad="254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47"/>
          </a:p>
        </p:txBody>
      </p:sp>
      <p:sp>
        <p:nvSpPr>
          <p:cNvPr id="107" name="Rectangle 106" hidden="1"/>
          <p:cNvSpPr/>
          <p:nvPr userDrawn="1"/>
        </p:nvSpPr>
        <p:spPr>
          <a:xfrm>
            <a:off x="-826877" y="5657129"/>
            <a:ext cx="666396" cy="114327"/>
          </a:xfrm>
          <a:prstGeom prst="rect">
            <a:avLst/>
          </a:prstGeom>
          <a:solidFill>
            <a:srgbClr val="F2F2F2"/>
          </a:solidFill>
        </p:spPr>
        <p:txBody>
          <a:bodyPr wrap="square" lIns="0" tIns="0" rIns="0" bIns="0">
            <a:spAutoFit/>
          </a:bodyPr>
          <a:lstStyle/>
          <a:p>
            <a:pPr algn="ctr"/>
            <a:r>
              <a:rPr lang="fr-FR" sz="743">
                <a:solidFill>
                  <a:schemeClr val="tx1"/>
                </a:solidFill>
              </a:rPr>
              <a:t>Déclinaison</a:t>
            </a:r>
          </a:p>
        </p:txBody>
      </p:sp>
      <p:sp>
        <p:nvSpPr>
          <p:cNvPr id="80" name="Title Placeholder 77"/>
          <p:cNvSpPr>
            <a:spLocks noGrp="1"/>
          </p:cNvSpPr>
          <p:nvPr>
            <p:ph type="title"/>
          </p:nvPr>
        </p:nvSpPr>
        <p:spPr>
          <a:xfrm>
            <a:off x="1312003" y="497184"/>
            <a:ext cx="9221888" cy="855449"/>
          </a:xfrm>
          <a:prstGeom prst="rect">
            <a:avLst/>
          </a:prstGeom>
          <a:noFill/>
        </p:spPr>
        <p:txBody>
          <a:bodyPr vert="horz" lIns="0" tIns="0" rIns="0" bIns="0" rtlCol="0" anchor="t" anchorCtr="0">
            <a:noAutofit/>
          </a:bodyPr>
          <a:lstStyle/>
          <a:p>
            <a:r>
              <a:rPr lang="fr-FR"/>
              <a:t>Modifiez le style du titre</a:t>
            </a:r>
            <a:endParaRPr lang="en-US"/>
          </a:p>
        </p:txBody>
      </p:sp>
      <p:sp>
        <p:nvSpPr>
          <p:cNvPr id="81" name="Shape 36"/>
          <p:cNvSpPr/>
          <p:nvPr userDrawn="1"/>
        </p:nvSpPr>
        <p:spPr>
          <a:xfrm>
            <a:off x="2215477" y="6319252"/>
            <a:ext cx="8763552" cy="332421"/>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defTabSz="914400">
              <a:defRPr sz="800">
                <a:solidFill>
                  <a:srgbClr val="004C97"/>
                </a:solidFill>
                <a:latin typeface="Univers LT Std 45 Light"/>
                <a:ea typeface="Univers LT Std 45 Light"/>
                <a:cs typeface="Univers LT Std 45 Light"/>
                <a:sym typeface="Univers LT Std 45 Light"/>
              </a:defRPr>
            </a:lvl1pPr>
          </a:lstStyle>
          <a:p>
            <a:pPr marL="59335" marR="160148" lvl="0" indent="-576" algn="l" defTabSz="829544" rtl="0" eaLnBrk="1" fontAlgn="auto" latinLnBrk="0" hangingPunct="1">
              <a:lnSpc>
                <a:spcPct val="100000"/>
              </a:lnSpc>
              <a:spcBef>
                <a:spcPts val="0"/>
              </a:spcBef>
              <a:spcAft>
                <a:spcPts val="0"/>
              </a:spcAft>
              <a:buClrTx/>
              <a:buSzTx/>
              <a:buFontTx/>
              <a:buNone/>
              <a:tabLst/>
              <a:defRPr/>
            </a:pPr>
            <a:r>
              <a:rPr lang="fr-FR" sz="544" kern="1200" spc="-5">
                <a:solidFill>
                  <a:schemeClr val="bg1">
                    <a:lumMod val="65000"/>
                  </a:schemeClr>
                </a:solidFill>
                <a:latin typeface="Arial"/>
                <a:ea typeface="Univers LT Std 45 Light"/>
                <a:cs typeface="Arial"/>
                <a:sym typeface="Univers LT Std 45 Light"/>
              </a:rPr>
              <a:t>© 2022 KPMG S.A., société anonyme d'expertise comptable et de commissariat aux comptes, membre français </a:t>
            </a:r>
            <a:r>
              <a:rPr lang="fr-FR" sz="544" spc="-5">
                <a:solidFill>
                  <a:schemeClr val="bg1">
                    <a:lumMod val="65000"/>
                  </a:schemeClr>
                </a:solidFill>
                <a:latin typeface="Arial"/>
                <a:cs typeface="Arial"/>
              </a:rPr>
              <a:t>de </a:t>
            </a:r>
            <a:r>
              <a:rPr lang="fr-FR" sz="544" b="0" spc="-5">
                <a:solidFill>
                  <a:schemeClr val="bg1">
                    <a:lumMod val="65000"/>
                  </a:schemeClr>
                </a:solidFill>
                <a:latin typeface="Arial"/>
                <a:cs typeface="Arial"/>
              </a:rPr>
              <a:t>l’organisation mondiale KPMG </a:t>
            </a:r>
            <a:r>
              <a:rPr lang="fr-FR" sz="544" kern="1200" spc="-5">
                <a:solidFill>
                  <a:schemeClr val="bg1">
                    <a:lumMod val="65000"/>
                  </a:schemeClr>
                </a:solidFill>
                <a:latin typeface="Arial"/>
                <a:ea typeface="Univers LT Std 45 Light"/>
                <a:cs typeface="Arial"/>
                <a:sym typeface="Univers LT Std 45 Light"/>
              </a:rPr>
              <a:t>constituée de cabinets </a:t>
            </a:r>
            <a:r>
              <a:rPr lang="fr-FR" sz="544" b="0" kern="1200" spc="-5">
                <a:solidFill>
                  <a:schemeClr val="bg1">
                    <a:lumMod val="65000"/>
                  </a:schemeClr>
                </a:solidFill>
                <a:latin typeface="Arial"/>
                <a:ea typeface="Univers LT Std 45 Light"/>
                <a:cs typeface="Arial"/>
                <a:sym typeface="Univers LT Std 45 Light"/>
              </a:rPr>
              <a:t>indépendants affiliés à KPMG International Limited, une société de droit anglais (« </a:t>
            </a:r>
            <a:r>
              <a:rPr lang="fr-FR" sz="544" b="0" kern="1200" spc="-5" err="1">
                <a:solidFill>
                  <a:schemeClr val="bg1">
                    <a:lumMod val="65000"/>
                  </a:schemeClr>
                </a:solidFill>
                <a:latin typeface="Arial"/>
                <a:ea typeface="Univers LT Std 45 Light"/>
                <a:cs typeface="Arial"/>
                <a:sym typeface="Univers LT Std 45 Light"/>
              </a:rPr>
              <a:t>private</a:t>
            </a:r>
            <a:r>
              <a:rPr lang="fr-FR" sz="544" b="0" kern="1200" spc="-5">
                <a:solidFill>
                  <a:schemeClr val="bg1">
                    <a:lumMod val="65000"/>
                  </a:schemeClr>
                </a:solidFill>
                <a:latin typeface="Arial"/>
                <a:ea typeface="Univers LT Std 45 Light"/>
                <a:cs typeface="Arial"/>
                <a:sym typeface="Univers LT Std 45 Light"/>
              </a:rPr>
              <a:t> </a:t>
            </a:r>
            <a:r>
              <a:rPr lang="fr-FR" sz="544" b="0" kern="1200" spc="-5" err="1">
                <a:solidFill>
                  <a:schemeClr val="bg1">
                    <a:lumMod val="65000"/>
                  </a:schemeClr>
                </a:solidFill>
                <a:latin typeface="Arial"/>
                <a:ea typeface="Univers LT Std 45 Light"/>
                <a:cs typeface="Arial"/>
                <a:sym typeface="Univers LT Std 45 Light"/>
              </a:rPr>
              <a:t>company</a:t>
            </a:r>
            <a:r>
              <a:rPr lang="fr-FR" sz="544" b="0" kern="1200" spc="-5">
                <a:solidFill>
                  <a:schemeClr val="bg1">
                    <a:lumMod val="65000"/>
                  </a:schemeClr>
                </a:solidFill>
                <a:latin typeface="Arial"/>
                <a:ea typeface="Univers LT Std 45 Light"/>
                <a:cs typeface="Arial"/>
                <a:sym typeface="Univers LT Std 45 Light"/>
              </a:rPr>
              <a:t> </a:t>
            </a:r>
            <a:r>
              <a:rPr lang="fr-FR" sz="544" b="0" kern="1200" spc="-5" err="1">
                <a:solidFill>
                  <a:schemeClr val="bg1">
                    <a:lumMod val="65000"/>
                  </a:schemeClr>
                </a:solidFill>
                <a:latin typeface="Arial"/>
                <a:ea typeface="Univers LT Std 45 Light"/>
                <a:cs typeface="Arial"/>
                <a:sym typeface="Univers LT Std 45 Light"/>
              </a:rPr>
              <a:t>limited</a:t>
            </a:r>
            <a:r>
              <a:rPr lang="fr-FR" sz="544" b="0" kern="1200" spc="-5">
                <a:solidFill>
                  <a:schemeClr val="bg1">
                    <a:lumMod val="65000"/>
                  </a:schemeClr>
                </a:solidFill>
                <a:latin typeface="Arial"/>
                <a:ea typeface="Univers LT Std 45 Light"/>
                <a:cs typeface="Arial"/>
                <a:sym typeface="Univers LT Std 45 Light"/>
              </a:rPr>
              <a:t> by </a:t>
            </a:r>
            <a:r>
              <a:rPr lang="fr-FR" sz="544" b="0" kern="1200" spc="-5" err="1">
                <a:solidFill>
                  <a:schemeClr val="bg1">
                    <a:lumMod val="65000"/>
                  </a:schemeClr>
                </a:solidFill>
                <a:latin typeface="Arial"/>
                <a:ea typeface="Univers LT Std 45 Light"/>
                <a:cs typeface="Arial"/>
                <a:sym typeface="Univers LT Std 45 Light"/>
              </a:rPr>
              <a:t>guarantee</a:t>
            </a:r>
            <a:r>
              <a:rPr lang="fr-FR" sz="544" b="0" kern="1200" spc="-5">
                <a:solidFill>
                  <a:schemeClr val="bg1">
                    <a:lumMod val="65000"/>
                  </a:schemeClr>
                </a:solidFill>
                <a:latin typeface="Arial"/>
                <a:ea typeface="Univers LT Std 45 Light"/>
                <a:cs typeface="Arial"/>
                <a:sym typeface="Univers LT Std 45 Light"/>
              </a:rPr>
              <a:t> »). Tous droits </a:t>
            </a:r>
            <a:r>
              <a:rPr lang="fr-FR" sz="544" kern="1200" spc="-5">
                <a:solidFill>
                  <a:schemeClr val="bg1">
                    <a:lumMod val="65000"/>
                  </a:schemeClr>
                </a:solidFill>
                <a:latin typeface="Arial"/>
                <a:ea typeface="Univers LT Std 45 Light"/>
                <a:cs typeface="Arial"/>
                <a:sym typeface="Univers LT Std 45 Light"/>
              </a:rPr>
              <a:t>réservés. Le nom et le logo KPMG sont des marques utilisées sous licence par les cabinets indépendants membres de l’organisation mondiale KPMG. </a:t>
            </a:r>
            <a:endParaRPr lang="fr-FR" sz="544">
              <a:solidFill>
                <a:schemeClr val="tx1"/>
              </a:solidFill>
              <a:latin typeface="Arial"/>
              <a:cs typeface="Arial"/>
            </a:endParaRPr>
          </a:p>
          <a:p>
            <a:pPr lvl="0"/>
            <a:r>
              <a:rPr lang="fr-FR" sz="476">
                <a:solidFill>
                  <a:schemeClr val="bg1">
                    <a:lumMod val="65000"/>
                  </a:schemeClr>
                </a:solidFill>
                <a:latin typeface="Arial"/>
              </a:rPr>
              <a:t>.</a:t>
            </a:r>
            <a:endParaRPr lang="fr-FR" sz="476" kern="1200">
              <a:solidFill>
                <a:schemeClr val="bg1">
                  <a:lumMod val="65000"/>
                </a:schemeClr>
              </a:solidFill>
              <a:latin typeface="Arial"/>
              <a:ea typeface="Univers LT Std 45 Light"/>
              <a:cs typeface="Univers LT Std 45 Light"/>
              <a:sym typeface="Univers LT Std 45 Light"/>
            </a:endParaRPr>
          </a:p>
        </p:txBody>
      </p:sp>
      <p:sp>
        <p:nvSpPr>
          <p:cNvPr id="82" name="Espace réservé du texte 6"/>
          <p:cNvSpPr>
            <a:spLocks noGrp="1"/>
          </p:cNvSpPr>
          <p:nvPr>
            <p:ph type="body" idx="1"/>
          </p:nvPr>
        </p:nvSpPr>
        <p:spPr>
          <a:xfrm>
            <a:off x="1312006" y="1651925"/>
            <a:ext cx="9149068" cy="4219198"/>
          </a:xfrm>
          <a:prstGeom prst="rect">
            <a:avLst/>
          </a:prstGeom>
        </p:spPr>
        <p:txBody>
          <a:bodyPr vert="horz" lIns="0" tIns="45720" rIns="0" bIns="45720" rtlCol="0">
            <a:noAutofit/>
          </a:bodyPr>
          <a:lstStyle/>
          <a:p>
            <a:pPr lvl="0"/>
            <a:r>
              <a:rPr lang="fr-FR"/>
              <a:t>Modifiez les styles du texte du masque</a:t>
            </a:r>
          </a:p>
          <a:p>
            <a:pPr marL="0" lvl="1" indent="0" eaLnBrk="1" hangingPunct="1">
              <a:spcBef>
                <a:spcPts val="288"/>
              </a:spcBef>
              <a:spcAft>
                <a:spcPts val="288"/>
              </a:spcAft>
              <a:buFont typeface="Wingdings" panose="05000000000000000000" pitchFamily="2" charset="2"/>
              <a:buNone/>
            </a:pPr>
            <a:r>
              <a:rPr lang="fr-FR"/>
              <a:t>Deuxième niveau</a:t>
            </a:r>
          </a:p>
          <a:p>
            <a:pPr marL="130620" lvl="2" indent="-130620" eaLnBrk="1" hangingPunct="1">
              <a:spcBef>
                <a:spcPts val="288"/>
              </a:spcBef>
              <a:spcAft>
                <a:spcPts val="433"/>
              </a:spcAft>
              <a:buClr>
                <a:srgbClr val="00338D"/>
              </a:buClr>
              <a:buFont typeface="Arial Black" panose="020B0A04020102020204" pitchFamily="34" charset="0"/>
              <a:buChar char="І"/>
            </a:pPr>
            <a:r>
              <a:rPr lang="fr-FR"/>
              <a:t>Troisième niveau</a:t>
            </a:r>
          </a:p>
          <a:p>
            <a:pPr lvl="3"/>
            <a:r>
              <a:rPr lang="fr-FR"/>
              <a:t>Quatrième niveau</a:t>
            </a:r>
          </a:p>
          <a:p>
            <a:pPr lvl="4"/>
            <a:r>
              <a:rPr lang="fr-FR"/>
              <a:t>Cinquième niveau</a:t>
            </a:r>
          </a:p>
        </p:txBody>
      </p:sp>
      <p:sp>
        <p:nvSpPr>
          <p:cNvPr id="162" name="Freeform 5"/>
          <p:cNvSpPr>
            <a:spLocks noEditPoints="1"/>
          </p:cNvSpPr>
          <p:nvPr userDrawn="1"/>
        </p:nvSpPr>
        <p:spPr bwMode="auto">
          <a:xfrm>
            <a:off x="1327342" y="6338094"/>
            <a:ext cx="824490" cy="250408"/>
          </a:xfrm>
          <a:custGeom>
            <a:avLst/>
            <a:gdLst>
              <a:gd name="T0" fmla="*/ 2941 w 3780"/>
              <a:gd name="T1" fmla="*/ 758 h 1518"/>
              <a:gd name="T2" fmla="*/ 2032 w 3780"/>
              <a:gd name="T3" fmla="*/ 0 h 1518"/>
              <a:gd name="T4" fmla="*/ 1962 w 3780"/>
              <a:gd name="T5" fmla="*/ 0 h 1518"/>
              <a:gd name="T6" fmla="*/ 1054 w 3780"/>
              <a:gd name="T7" fmla="*/ 691 h 1518"/>
              <a:gd name="T8" fmla="*/ 214 w 3780"/>
              <a:gd name="T9" fmla="*/ 788 h 1518"/>
              <a:gd name="T10" fmla="*/ 283 w 3780"/>
              <a:gd name="T11" fmla="*/ 1185 h 1518"/>
              <a:gd name="T12" fmla="*/ 694 w 3780"/>
              <a:gd name="T13" fmla="*/ 1501 h 1518"/>
              <a:gd name="T14" fmla="*/ 791 w 3780"/>
              <a:gd name="T15" fmla="*/ 1501 h 1518"/>
              <a:gd name="T16" fmla="*/ 1136 w 3780"/>
              <a:gd name="T17" fmla="*/ 1186 h 1518"/>
              <a:gd name="T18" fmla="*/ 1503 w 3780"/>
              <a:gd name="T19" fmla="*/ 1501 h 1518"/>
              <a:gd name="T20" fmla="*/ 1892 w 3780"/>
              <a:gd name="T21" fmla="*/ 1185 h 1518"/>
              <a:gd name="T22" fmla="*/ 2269 w 3780"/>
              <a:gd name="T23" fmla="*/ 1185 h 1518"/>
              <a:gd name="T24" fmla="*/ 2536 w 3780"/>
              <a:gd name="T25" fmla="*/ 1501 h 1518"/>
              <a:gd name="T26" fmla="*/ 2806 w 3780"/>
              <a:gd name="T27" fmla="*/ 1432 h 1518"/>
              <a:gd name="T28" fmla="*/ 3546 w 3780"/>
              <a:gd name="T29" fmla="*/ 1185 h 1518"/>
              <a:gd name="T30" fmla="*/ 2941 w 3780"/>
              <a:gd name="T31" fmla="*/ 0 h 1518"/>
              <a:gd name="T32" fmla="*/ 1023 w 3780"/>
              <a:gd name="T33" fmla="*/ 731 h 1518"/>
              <a:gd name="T34" fmla="*/ 895 w 3780"/>
              <a:gd name="T35" fmla="*/ 1156 h 1518"/>
              <a:gd name="T36" fmla="*/ 895 w 3780"/>
              <a:gd name="T37" fmla="*/ 691 h 1518"/>
              <a:gd name="T38" fmla="*/ 432 w 3780"/>
              <a:gd name="T39" fmla="*/ 691 h 1518"/>
              <a:gd name="T40" fmla="*/ 1023 w 3780"/>
              <a:gd name="T41" fmla="*/ 30 h 1518"/>
              <a:gd name="T42" fmla="*/ 1240 w 3780"/>
              <a:gd name="T43" fmla="*/ 1045 h 1518"/>
              <a:gd name="T44" fmla="*/ 1216 w 3780"/>
              <a:gd name="T45" fmla="*/ 1046 h 1518"/>
              <a:gd name="T46" fmla="*/ 1160 w 3780"/>
              <a:gd name="T47" fmla="*/ 961 h 1518"/>
              <a:gd name="T48" fmla="*/ 1231 w 3780"/>
              <a:gd name="T49" fmla="*/ 819 h 1518"/>
              <a:gd name="T50" fmla="*/ 1389 w 3780"/>
              <a:gd name="T51" fmla="*/ 929 h 1518"/>
              <a:gd name="T52" fmla="*/ 1807 w 3780"/>
              <a:gd name="T53" fmla="*/ 1156 h 1518"/>
              <a:gd name="T54" fmla="*/ 1807 w 3780"/>
              <a:gd name="T55" fmla="*/ 1156 h 1518"/>
              <a:gd name="T56" fmla="*/ 1932 w 3780"/>
              <a:gd name="T57" fmla="*/ 690 h 1518"/>
              <a:gd name="T58" fmla="*/ 1396 w 3780"/>
              <a:gd name="T59" fmla="*/ 1156 h 1518"/>
              <a:gd name="T60" fmla="*/ 1308 w 3780"/>
              <a:gd name="T61" fmla="*/ 690 h 1518"/>
              <a:gd name="T62" fmla="*/ 1932 w 3780"/>
              <a:gd name="T63" fmla="*/ 30 h 1518"/>
              <a:gd name="T64" fmla="*/ 2405 w 3780"/>
              <a:gd name="T65" fmla="*/ 1156 h 1518"/>
              <a:gd name="T66" fmla="*/ 2465 w 3780"/>
              <a:gd name="T67" fmla="*/ 877 h 1518"/>
              <a:gd name="T68" fmla="*/ 2840 w 3780"/>
              <a:gd name="T69" fmla="*/ 703 h 1518"/>
              <a:gd name="T70" fmla="*/ 2736 w 3780"/>
              <a:gd name="T71" fmla="*/ 1088 h 1518"/>
              <a:gd name="T72" fmla="*/ 2707 w 3780"/>
              <a:gd name="T73" fmla="*/ 691 h 1518"/>
              <a:gd name="T74" fmla="*/ 2061 w 3780"/>
              <a:gd name="T75" fmla="*/ 1156 h 1518"/>
              <a:gd name="T76" fmla="*/ 2840 w 3780"/>
              <a:gd name="T77" fmla="*/ 703 h 1518"/>
              <a:gd name="T78" fmla="*/ 3290 w 3780"/>
              <a:gd name="T79" fmla="*/ 1346 h 1518"/>
              <a:gd name="T80" fmla="*/ 3330 w 3780"/>
              <a:gd name="T81" fmla="*/ 1185 h 1518"/>
              <a:gd name="T82" fmla="*/ 3750 w 3780"/>
              <a:gd name="T83" fmla="*/ 1156 h 1518"/>
              <a:gd name="T84" fmla="*/ 3586 w 3780"/>
              <a:gd name="T85" fmla="*/ 1026 h 1518"/>
              <a:gd name="T86" fmla="*/ 2970 w 3780"/>
              <a:gd name="T87" fmla="*/ 1156 h 1518"/>
              <a:gd name="T88" fmla="*/ 3265 w 3780"/>
              <a:gd name="T89" fmla="*/ 804 h 1518"/>
              <a:gd name="T90" fmla="*/ 3596 w 3780"/>
              <a:gd name="T91" fmla="*/ 742 h 1518"/>
              <a:gd name="T92" fmla="*/ 2970 w 3780"/>
              <a:gd name="T93" fmla="*/ 30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80" h="1518">
                <a:moveTo>
                  <a:pt x="2941" y="0"/>
                </a:moveTo>
                <a:lnTo>
                  <a:pt x="2941" y="0"/>
                </a:lnTo>
                <a:lnTo>
                  <a:pt x="2941" y="758"/>
                </a:lnTo>
                <a:cubicBezTo>
                  <a:pt x="2914" y="779"/>
                  <a:pt x="2892" y="801"/>
                  <a:pt x="2871" y="825"/>
                </a:cubicBezTo>
                <a:lnTo>
                  <a:pt x="2871" y="0"/>
                </a:lnTo>
                <a:lnTo>
                  <a:pt x="2032" y="0"/>
                </a:lnTo>
                <a:lnTo>
                  <a:pt x="2032" y="690"/>
                </a:lnTo>
                <a:lnTo>
                  <a:pt x="1962" y="690"/>
                </a:lnTo>
                <a:lnTo>
                  <a:pt x="1962" y="0"/>
                </a:lnTo>
                <a:lnTo>
                  <a:pt x="1123" y="0"/>
                </a:lnTo>
                <a:lnTo>
                  <a:pt x="1123" y="691"/>
                </a:lnTo>
                <a:lnTo>
                  <a:pt x="1054" y="691"/>
                </a:lnTo>
                <a:lnTo>
                  <a:pt x="1054" y="0"/>
                </a:lnTo>
                <a:lnTo>
                  <a:pt x="214" y="0"/>
                </a:lnTo>
                <a:lnTo>
                  <a:pt x="214" y="788"/>
                </a:lnTo>
                <a:lnTo>
                  <a:pt x="0" y="1501"/>
                </a:lnTo>
                <a:lnTo>
                  <a:pt x="189" y="1501"/>
                </a:lnTo>
                <a:lnTo>
                  <a:pt x="283" y="1185"/>
                </a:lnTo>
                <a:lnTo>
                  <a:pt x="310" y="1185"/>
                </a:lnTo>
                <a:lnTo>
                  <a:pt x="467" y="1501"/>
                </a:lnTo>
                <a:lnTo>
                  <a:pt x="694" y="1501"/>
                </a:lnTo>
                <a:lnTo>
                  <a:pt x="543" y="1185"/>
                </a:lnTo>
                <a:lnTo>
                  <a:pt x="886" y="1185"/>
                </a:lnTo>
                <a:lnTo>
                  <a:pt x="791" y="1501"/>
                </a:lnTo>
                <a:lnTo>
                  <a:pt x="997" y="1501"/>
                </a:lnTo>
                <a:lnTo>
                  <a:pt x="1091" y="1186"/>
                </a:lnTo>
                <a:lnTo>
                  <a:pt x="1136" y="1186"/>
                </a:lnTo>
                <a:lnTo>
                  <a:pt x="1136" y="1185"/>
                </a:lnTo>
                <a:lnTo>
                  <a:pt x="1594" y="1185"/>
                </a:lnTo>
                <a:lnTo>
                  <a:pt x="1503" y="1501"/>
                </a:lnTo>
                <a:lnTo>
                  <a:pt x="1711" y="1501"/>
                </a:lnTo>
                <a:lnTo>
                  <a:pt x="1799" y="1185"/>
                </a:lnTo>
                <a:lnTo>
                  <a:pt x="1892" y="1185"/>
                </a:lnTo>
                <a:lnTo>
                  <a:pt x="1895" y="1501"/>
                </a:lnTo>
                <a:lnTo>
                  <a:pt x="2069" y="1501"/>
                </a:lnTo>
                <a:lnTo>
                  <a:pt x="2269" y="1185"/>
                </a:lnTo>
                <a:lnTo>
                  <a:pt x="2399" y="1185"/>
                </a:lnTo>
                <a:lnTo>
                  <a:pt x="2332" y="1501"/>
                </a:lnTo>
                <a:lnTo>
                  <a:pt x="2536" y="1501"/>
                </a:lnTo>
                <a:lnTo>
                  <a:pt x="2602" y="1185"/>
                </a:lnTo>
                <a:lnTo>
                  <a:pt x="2721" y="1185"/>
                </a:lnTo>
                <a:cubicBezTo>
                  <a:pt x="2716" y="1283"/>
                  <a:pt x="2741" y="1372"/>
                  <a:pt x="2806" y="1432"/>
                </a:cubicBezTo>
                <a:cubicBezTo>
                  <a:pt x="2885" y="1504"/>
                  <a:pt x="3006" y="1518"/>
                  <a:pt x="3096" y="1518"/>
                </a:cubicBezTo>
                <a:cubicBezTo>
                  <a:pt x="3219" y="1518"/>
                  <a:pt x="3347" y="1501"/>
                  <a:pt x="3476" y="1472"/>
                </a:cubicBezTo>
                <a:lnTo>
                  <a:pt x="3546" y="1185"/>
                </a:lnTo>
                <a:lnTo>
                  <a:pt x="3780" y="1185"/>
                </a:lnTo>
                <a:lnTo>
                  <a:pt x="3780" y="0"/>
                </a:lnTo>
                <a:lnTo>
                  <a:pt x="2941" y="0"/>
                </a:lnTo>
                <a:lnTo>
                  <a:pt x="2941" y="0"/>
                </a:lnTo>
                <a:close/>
                <a:moveTo>
                  <a:pt x="1023" y="731"/>
                </a:moveTo>
                <a:lnTo>
                  <a:pt x="1023" y="731"/>
                </a:lnTo>
                <a:lnTo>
                  <a:pt x="1011" y="772"/>
                </a:lnTo>
                <a:lnTo>
                  <a:pt x="900" y="1143"/>
                </a:lnTo>
                <a:lnTo>
                  <a:pt x="895" y="1156"/>
                </a:lnTo>
                <a:lnTo>
                  <a:pt x="528" y="1156"/>
                </a:lnTo>
                <a:lnTo>
                  <a:pt x="500" y="1095"/>
                </a:lnTo>
                <a:lnTo>
                  <a:pt x="895" y="691"/>
                </a:lnTo>
                <a:lnTo>
                  <a:pt x="641" y="691"/>
                </a:lnTo>
                <a:lnTo>
                  <a:pt x="332" y="1024"/>
                </a:lnTo>
                <a:lnTo>
                  <a:pt x="432" y="691"/>
                </a:lnTo>
                <a:lnTo>
                  <a:pt x="245" y="691"/>
                </a:lnTo>
                <a:lnTo>
                  <a:pt x="245" y="30"/>
                </a:lnTo>
                <a:lnTo>
                  <a:pt x="1023" y="30"/>
                </a:lnTo>
                <a:lnTo>
                  <a:pt x="1023" y="731"/>
                </a:lnTo>
                <a:lnTo>
                  <a:pt x="1023" y="731"/>
                </a:lnTo>
                <a:close/>
                <a:moveTo>
                  <a:pt x="1240" y="1045"/>
                </a:moveTo>
                <a:lnTo>
                  <a:pt x="1240" y="1045"/>
                </a:lnTo>
                <a:lnTo>
                  <a:pt x="1240" y="1045"/>
                </a:lnTo>
                <a:cubicBezTo>
                  <a:pt x="1232" y="1045"/>
                  <a:pt x="1225" y="1046"/>
                  <a:pt x="1216" y="1046"/>
                </a:cubicBezTo>
                <a:cubicBezTo>
                  <a:pt x="1205" y="1046"/>
                  <a:pt x="1196" y="1046"/>
                  <a:pt x="1187" y="1046"/>
                </a:cubicBezTo>
                <a:lnTo>
                  <a:pt x="1137" y="1046"/>
                </a:lnTo>
                <a:lnTo>
                  <a:pt x="1160" y="961"/>
                </a:lnTo>
                <a:lnTo>
                  <a:pt x="1171" y="918"/>
                </a:lnTo>
                <a:lnTo>
                  <a:pt x="1198" y="819"/>
                </a:lnTo>
                <a:cubicBezTo>
                  <a:pt x="1209" y="819"/>
                  <a:pt x="1221" y="819"/>
                  <a:pt x="1231" y="819"/>
                </a:cubicBezTo>
                <a:cubicBezTo>
                  <a:pt x="1244" y="819"/>
                  <a:pt x="1257" y="819"/>
                  <a:pt x="1270" y="819"/>
                </a:cubicBezTo>
                <a:cubicBezTo>
                  <a:pt x="1336" y="819"/>
                  <a:pt x="1378" y="823"/>
                  <a:pt x="1393" y="844"/>
                </a:cubicBezTo>
                <a:cubicBezTo>
                  <a:pt x="1404" y="860"/>
                  <a:pt x="1403" y="887"/>
                  <a:pt x="1389" y="929"/>
                </a:cubicBezTo>
                <a:cubicBezTo>
                  <a:pt x="1366" y="1001"/>
                  <a:pt x="1336" y="1038"/>
                  <a:pt x="1240" y="1045"/>
                </a:cubicBezTo>
                <a:close/>
                <a:moveTo>
                  <a:pt x="1807" y="1156"/>
                </a:moveTo>
                <a:lnTo>
                  <a:pt x="1807" y="1156"/>
                </a:lnTo>
                <a:lnTo>
                  <a:pt x="1889" y="864"/>
                </a:lnTo>
                <a:lnTo>
                  <a:pt x="1892" y="1156"/>
                </a:lnTo>
                <a:lnTo>
                  <a:pt x="1807" y="1156"/>
                </a:lnTo>
                <a:lnTo>
                  <a:pt x="1807" y="1156"/>
                </a:lnTo>
                <a:close/>
                <a:moveTo>
                  <a:pt x="1932" y="690"/>
                </a:moveTo>
                <a:lnTo>
                  <a:pt x="1932" y="690"/>
                </a:lnTo>
                <a:lnTo>
                  <a:pt x="1737" y="690"/>
                </a:lnTo>
                <a:lnTo>
                  <a:pt x="1603" y="1156"/>
                </a:lnTo>
                <a:lnTo>
                  <a:pt x="1396" y="1156"/>
                </a:lnTo>
                <a:cubicBezTo>
                  <a:pt x="1502" y="1117"/>
                  <a:pt x="1566" y="1042"/>
                  <a:pt x="1586" y="932"/>
                </a:cubicBezTo>
                <a:cubicBezTo>
                  <a:pt x="1602" y="846"/>
                  <a:pt x="1594" y="790"/>
                  <a:pt x="1559" y="747"/>
                </a:cubicBezTo>
                <a:cubicBezTo>
                  <a:pt x="1507" y="684"/>
                  <a:pt x="1401" y="690"/>
                  <a:pt x="1308" y="690"/>
                </a:cubicBezTo>
                <a:cubicBezTo>
                  <a:pt x="1292" y="690"/>
                  <a:pt x="1153" y="690"/>
                  <a:pt x="1153" y="690"/>
                </a:cubicBezTo>
                <a:lnTo>
                  <a:pt x="1153" y="30"/>
                </a:lnTo>
                <a:lnTo>
                  <a:pt x="1932" y="30"/>
                </a:lnTo>
                <a:lnTo>
                  <a:pt x="1932" y="690"/>
                </a:lnTo>
                <a:lnTo>
                  <a:pt x="1932" y="690"/>
                </a:lnTo>
                <a:close/>
                <a:moveTo>
                  <a:pt x="2405" y="1156"/>
                </a:moveTo>
                <a:lnTo>
                  <a:pt x="2405" y="1156"/>
                </a:lnTo>
                <a:lnTo>
                  <a:pt x="2288" y="1156"/>
                </a:lnTo>
                <a:lnTo>
                  <a:pt x="2465" y="877"/>
                </a:lnTo>
                <a:lnTo>
                  <a:pt x="2405" y="1156"/>
                </a:lnTo>
                <a:lnTo>
                  <a:pt x="2405" y="1156"/>
                </a:lnTo>
                <a:close/>
                <a:moveTo>
                  <a:pt x="2840" y="703"/>
                </a:moveTo>
                <a:lnTo>
                  <a:pt x="2840" y="703"/>
                </a:lnTo>
                <a:lnTo>
                  <a:pt x="2840" y="864"/>
                </a:lnTo>
                <a:cubicBezTo>
                  <a:pt x="2786" y="939"/>
                  <a:pt x="2752" y="1021"/>
                  <a:pt x="2736" y="1088"/>
                </a:cubicBezTo>
                <a:cubicBezTo>
                  <a:pt x="2730" y="1111"/>
                  <a:pt x="2726" y="1133"/>
                  <a:pt x="2724" y="1156"/>
                </a:cubicBezTo>
                <a:lnTo>
                  <a:pt x="2609" y="1156"/>
                </a:lnTo>
                <a:lnTo>
                  <a:pt x="2707" y="691"/>
                </a:lnTo>
                <a:lnTo>
                  <a:pt x="2378" y="691"/>
                </a:lnTo>
                <a:lnTo>
                  <a:pt x="2083" y="1156"/>
                </a:lnTo>
                <a:lnTo>
                  <a:pt x="2061" y="1156"/>
                </a:lnTo>
                <a:lnTo>
                  <a:pt x="2061" y="30"/>
                </a:lnTo>
                <a:lnTo>
                  <a:pt x="2840" y="30"/>
                </a:lnTo>
                <a:lnTo>
                  <a:pt x="2840" y="703"/>
                </a:lnTo>
                <a:lnTo>
                  <a:pt x="2840" y="703"/>
                </a:lnTo>
                <a:close/>
                <a:moveTo>
                  <a:pt x="3290" y="1346"/>
                </a:moveTo>
                <a:lnTo>
                  <a:pt x="3290" y="1346"/>
                </a:lnTo>
                <a:cubicBezTo>
                  <a:pt x="3245" y="1354"/>
                  <a:pt x="3201" y="1359"/>
                  <a:pt x="3159" y="1359"/>
                </a:cubicBezTo>
                <a:cubicBezTo>
                  <a:pt x="3046" y="1359"/>
                  <a:pt x="2968" y="1307"/>
                  <a:pt x="2966" y="1185"/>
                </a:cubicBezTo>
                <a:lnTo>
                  <a:pt x="3330" y="1185"/>
                </a:lnTo>
                <a:lnTo>
                  <a:pt x="3290" y="1346"/>
                </a:lnTo>
                <a:lnTo>
                  <a:pt x="3290" y="1346"/>
                </a:lnTo>
                <a:close/>
                <a:moveTo>
                  <a:pt x="3750" y="1156"/>
                </a:moveTo>
                <a:lnTo>
                  <a:pt x="3750" y="1156"/>
                </a:lnTo>
                <a:lnTo>
                  <a:pt x="3554" y="1156"/>
                </a:lnTo>
                <a:lnTo>
                  <a:pt x="3586" y="1026"/>
                </a:lnTo>
                <a:lnTo>
                  <a:pt x="3193" y="1026"/>
                </a:lnTo>
                <a:lnTo>
                  <a:pt x="3160" y="1156"/>
                </a:lnTo>
                <a:lnTo>
                  <a:pt x="2970" y="1156"/>
                </a:lnTo>
                <a:lnTo>
                  <a:pt x="2970" y="1129"/>
                </a:lnTo>
                <a:cubicBezTo>
                  <a:pt x="2973" y="1114"/>
                  <a:pt x="2976" y="1099"/>
                  <a:pt x="2979" y="1083"/>
                </a:cubicBezTo>
                <a:cubicBezTo>
                  <a:pt x="3014" y="943"/>
                  <a:pt x="3106" y="804"/>
                  <a:pt x="3265" y="804"/>
                </a:cubicBezTo>
                <a:cubicBezTo>
                  <a:pt x="3328" y="804"/>
                  <a:pt x="3390" y="828"/>
                  <a:pt x="3382" y="915"/>
                </a:cubicBezTo>
                <a:lnTo>
                  <a:pt x="3616" y="915"/>
                </a:lnTo>
                <a:cubicBezTo>
                  <a:pt x="3625" y="875"/>
                  <a:pt x="3640" y="806"/>
                  <a:pt x="3596" y="742"/>
                </a:cubicBezTo>
                <a:cubicBezTo>
                  <a:pt x="3546" y="673"/>
                  <a:pt x="3446" y="645"/>
                  <a:pt x="3316" y="645"/>
                </a:cubicBezTo>
                <a:cubicBezTo>
                  <a:pt x="3223" y="645"/>
                  <a:pt x="3087" y="660"/>
                  <a:pt x="2970" y="736"/>
                </a:cubicBezTo>
                <a:lnTo>
                  <a:pt x="2970" y="30"/>
                </a:lnTo>
                <a:lnTo>
                  <a:pt x="3750" y="30"/>
                </a:lnTo>
                <a:lnTo>
                  <a:pt x="3750" y="1156"/>
                </a:lnTo>
                <a:close/>
              </a:path>
            </a:pathLst>
          </a:custGeom>
          <a:solidFill>
            <a:srgbClr val="00338D"/>
          </a:solidFill>
          <a:ln w="0">
            <a:noFill/>
            <a:prstDash val="solid"/>
            <a:round/>
            <a:headEnd/>
            <a:tailEnd/>
          </a:ln>
        </p:spPr>
        <p:txBody>
          <a:bodyPr vert="horz" wrap="square" lIns="96992" tIns="48496" rIns="96992" bIns="48496" numCol="1" anchor="t" anchorCtr="0" compatLnSpc="1">
            <a:prstTxWarp prst="textNoShape">
              <a:avLst/>
            </a:prstTxWarp>
          </a:bodyPr>
          <a:lstStyle/>
          <a:p>
            <a:endParaRPr lang="fr-FR" sz="1800"/>
          </a:p>
        </p:txBody>
      </p:sp>
      <p:pic>
        <p:nvPicPr>
          <p:cNvPr id="10" name="Image 9"/>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1"/>
            <a:ext cx="768306" cy="6858000"/>
          </a:xfrm>
          <a:prstGeom prst="rect">
            <a:avLst/>
          </a:prstGeom>
        </p:spPr>
      </p:pic>
    </p:spTree>
  </p:cSld>
  <p:clrMap bg1="lt1" tx1="dk1" bg2="lt2" tx2="dk2" accent1="accent1" accent2="accent2" accent3="accent3" accent4="accent4" accent5="accent5" accent6="accent6" hlink="hlink" folHlink="folHlink"/>
  <p:sldLayoutIdLst>
    <p:sldLayoutId id="2147483948" r:id="rId1"/>
    <p:sldLayoutId id="2147483982" r:id="rId2"/>
    <p:sldLayoutId id="2147483983" r:id="rId3"/>
    <p:sldLayoutId id="2147483984" r:id="rId4"/>
    <p:sldLayoutId id="2147483981" r:id="rId5"/>
    <p:sldLayoutId id="2147483935" r:id="rId6"/>
    <p:sldLayoutId id="2147483979" r:id="rId7"/>
    <p:sldLayoutId id="2147483980" r:id="rId8"/>
    <p:sldLayoutId id="2147483967" r:id="rId9"/>
    <p:sldLayoutId id="2147483925" r:id="rId10"/>
    <p:sldLayoutId id="2147483978" r:id="rId11"/>
    <p:sldLayoutId id="2147483975" r:id="rId12"/>
    <p:sldLayoutId id="2147483939" r:id="rId13"/>
    <p:sldLayoutId id="2147483976" r:id="rId14"/>
    <p:sldLayoutId id="2147483962" r:id="rId15"/>
    <p:sldLayoutId id="2147483985" r:id="rId16"/>
  </p:sldLayoutIdLst>
  <p:txStyles>
    <p:titleStyle>
      <a:lvl1pPr eaLnBrk="1" hangingPunct="1">
        <a:lnSpc>
          <a:spcPct val="70000"/>
        </a:lnSpc>
        <a:defRPr sz="4899">
          <a:solidFill>
            <a:srgbClr val="003087"/>
          </a:solidFill>
          <a:latin typeface="KPMG Thin" panose="020B0203030202040204" pitchFamily="34" charset="0"/>
          <a:cs typeface="KPMG Thin" panose="020B0203030202040204" pitchFamily="34" charset="0"/>
        </a:defRPr>
      </a:lvl1pPr>
    </p:titleStyle>
    <p:bodyStyle>
      <a:lvl1pPr eaLnBrk="1" hangingPunct="1">
        <a:spcBef>
          <a:spcPts val="1226"/>
        </a:spcBef>
        <a:spcAft>
          <a:spcPts val="273"/>
        </a:spcAft>
        <a:defRPr sz="1089" b="1" i="0">
          <a:solidFill>
            <a:srgbClr val="00338D"/>
          </a:solidFill>
          <a:latin typeface="Arial" panose="020B0604020202020204" pitchFamily="34" charset="0"/>
          <a:cs typeface="Arial" panose="020B0604020202020204" pitchFamily="34" charset="0"/>
        </a:defRPr>
      </a:lvl1pPr>
      <a:lvl2pPr marL="0" indent="0" eaLnBrk="1" hangingPunct="1">
        <a:spcBef>
          <a:spcPts val="217"/>
        </a:spcBef>
        <a:spcAft>
          <a:spcPts val="0"/>
        </a:spcAft>
        <a:buFont typeface="Wingdings" panose="05000000000000000000" pitchFamily="2" charset="2"/>
        <a:buNone/>
        <a:defRPr lang="fr-FR" sz="816" b="0" i="0" dirty="0" smtClean="0">
          <a:solidFill>
            <a:srgbClr val="6A6A6A"/>
          </a:solidFill>
          <a:latin typeface="Arial" panose="020B0604020202020204" pitchFamily="34" charset="0"/>
          <a:cs typeface="Arial" panose="020B0604020202020204" pitchFamily="34" charset="0"/>
        </a:defRPr>
      </a:lvl2pPr>
      <a:lvl3pPr marL="58328" indent="-58328" eaLnBrk="1" hangingPunct="1">
        <a:spcAft>
          <a:spcPts val="433"/>
        </a:spcAft>
        <a:buClr>
          <a:srgbClr val="00338D"/>
        </a:buClr>
        <a:buSzPct val="150000"/>
        <a:buFont typeface="Arial" panose="020B0604020202020204" pitchFamily="34" charset="0"/>
        <a:buChar char="›"/>
        <a:defRPr lang="fr-FR" sz="816" b="0" i="0" dirty="0" smtClean="0">
          <a:solidFill>
            <a:srgbClr val="6A6A6A"/>
          </a:solidFill>
          <a:latin typeface="Arial" panose="020B0604020202020204" pitchFamily="34" charset="0"/>
          <a:cs typeface="Arial" panose="020B0604020202020204" pitchFamily="34" charset="0"/>
        </a:defRPr>
      </a:lvl3pPr>
      <a:lvl4pPr marL="194426" indent="-71290" eaLnBrk="1" hangingPunct="1">
        <a:spcAft>
          <a:spcPts val="205"/>
        </a:spcAft>
        <a:buClr>
          <a:srgbClr val="00338D"/>
        </a:buClr>
        <a:buFont typeface="Wingdings 3" panose="05040102010807070707" pitchFamily="18" charset="2"/>
        <a:buChar char="ê"/>
        <a:tabLst>
          <a:tab pos="181464" algn="l"/>
        </a:tabLst>
        <a:defRPr sz="816" b="0" i="0">
          <a:solidFill>
            <a:srgbClr val="6A6A6A"/>
          </a:solidFill>
          <a:latin typeface="Arial" panose="020B0604020202020204" pitchFamily="34" charset="0"/>
          <a:cs typeface="Arial" panose="020B0604020202020204" pitchFamily="34" charset="0"/>
        </a:defRPr>
      </a:lvl4pPr>
      <a:lvl5pPr marL="316593" indent="-119564" eaLnBrk="1" hangingPunct="1">
        <a:spcAft>
          <a:spcPts val="205"/>
        </a:spcAft>
        <a:buClr>
          <a:srgbClr val="00338D"/>
        </a:buClr>
        <a:buFont typeface="Arial" panose="020B0604020202020204" pitchFamily="34" charset="0"/>
        <a:buChar char="–"/>
        <a:tabLst>
          <a:tab pos="369408" algn="l"/>
        </a:tabLst>
        <a:defRPr sz="816" b="0" i="0">
          <a:solidFill>
            <a:srgbClr val="6A6A6A"/>
          </a:solidFill>
          <a:latin typeface="Arial" panose="020B0604020202020204" pitchFamily="34" charset="0"/>
          <a:cs typeface="Arial" panose="020B0604020202020204" pitchFamily="34" charset="0"/>
        </a:defRPr>
      </a:lvl5pPr>
    </p:bodyStyle>
    <p:otherStyle/>
  </p:txStyles>
  <p:extLst>
    <p:ext uri="{27BBF7A9-308A-43DC-89C8-2F10F3537804}">
      <p15:sldGuideLst xmlns:p15="http://schemas.microsoft.com/office/powerpoint/2012/main">
        <p15:guide id="1" orient="horz" pos="52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kpmgfr.visualstudio.com/Plateforme%20Technologique/_git/community?path=/MEMBERS.md&amp;_a=preview"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kpmgfr.visualstudio.com/Plateforme%20Technologique/_git/community?path=/MEMBERS.md&amp;_a=preview" TargetMode="Externa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kpmgfr.visualstudio.com/Plateforme%20Technologique/_git/community?path=/MEMBERS.md&amp;_a=preview" TargetMode="Externa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kpmgfr.visualstudio.com/Plateforme%20Technologique/_git/community?path=/MEMBERS.md&amp;_a=preview" TargetMode="Externa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kpmgfr.visualstudio.com/Plateforme%20Technologique/_git/community?path=/MEMBERS.md&amp;_a=preview" TargetMode="External"/><Relationship Id="rId1" Type="http://schemas.openxmlformats.org/officeDocument/2006/relationships/slideLayout" Target="../slideLayouts/slideLayout24.xml"/><Relationship Id="rId4" Type="http://schemas.openxmlformats.org/officeDocument/2006/relationships/hyperlink" Target="https://kpmgfr.visualstudio.com/Plateforme%20Technologique/_git/community?path=/subjects/README.md&amp;_a=preview"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kpmgfr.visualstudio.com/Plateforme%20Technologique/_git/community?path=/MEMBERS.md&amp;_a=preview" TargetMode="External"/><Relationship Id="rId1" Type="http://schemas.openxmlformats.org/officeDocument/2006/relationships/slideLayout" Target="../slideLayouts/slideLayout24.xml"/><Relationship Id="rId4" Type="http://schemas.openxmlformats.org/officeDocument/2006/relationships/hyperlink" Target="https://kpmgfr.visualstudio.com/Plateforme%20Technologique/_git/community?path=/coachings/README.md&amp;_a=preview"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kpmgfr.visualstudio.com/Plateforme%20Technologique/_git/community?path=/MEMBERS.md&amp;_a=preview" TargetMode="External"/><Relationship Id="rId1" Type="http://schemas.openxmlformats.org/officeDocument/2006/relationships/slideLayout" Target="../slideLayouts/slideLayout24.xml"/><Relationship Id="rId4" Type="http://schemas.openxmlformats.org/officeDocument/2006/relationships/hyperlink" Target="https://kpmgfr.visualstudio.com/Plateforme%20Technologique/_git/community?path=/shares/README.md&amp;_a=pre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2"/>
          </p:nvPr>
        </p:nvSpPr>
        <p:spPr>
          <a:xfrm>
            <a:off x="2296459" y="2649070"/>
            <a:ext cx="8823953" cy="3535589"/>
          </a:xfrm>
        </p:spPr>
        <p:txBody>
          <a:bodyPr/>
          <a:lstStyle/>
          <a:p>
            <a:r>
              <a:rPr lang="fr-FR" sz="7250" i="1" dirty="0">
                <a:latin typeface="KPMG Thin"/>
              </a:rPr>
              <a:t>/Community &lt;/&gt;</a:t>
            </a:r>
            <a:endParaRPr lang="fr-FR" sz="7250" i="1" dirty="0"/>
          </a:p>
          <a:p>
            <a:r>
              <a:rPr lang="fr-FR" sz="7250" i="1" dirty="0">
                <a:latin typeface="KPMG Thin"/>
              </a:rPr>
              <a:t>Suivi de {report-date}</a:t>
            </a:r>
          </a:p>
        </p:txBody>
      </p:sp>
      <p:grpSp>
        <p:nvGrpSpPr>
          <p:cNvPr id="3" name="Groupe 2">
            <a:extLst>
              <a:ext uri="{FF2B5EF4-FFF2-40B4-BE49-F238E27FC236}">
                <a16:creationId xmlns:a16="http://schemas.microsoft.com/office/drawing/2014/main" id="{78676A17-61BF-43FE-9CF3-ED0EC422ECAA}"/>
              </a:ext>
            </a:extLst>
          </p:cNvPr>
          <p:cNvGrpSpPr/>
          <p:nvPr/>
        </p:nvGrpSpPr>
        <p:grpSpPr>
          <a:xfrm>
            <a:off x="2296459" y="5537233"/>
            <a:ext cx="2500975" cy="499375"/>
            <a:chOff x="2296459" y="5537233"/>
            <a:chExt cx="2500975" cy="499375"/>
          </a:xfrm>
        </p:grpSpPr>
        <p:sp>
          <p:nvSpPr>
            <p:cNvPr id="5" name="Rectangle : coins arrondis 4">
              <a:hlinkClick r:id="rId2"/>
              <a:extLst>
                <a:ext uri="{FF2B5EF4-FFF2-40B4-BE49-F238E27FC236}">
                  <a16:creationId xmlns:a16="http://schemas.microsoft.com/office/drawing/2014/main" id="{2A610D71-6654-4E92-B69A-EC83F3B17961}"/>
                </a:ext>
              </a:extLst>
            </p:cNvPr>
            <p:cNvSpPr/>
            <p:nvPr/>
          </p:nvSpPr>
          <p:spPr>
            <a:xfrm>
              <a:off x="2296459" y="5537233"/>
              <a:ext cx="2500975" cy="49937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hlinkClick r:id="rId2"/>
              <a:extLst>
                <a:ext uri="{FF2B5EF4-FFF2-40B4-BE49-F238E27FC236}">
                  <a16:creationId xmlns:a16="http://schemas.microsoft.com/office/drawing/2014/main" id="{4D6D00C0-C870-4362-9E74-F992186EA0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3700" y="5605721"/>
              <a:ext cx="554257" cy="362399"/>
            </a:xfrm>
            <a:prstGeom prst="rect">
              <a:avLst/>
            </a:prstGeom>
          </p:spPr>
        </p:pic>
        <p:sp>
          <p:nvSpPr>
            <p:cNvPr id="6" name="ZoneTexte 5">
              <a:hlinkClick r:id="rId2"/>
              <a:extLst>
                <a:ext uri="{FF2B5EF4-FFF2-40B4-BE49-F238E27FC236}">
                  <a16:creationId xmlns:a16="http://schemas.microsoft.com/office/drawing/2014/main" id="{F54B397D-DCF3-4177-A12D-4CE517AAFCC1}"/>
                </a:ext>
              </a:extLst>
            </p:cNvPr>
            <p:cNvSpPr txBox="1"/>
            <p:nvPr/>
          </p:nvSpPr>
          <p:spPr>
            <a:xfrm>
              <a:off x="2917794" y="5549345"/>
              <a:ext cx="1695977" cy="430887"/>
            </a:xfrm>
            <a:prstGeom prst="rect">
              <a:avLst/>
            </a:prstGeom>
            <a:noFill/>
          </p:spPr>
          <p:txBody>
            <a:bodyPr wrap="none" lIns="0" tIns="0" rIns="0" bIns="0" rtlCol="0">
              <a:spAutoFit/>
            </a:bodyPr>
            <a:lstStyle/>
            <a:p>
              <a:r>
                <a:rPr lang="fr-FR" sz="2800" dirty="0">
                  <a:latin typeface="Calibri" panose="020F0502020204030204" pitchFamily="34" charset="0"/>
                  <a:cs typeface="Calibri" panose="020F0502020204030204" pitchFamily="34" charset="0"/>
                  <a:hlinkClick r:id="rId2"/>
                </a:rPr>
                <a:t>Community</a:t>
              </a:r>
              <a:endParaRPr lang="fr-FR"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597299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721" y="145569"/>
            <a:ext cx="11309328" cy="598983"/>
          </a:xfrm>
        </p:spPr>
        <p:txBody>
          <a:bodyPr/>
          <a:lstStyle/>
          <a:p>
            <a:r>
              <a:rPr lang="fr-FR" sz="4850" dirty="0">
                <a:latin typeface="KPMG Thin"/>
              </a:rPr>
              <a:t>/Community &lt;:/&gt; Suivi de {report-date}</a:t>
            </a:r>
          </a:p>
        </p:txBody>
      </p:sp>
      <p:sp>
        <p:nvSpPr>
          <p:cNvPr id="4" name="Rectangle : coins arrondis 3">
            <a:extLst>
              <a:ext uri="{FF2B5EF4-FFF2-40B4-BE49-F238E27FC236}">
                <a16:creationId xmlns:a16="http://schemas.microsoft.com/office/drawing/2014/main" id="{9715E8BB-50F6-4083-89EC-C7EB71DCB2D5}"/>
              </a:ext>
            </a:extLst>
          </p:cNvPr>
          <p:cNvSpPr/>
          <p:nvPr/>
        </p:nvSpPr>
        <p:spPr>
          <a:xfrm>
            <a:off x="7591425" y="1404907"/>
            <a:ext cx="4095748" cy="4516208"/>
          </a:xfrm>
          <a:prstGeom prst="roundRect">
            <a:avLst>
              <a:gd name="adj" fmla="val 3213"/>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453AE9C8-6AA2-4E04-9A90-EE8CE35CED64}"/>
              </a:ext>
            </a:extLst>
          </p:cNvPr>
          <p:cNvSpPr txBox="1"/>
          <p:nvPr/>
        </p:nvSpPr>
        <p:spPr>
          <a:xfrm>
            <a:off x="1770487" y="1523845"/>
            <a:ext cx="4538295"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fr-FR" sz="2800" dirty="0">
                <a:solidFill>
                  <a:srgbClr val="003087"/>
                </a:solidFill>
                <a:latin typeface="KPMG"/>
              </a:rPr>
              <a:t>Ce mois</a:t>
            </a:r>
          </a:p>
        </p:txBody>
      </p:sp>
      <p:sp>
        <p:nvSpPr>
          <p:cNvPr id="6" name="ZoneTexte 5">
            <a:extLst>
              <a:ext uri="{FF2B5EF4-FFF2-40B4-BE49-F238E27FC236}">
                <a16:creationId xmlns:a16="http://schemas.microsoft.com/office/drawing/2014/main" id="{8087C884-A3C9-4ABB-8F2B-6F3F5F03B012}"/>
              </a:ext>
            </a:extLst>
          </p:cNvPr>
          <p:cNvSpPr txBox="1"/>
          <p:nvPr/>
        </p:nvSpPr>
        <p:spPr>
          <a:xfrm>
            <a:off x="7962898" y="1523845"/>
            <a:ext cx="3512527"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fr-FR" sz="2800" dirty="0">
                <a:solidFill>
                  <a:srgbClr val="003087"/>
                </a:solidFill>
                <a:latin typeface="KPMG"/>
              </a:rPr>
              <a:t>Depuis sa création</a:t>
            </a:r>
          </a:p>
        </p:txBody>
      </p:sp>
      <p:sp>
        <p:nvSpPr>
          <p:cNvPr id="7" name="ZoneTexte 6">
            <a:extLst>
              <a:ext uri="{FF2B5EF4-FFF2-40B4-BE49-F238E27FC236}">
                <a16:creationId xmlns:a16="http://schemas.microsoft.com/office/drawing/2014/main" id="{64E6C6EE-689B-4367-B3FE-2A17F02FEDEC}"/>
              </a:ext>
            </a:extLst>
          </p:cNvPr>
          <p:cNvSpPr txBox="1"/>
          <p:nvPr/>
        </p:nvSpPr>
        <p:spPr>
          <a:xfrm>
            <a:off x="1770486" y="2168613"/>
            <a:ext cx="4538295" cy="337650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200000"/>
              </a:lnSpc>
            </a:pPr>
            <a:r>
              <a:rPr lang="fr-FR" sz="1600" dirty="0">
                <a:solidFill>
                  <a:srgbClr val="000000"/>
                </a:solidFill>
                <a:latin typeface="Calibri" panose="020F0502020204030204" pitchFamily="34" charset="0"/>
                <a:cs typeface="Calibri" panose="020F0502020204030204" pitchFamily="34" charset="0"/>
              </a:rPr>
              <a:t>🦸️ </a:t>
            </a:r>
            <a:r>
              <a:rPr lang="fr-FR" sz="1600" dirty="0">
                <a:solidFill>
                  <a:srgbClr val="003087"/>
                </a:solidFill>
                <a:latin typeface="Calibri" panose="020F0502020204030204" pitchFamily="34" charset="0"/>
                <a:cs typeface="Calibri" panose="020F0502020204030204" pitchFamily="34" charset="0"/>
              </a:rPr>
              <a:t>{new-</a:t>
            </a:r>
            <a:r>
              <a:rPr lang="fr-FR" sz="1600" dirty="0" err="1">
                <a:solidFill>
                  <a:srgbClr val="003087"/>
                </a:solidFill>
                <a:latin typeface="Calibri" panose="020F0502020204030204" pitchFamily="34" charset="0"/>
                <a:cs typeface="Calibri" panose="020F0502020204030204" pitchFamily="34" charset="0"/>
              </a:rPr>
              <a:t>members</a:t>
            </a:r>
            <a:r>
              <a:rPr lang="fr-FR" sz="1600" dirty="0">
                <a:solidFill>
                  <a:srgbClr val="003087"/>
                </a:solidFill>
                <a:latin typeface="Calibri" panose="020F0502020204030204" pitchFamily="34" charset="0"/>
                <a:cs typeface="Calibri" panose="020F0502020204030204" pitchFamily="34" charset="0"/>
              </a:rPr>
              <a:t>-</a:t>
            </a:r>
            <a:r>
              <a:rPr lang="fr-FR" sz="1600" dirty="0" err="1">
                <a:solidFill>
                  <a:srgbClr val="003087"/>
                </a:solidFill>
                <a:latin typeface="Calibri" panose="020F0502020204030204" pitchFamily="34" charset="0"/>
                <a:cs typeface="Calibri" panose="020F0502020204030204" pitchFamily="34" charset="0"/>
              </a:rPr>
              <a:t>length</a:t>
            </a:r>
            <a:r>
              <a:rPr lang="fr-FR" sz="1600" dirty="0">
                <a:solidFill>
                  <a:srgbClr val="003087"/>
                </a:solidFill>
                <a:latin typeface="Calibri" panose="020F0502020204030204" pitchFamily="34" charset="0"/>
                <a:cs typeface="Calibri" panose="020F0502020204030204" pitchFamily="34" charset="0"/>
              </a:rPr>
              <a:t>}</a:t>
            </a:r>
            <a:r>
              <a:rPr lang="fr-FR" sz="1600" dirty="0">
                <a:latin typeface="Calibri" panose="020F0502020204030204" pitchFamily="34" charset="0"/>
                <a:ea typeface="+mn-lt"/>
                <a:cs typeface="Calibri" panose="020F0502020204030204" pitchFamily="34" charset="0"/>
              </a:rPr>
              <a:t> nouveaux membres.</a:t>
            </a:r>
            <a:endParaRPr lang="fr-FR" sz="1600" dirty="0">
              <a:latin typeface="Calibri" panose="020F0502020204030204" pitchFamily="34" charset="0"/>
              <a:cs typeface="Calibri" panose="020F0502020204030204" pitchFamily="34" charset="0"/>
            </a:endParaRPr>
          </a:p>
          <a:p>
            <a:pPr>
              <a:lnSpc>
                <a:spcPct val="200000"/>
              </a:lnSpc>
            </a:pPr>
            <a:r>
              <a:rPr lang="fr-FR" sz="1600" dirty="0">
                <a:latin typeface="Calibri" panose="020F0502020204030204" pitchFamily="34" charset="0"/>
                <a:ea typeface="+mn-lt"/>
                <a:cs typeface="Calibri" panose="020F0502020204030204" pitchFamily="34" charset="0"/>
              </a:rPr>
              <a:t>🔀 </a:t>
            </a:r>
            <a:r>
              <a:rPr lang="fr-FR" sz="1600" dirty="0">
                <a:solidFill>
                  <a:srgbClr val="003087"/>
                </a:solidFill>
                <a:latin typeface="Calibri" panose="020F0502020204030204" pitchFamily="34" charset="0"/>
                <a:cs typeface="Calibri" panose="020F0502020204030204" pitchFamily="34" charset="0"/>
              </a:rPr>
              <a:t>{new-</a:t>
            </a:r>
            <a:r>
              <a:rPr lang="fr-FR" sz="1600" dirty="0" err="1">
                <a:solidFill>
                  <a:srgbClr val="003087"/>
                </a:solidFill>
                <a:latin typeface="Calibri" panose="020F0502020204030204" pitchFamily="34" charset="0"/>
                <a:cs typeface="Calibri" panose="020F0502020204030204" pitchFamily="34" charset="0"/>
              </a:rPr>
              <a:t>commits</a:t>
            </a:r>
            <a:r>
              <a:rPr lang="fr-FR" sz="1600" dirty="0">
                <a:solidFill>
                  <a:srgbClr val="003087"/>
                </a:solidFill>
                <a:latin typeface="Calibri" panose="020F0502020204030204" pitchFamily="34" charset="0"/>
                <a:cs typeface="Calibri" panose="020F0502020204030204" pitchFamily="34" charset="0"/>
              </a:rPr>
              <a:t>-</a:t>
            </a:r>
            <a:r>
              <a:rPr lang="fr-FR" sz="1600" dirty="0" err="1">
                <a:solidFill>
                  <a:srgbClr val="003087"/>
                </a:solidFill>
                <a:latin typeface="Calibri" panose="020F0502020204030204" pitchFamily="34" charset="0"/>
                <a:cs typeface="Calibri" panose="020F0502020204030204" pitchFamily="34" charset="0"/>
              </a:rPr>
              <a:t>length</a:t>
            </a:r>
            <a:r>
              <a:rPr lang="fr-FR" sz="1600" dirty="0">
                <a:solidFill>
                  <a:srgbClr val="003087"/>
                </a:solidFill>
                <a:latin typeface="Calibri" panose="020F0502020204030204" pitchFamily="34" charset="0"/>
                <a:cs typeface="Calibri" panose="020F0502020204030204" pitchFamily="34" charset="0"/>
              </a:rPr>
              <a:t>}</a:t>
            </a:r>
            <a:r>
              <a:rPr lang="fr-FR" sz="1600" dirty="0">
                <a:latin typeface="Calibri" panose="020F0502020204030204" pitchFamily="34" charset="0"/>
                <a:ea typeface="+mn-lt"/>
                <a:cs typeface="Calibri" panose="020F0502020204030204" pitchFamily="34" charset="0"/>
              </a:rPr>
              <a:t> nouveaux </a:t>
            </a:r>
            <a:r>
              <a:rPr lang="fr-FR" sz="1600" dirty="0" err="1">
                <a:latin typeface="Calibri" panose="020F0502020204030204" pitchFamily="34" charset="0"/>
                <a:ea typeface="+mn-lt"/>
                <a:cs typeface="Calibri" panose="020F0502020204030204" pitchFamily="34" charset="0"/>
              </a:rPr>
              <a:t>commits</a:t>
            </a:r>
            <a:r>
              <a:rPr lang="fr-FR" sz="1600" dirty="0">
                <a:latin typeface="Calibri" panose="020F0502020204030204" pitchFamily="34" charset="0"/>
                <a:ea typeface="+mn-lt"/>
                <a:cs typeface="Calibri" panose="020F0502020204030204" pitchFamily="34" charset="0"/>
              </a:rPr>
              <a:t>.</a:t>
            </a:r>
          </a:p>
          <a:p>
            <a:pPr>
              <a:lnSpc>
                <a:spcPct val="200000"/>
              </a:lnSpc>
            </a:pPr>
            <a:r>
              <a:rPr lang="fr-FR" sz="1600" dirty="0">
                <a:solidFill>
                  <a:srgbClr val="000000"/>
                </a:solidFill>
                <a:latin typeface="Calibri" panose="020F0502020204030204" pitchFamily="34" charset="0"/>
                <a:cs typeface="Calibri" panose="020F0502020204030204" pitchFamily="34" charset="0"/>
              </a:rPr>
              <a:t>🦸️ </a:t>
            </a:r>
            <a:r>
              <a:rPr lang="fr-FR" sz="1600" dirty="0">
                <a:solidFill>
                  <a:srgbClr val="003087"/>
                </a:solidFill>
                <a:latin typeface="Calibri" panose="020F0502020204030204" pitchFamily="34" charset="0"/>
                <a:cs typeface="Calibri" panose="020F0502020204030204" pitchFamily="34" charset="0"/>
              </a:rPr>
              <a:t>{new-</a:t>
            </a:r>
            <a:r>
              <a:rPr lang="fr-FR" sz="1600" dirty="0" err="1">
                <a:solidFill>
                  <a:srgbClr val="003087"/>
                </a:solidFill>
                <a:latin typeface="Calibri" panose="020F0502020204030204" pitchFamily="34" charset="0"/>
                <a:cs typeface="Calibri" panose="020F0502020204030204" pitchFamily="34" charset="0"/>
              </a:rPr>
              <a:t>contributors</a:t>
            </a:r>
            <a:r>
              <a:rPr lang="fr-FR" sz="1600" dirty="0">
                <a:solidFill>
                  <a:srgbClr val="003087"/>
                </a:solidFill>
                <a:latin typeface="Calibri" panose="020F0502020204030204" pitchFamily="34" charset="0"/>
                <a:cs typeface="Calibri" panose="020F0502020204030204" pitchFamily="34" charset="0"/>
              </a:rPr>
              <a:t>-</a:t>
            </a:r>
            <a:r>
              <a:rPr lang="fr-FR" sz="1600" dirty="0" err="1">
                <a:solidFill>
                  <a:srgbClr val="003087"/>
                </a:solidFill>
                <a:latin typeface="Calibri" panose="020F0502020204030204" pitchFamily="34" charset="0"/>
                <a:cs typeface="Calibri" panose="020F0502020204030204" pitchFamily="34" charset="0"/>
              </a:rPr>
              <a:t>length</a:t>
            </a:r>
            <a:r>
              <a:rPr lang="fr-FR" sz="1600" dirty="0">
                <a:solidFill>
                  <a:srgbClr val="003087"/>
                </a:solidFill>
                <a:latin typeface="Calibri" panose="020F0502020204030204" pitchFamily="34" charset="0"/>
                <a:cs typeface="Calibri" panose="020F0502020204030204" pitchFamily="34" charset="0"/>
              </a:rPr>
              <a:t>}</a:t>
            </a:r>
            <a:r>
              <a:rPr lang="fr-FR" sz="1600" dirty="0">
                <a:latin typeface="Calibri" panose="020F0502020204030204" pitchFamily="34" charset="0"/>
                <a:ea typeface="+mn-lt"/>
                <a:cs typeface="Calibri" panose="020F0502020204030204" pitchFamily="34" charset="0"/>
              </a:rPr>
              <a:t> contributeurs.</a:t>
            </a:r>
          </a:p>
          <a:p>
            <a:pPr>
              <a:lnSpc>
                <a:spcPct val="200000"/>
              </a:lnSpc>
            </a:pPr>
            <a:r>
              <a:rPr lang="fr-FR" sz="1600" dirty="0">
                <a:latin typeface="Calibri" panose="020F0502020204030204" pitchFamily="34" charset="0"/>
                <a:ea typeface="+mn-lt"/>
                <a:cs typeface="Calibri" panose="020F0502020204030204" pitchFamily="34" charset="0"/>
              </a:rPr>
              <a:t>📣</a:t>
            </a:r>
            <a:r>
              <a:rPr lang="fr-FR" sz="1600" dirty="0">
                <a:latin typeface="Calibri" panose="020F0502020204030204" pitchFamily="34" charset="0"/>
                <a:cs typeface="Calibri" panose="020F0502020204030204" pitchFamily="34" charset="0"/>
              </a:rPr>
              <a:t> </a:t>
            </a:r>
            <a:r>
              <a:rPr lang="fr-FR" sz="1600" dirty="0">
                <a:solidFill>
                  <a:srgbClr val="003087"/>
                </a:solidFill>
                <a:latin typeface="Calibri" panose="020F0502020204030204" pitchFamily="34" charset="0"/>
                <a:cs typeface="Calibri" panose="020F0502020204030204" pitchFamily="34" charset="0"/>
              </a:rPr>
              <a:t>{new-</a:t>
            </a:r>
            <a:r>
              <a:rPr lang="fr-FR" sz="1600" dirty="0" err="1">
                <a:solidFill>
                  <a:srgbClr val="003087"/>
                </a:solidFill>
                <a:latin typeface="Calibri" panose="020F0502020204030204" pitchFamily="34" charset="0"/>
                <a:cs typeface="Calibri" panose="020F0502020204030204" pitchFamily="34" charset="0"/>
              </a:rPr>
              <a:t>subjects</a:t>
            </a:r>
            <a:r>
              <a:rPr lang="fr-FR" sz="1600" dirty="0">
                <a:solidFill>
                  <a:srgbClr val="003087"/>
                </a:solidFill>
                <a:latin typeface="Calibri" panose="020F0502020204030204" pitchFamily="34" charset="0"/>
                <a:cs typeface="Calibri" panose="020F0502020204030204" pitchFamily="34" charset="0"/>
              </a:rPr>
              <a:t>-</a:t>
            </a:r>
            <a:r>
              <a:rPr lang="fr-FR" sz="1600" dirty="0" err="1">
                <a:solidFill>
                  <a:srgbClr val="003087"/>
                </a:solidFill>
                <a:latin typeface="Calibri" panose="020F0502020204030204" pitchFamily="34" charset="0"/>
                <a:cs typeface="Calibri" panose="020F0502020204030204" pitchFamily="34" charset="0"/>
              </a:rPr>
              <a:t>length</a:t>
            </a:r>
            <a:r>
              <a:rPr lang="fr-FR" sz="1600" dirty="0">
                <a:solidFill>
                  <a:srgbClr val="003087"/>
                </a:solidFill>
                <a:latin typeface="Calibri" panose="020F0502020204030204" pitchFamily="34" charset="0"/>
                <a:cs typeface="Calibri" panose="020F0502020204030204" pitchFamily="34" charset="0"/>
              </a:rPr>
              <a:t>}</a:t>
            </a:r>
            <a:r>
              <a:rPr lang="fr-FR" sz="1600" dirty="0">
                <a:latin typeface="Calibri" panose="020F0502020204030204" pitchFamily="34" charset="0"/>
                <a:cs typeface="Calibri" panose="020F0502020204030204" pitchFamily="34" charset="0"/>
              </a:rPr>
              <a:t> nouveaux sujets.</a:t>
            </a:r>
          </a:p>
          <a:p>
            <a:pPr>
              <a:lnSpc>
                <a:spcPct val="200000"/>
              </a:lnSpc>
            </a:pPr>
            <a:r>
              <a:rPr lang="fr-FR" sz="1600" dirty="0">
                <a:latin typeface="Calibri" panose="020F0502020204030204" pitchFamily="34" charset="0"/>
                <a:ea typeface="+mn-lt"/>
                <a:cs typeface="Calibri" panose="020F0502020204030204" pitchFamily="34" charset="0"/>
              </a:rPr>
              <a:t>💪</a:t>
            </a:r>
            <a:r>
              <a:rPr lang="fr-FR" sz="1600" dirty="0">
                <a:latin typeface="Calibri" panose="020F0502020204030204" pitchFamily="34" charset="0"/>
                <a:cs typeface="Calibri" panose="020F0502020204030204" pitchFamily="34" charset="0"/>
              </a:rPr>
              <a:t> </a:t>
            </a:r>
            <a:r>
              <a:rPr lang="fr-FR" sz="1600" dirty="0">
                <a:solidFill>
                  <a:srgbClr val="003087"/>
                </a:solidFill>
                <a:latin typeface="Calibri" panose="020F0502020204030204" pitchFamily="34" charset="0"/>
                <a:cs typeface="Calibri" panose="020F0502020204030204" pitchFamily="34" charset="0"/>
              </a:rPr>
              <a:t>{new-coachings-</a:t>
            </a:r>
            <a:r>
              <a:rPr lang="fr-FR" sz="1600" dirty="0" err="1">
                <a:solidFill>
                  <a:srgbClr val="003087"/>
                </a:solidFill>
                <a:latin typeface="Calibri" panose="020F0502020204030204" pitchFamily="34" charset="0"/>
                <a:cs typeface="Calibri" panose="020F0502020204030204" pitchFamily="34" charset="0"/>
              </a:rPr>
              <a:t>length</a:t>
            </a:r>
            <a:r>
              <a:rPr lang="fr-FR" sz="1600" dirty="0">
                <a:solidFill>
                  <a:srgbClr val="003087"/>
                </a:solidFill>
                <a:latin typeface="Calibri" panose="020F0502020204030204" pitchFamily="34" charset="0"/>
                <a:cs typeface="Calibri" panose="020F0502020204030204" pitchFamily="34" charset="0"/>
              </a:rPr>
              <a:t>}</a:t>
            </a:r>
            <a:r>
              <a:rPr lang="fr-FR" sz="1600" dirty="0">
                <a:latin typeface="Calibri" panose="020F0502020204030204" pitchFamily="34" charset="0"/>
                <a:cs typeface="Calibri" panose="020F0502020204030204" pitchFamily="34" charset="0"/>
              </a:rPr>
              <a:t> nouveaux coachings.</a:t>
            </a:r>
          </a:p>
          <a:p>
            <a:pPr>
              <a:lnSpc>
                <a:spcPct val="200000"/>
              </a:lnSpc>
            </a:pPr>
            <a:r>
              <a:rPr lang="fr-FR" sz="1600" dirty="0">
                <a:latin typeface="Calibri" panose="020F0502020204030204" pitchFamily="34" charset="0"/>
                <a:ea typeface="+mn-lt"/>
                <a:cs typeface="Calibri" panose="020F0502020204030204" pitchFamily="34" charset="0"/>
              </a:rPr>
              <a:t>📜</a:t>
            </a:r>
            <a:r>
              <a:rPr lang="fr-FR" sz="1600" dirty="0">
                <a:latin typeface="Calibri" panose="020F0502020204030204" pitchFamily="34" charset="0"/>
                <a:cs typeface="Calibri" panose="020F0502020204030204" pitchFamily="34" charset="0"/>
              </a:rPr>
              <a:t> </a:t>
            </a:r>
            <a:r>
              <a:rPr lang="fr-FR" sz="1600" dirty="0">
                <a:solidFill>
                  <a:srgbClr val="003087"/>
                </a:solidFill>
                <a:latin typeface="Calibri" panose="020F0502020204030204" pitchFamily="34" charset="0"/>
                <a:cs typeface="Calibri" panose="020F0502020204030204" pitchFamily="34" charset="0"/>
              </a:rPr>
              <a:t>{new-a3s-length}</a:t>
            </a:r>
            <a:r>
              <a:rPr lang="fr-FR" sz="1600" dirty="0">
                <a:latin typeface="Calibri" panose="020F0502020204030204" pitchFamily="34" charset="0"/>
                <a:cs typeface="Calibri" panose="020F0502020204030204" pitchFamily="34" charset="0"/>
              </a:rPr>
              <a:t> nouvelles A3.</a:t>
            </a:r>
          </a:p>
          <a:p>
            <a:pPr>
              <a:lnSpc>
                <a:spcPct val="200000"/>
              </a:lnSpc>
            </a:pPr>
            <a:r>
              <a:rPr lang="fr-FR" sz="1600" dirty="0">
                <a:latin typeface="Calibri" panose="020F0502020204030204" pitchFamily="34" charset="0"/>
                <a:ea typeface="+mn-lt"/>
                <a:cs typeface="Calibri" panose="020F0502020204030204" pitchFamily="34" charset="0"/>
              </a:rPr>
              <a:t>🧩</a:t>
            </a:r>
            <a:r>
              <a:rPr lang="fr-FR" sz="1600" dirty="0">
                <a:latin typeface="Calibri" panose="020F0502020204030204" pitchFamily="34" charset="0"/>
                <a:cs typeface="Calibri" panose="020F0502020204030204" pitchFamily="34" charset="0"/>
              </a:rPr>
              <a:t> </a:t>
            </a:r>
            <a:r>
              <a:rPr lang="fr-FR" sz="1600" dirty="0">
                <a:solidFill>
                  <a:srgbClr val="003087"/>
                </a:solidFill>
                <a:latin typeface="Calibri" panose="020F0502020204030204" pitchFamily="34" charset="0"/>
                <a:cs typeface="Calibri" panose="020F0502020204030204" pitchFamily="34" charset="0"/>
              </a:rPr>
              <a:t>{new-</a:t>
            </a:r>
            <a:r>
              <a:rPr lang="fr-FR" sz="1600" dirty="0" err="1">
                <a:solidFill>
                  <a:srgbClr val="003087"/>
                </a:solidFill>
                <a:latin typeface="Calibri" panose="020F0502020204030204" pitchFamily="34" charset="0"/>
                <a:cs typeface="Calibri" panose="020F0502020204030204" pitchFamily="34" charset="0"/>
              </a:rPr>
              <a:t>shares</a:t>
            </a:r>
            <a:r>
              <a:rPr lang="fr-FR" sz="1600" dirty="0">
                <a:solidFill>
                  <a:srgbClr val="003087"/>
                </a:solidFill>
                <a:latin typeface="Calibri" panose="020F0502020204030204" pitchFamily="34" charset="0"/>
                <a:cs typeface="Calibri" panose="020F0502020204030204" pitchFamily="34" charset="0"/>
              </a:rPr>
              <a:t>-</a:t>
            </a:r>
            <a:r>
              <a:rPr lang="fr-FR" sz="1600" dirty="0" err="1">
                <a:solidFill>
                  <a:srgbClr val="003087"/>
                </a:solidFill>
                <a:latin typeface="Calibri" panose="020F0502020204030204" pitchFamily="34" charset="0"/>
                <a:cs typeface="Calibri" panose="020F0502020204030204" pitchFamily="34" charset="0"/>
              </a:rPr>
              <a:t>length</a:t>
            </a:r>
            <a:r>
              <a:rPr lang="fr-FR" sz="1600" dirty="0">
                <a:solidFill>
                  <a:srgbClr val="003087"/>
                </a:solidFill>
                <a:latin typeface="Calibri" panose="020F0502020204030204" pitchFamily="34" charset="0"/>
                <a:cs typeface="Calibri" panose="020F0502020204030204" pitchFamily="34" charset="0"/>
              </a:rPr>
              <a:t>}</a:t>
            </a:r>
            <a:r>
              <a:rPr lang="fr-FR" sz="1600" dirty="0">
                <a:latin typeface="Calibri" panose="020F0502020204030204" pitchFamily="34" charset="0"/>
                <a:cs typeface="Calibri" panose="020F0502020204030204" pitchFamily="34" charset="0"/>
              </a:rPr>
              <a:t> nouveaux partages.</a:t>
            </a:r>
          </a:p>
        </p:txBody>
      </p:sp>
      <p:sp>
        <p:nvSpPr>
          <p:cNvPr id="8" name="ZoneTexte 7">
            <a:extLst>
              <a:ext uri="{FF2B5EF4-FFF2-40B4-BE49-F238E27FC236}">
                <a16:creationId xmlns:a16="http://schemas.microsoft.com/office/drawing/2014/main" id="{FAADFA20-A58E-4316-8908-4BDAC5435E91}"/>
              </a:ext>
            </a:extLst>
          </p:cNvPr>
          <p:cNvSpPr txBox="1"/>
          <p:nvPr/>
        </p:nvSpPr>
        <p:spPr>
          <a:xfrm>
            <a:off x="7961182" y="2168612"/>
            <a:ext cx="4092444" cy="343805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200000"/>
              </a:lnSpc>
            </a:pPr>
            <a:r>
              <a:rPr lang="fr-FR" sz="1600" dirty="0">
                <a:solidFill>
                  <a:srgbClr val="000000"/>
                </a:solidFill>
                <a:latin typeface="Calibri" panose="020F0502020204030204" pitchFamily="34" charset="0"/>
                <a:cs typeface="Calibri" panose="020F0502020204030204" pitchFamily="34" charset="0"/>
              </a:rPr>
              <a:t>🦸️ </a:t>
            </a:r>
            <a:r>
              <a:rPr lang="fr-FR" sz="1600" dirty="0">
                <a:solidFill>
                  <a:srgbClr val="003087"/>
                </a:solidFill>
                <a:latin typeface="Calibri" panose="020F0502020204030204" pitchFamily="34" charset="0"/>
                <a:cs typeface="Calibri" panose="020F0502020204030204" pitchFamily="34" charset="0"/>
              </a:rPr>
              <a:t>{</a:t>
            </a:r>
            <a:r>
              <a:rPr lang="fr-FR" sz="1600" dirty="0" err="1">
                <a:solidFill>
                  <a:srgbClr val="003087"/>
                </a:solidFill>
                <a:latin typeface="Calibri" panose="020F0502020204030204" pitchFamily="34" charset="0"/>
                <a:cs typeface="Calibri" panose="020F0502020204030204" pitchFamily="34" charset="0"/>
              </a:rPr>
              <a:t>members-length</a:t>
            </a:r>
            <a:r>
              <a:rPr lang="fr-FR" sz="1600" dirty="0">
                <a:solidFill>
                  <a:srgbClr val="003087"/>
                </a:solidFill>
                <a:latin typeface="Calibri" panose="020F0502020204030204" pitchFamily="34" charset="0"/>
                <a:cs typeface="Calibri" panose="020F0502020204030204" pitchFamily="34" charset="0"/>
              </a:rPr>
              <a:t>}</a:t>
            </a:r>
            <a:r>
              <a:rPr lang="fr-FR" sz="1600" dirty="0">
                <a:latin typeface="Calibri" panose="020F0502020204030204" pitchFamily="34" charset="0"/>
                <a:ea typeface="+mn-lt"/>
                <a:cs typeface="Calibri" panose="020F0502020204030204" pitchFamily="34" charset="0"/>
              </a:rPr>
              <a:t> membres.</a:t>
            </a:r>
          </a:p>
          <a:p>
            <a:pPr>
              <a:lnSpc>
                <a:spcPct val="200000"/>
              </a:lnSpc>
            </a:pPr>
            <a:r>
              <a:rPr lang="fr-FR" sz="1600" dirty="0">
                <a:solidFill>
                  <a:srgbClr val="000000"/>
                </a:solidFill>
                <a:latin typeface="Calibri" panose="020F0502020204030204" pitchFamily="34" charset="0"/>
                <a:cs typeface="Calibri" panose="020F0502020204030204" pitchFamily="34" charset="0"/>
              </a:rPr>
              <a:t>🦸️ </a:t>
            </a:r>
            <a:r>
              <a:rPr lang="fr-FR" sz="1600" dirty="0">
                <a:solidFill>
                  <a:srgbClr val="003087"/>
                </a:solidFill>
                <a:latin typeface="Calibri" panose="020F0502020204030204" pitchFamily="34" charset="0"/>
                <a:cs typeface="Calibri" panose="020F0502020204030204" pitchFamily="34" charset="0"/>
              </a:rPr>
              <a:t>{</a:t>
            </a:r>
            <a:r>
              <a:rPr lang="fr-FR" sz="1600" dirty="0" err="1">
                <a:solidFill>
                  <a:srgbClr val="003087"/>
                </a:solidFill>
                <a:latin typeface="Calibri" panose="020F0502020204030204" pitchFamily="34" charset="0"/>
                <a:cs typeface="Calibri" panose="020F0502020204030204" pitchFamily="34" charset="0"/>
              </a:rPr>
              <a:t>contributors-length</a:t>
            </a:r>
            <a:r>
              <a:rPr lang="fr-FR" sz="1600" dirty="0">
                <a:solidFill>
                  <a:srgbClr val="003087"/>
                </a:solidFill>
                <a:latin typeface="Calibri" panose="020F0502020204030204" pitchFamily="34" charset="0"/>
                <a:cs typeface="Calibri" panose="020F0502020204030204" pitchFamily="34" charset="0"/>
              </a:rPr>
              <a:t>}</a:t>
            </a:r>
            <a:r>
              <a:rPr lang="fr-FR" sz="1600" dirty="0">
                <a:latin typeface="Calibri" panose="020F0502020204030204" pitchFamily="34" charset="0"/>
                <a:ea typeface="+mn-lt"/>
                <a:cs typeface="Calibri" panose="020F0502020204030204" pitchFamily="34" charset="0"/>
              </a:rPr>
              <a:t> contributeurs.</a:t>
            </a:r>
            <a:endParaRPr lang="fr-FR" sz="1600" dirty="0">
              <a:latin typeface="Calibri" panose="020F0502020204030204" pitchFamily="34" charset="0"/>
              <a:cs typeface="Calibri" panose="020F0502020204030204" pitchFamily="34" charset="0"/>
            </a:endParaRPr>
          </a:p>
          <a:p>
            <a:pPr>
              <a:lnSpc>
                <a:spcPct val="200000"/>
              </a:lnSpc>
            </a:pPr>
            <a:r>
              <a:rPr lang="fr-FR" sz="1600" dirty="0">
                <a:latin typeface="Calibri" panose="020F0502020204030204" pitchFamily="34" charset="0"/>
                <a:ea typeface="+mn-lt"/>
                <a:cs typeface="Calibri" panose="020F0502020204030204" pitchFamily="34" charset="0"/>
              </a:rPr>
              <a:t>🔀 </a:t>
            </a:r>
            <a:r>
              <a:rPr lang="fr-FR" sz="1600" dirty="0">
                <a:solidFill>
                  <a:srgbClr val="003087"/>
                </a:solidFill>
                <a:latin typeface="Calibri" panose="020F0502020204030204" pitchFamily="34" charset="0"/>
                <a:cs typeface="Calibri" panose="020F0502020204030204" pitchFamily="34" charset="0"/>
              </a:rPr>
              <a:t>{</a:t>
            </a:r>
            <a:r>
              <a:rPr lang="fr-FR" sz="1600" dirty="0" err="1">
                <a:solidFill>
                  <a:srgbClr val="003087"/>
                </a:solidFill>
                <a:latin typeface="Calibri" panose="020F0502020204030204" pitchFamily="34" charset="0"/>
                <a:cs typeface="Calibri" panose="020F0502020204030204" pitchFamily="34" charset="0"/>
              </a:rPr>
              <a:t>commits-length</a:t>
            </a:r>
            <a:r>
              <a:rPr lang="fr-FR" sz="1600" dirty="0">
                <a:solidFill>
                  <a:srgbClr val="003087"/>
                </a:solidFill>
                <a:latin typeface="Calibri" panose="020F0502020204030204" pitchFamily="34" charset="0"/>
                <a:cs typeface="Calibri" panose="020F0502020204030204" pitchFamily="34" charset="0"/>
              </a:rPr>
              <a:t>}</a:t>
            </a:r>
            <a:r>
              <a:rPr lang="fr-FR" sz="1600" dirty="0">
                <a:latin typeface="Calibri" panose="020F0502020204030204" pitchFamily="34" charset="0"/>
                <a:ea typeface="+mn-lt"/>
                <a:cs typeface="Calibri" panose="020F0502020204030204" pitchFamily="34" charset="0"/>
              </a:rPr>
              <a:t> </a:t>
            </a:r>
            <a:r>
              <a:rPr lang="fr-FR" sz="1600" dirty="0" err="1">
                <a:latin typeface="Calibri" panose="020F0502020204030204" pitchFamily="34" charset="0"/>
                <a:ea typeface="+mn-lt"/>
                <a:cs typeface="Calibri" panose="020F0502020204030204" pitchFamily="34" charset="0"/>
              </a:rPr>
              <a:t>commits</a:t>
            </a:r>
            <a:r>
              <a:rPr lang="fr-FR" sz="1600" dirty="0">
                <a:latin typeface="Calibri" panose="020F0502020204030204" pitchFamily="34" charset="0"/>
                <a:ea typeface="+mn-lt"/>
                <a:cs typeface="Calibri" panose="020F0502020204030204" pitchFamily="34" charset="0"/>
              </a:rPr>
              <a:t>.</a:t>
            </a:r>
          </a:p>
          <a:p>
            <a:pPr>
              <a:lnSpc>
                <a:spcPct val="200000"/>
              </a:lnSpc>
            </a:pPr>
            <a:r>
              <a:rPr lang="fr-FR" sz="1600" dirty="0">
                <a:latin typeface="Calibri" panose="020F0502020204030204" pitchFamily="34" charset="0"/>
                <a:ea typeface="+mn-lt"/>
                <a:cs typeface="Calibri" panose="020F0502020204030204" pitchFamily="34" charset="0"/>
              </a:rPr>
              <a:t>📣</a:t>
            </a:r>
            <a:r>
              <a:rPr lang="fr-FR" sz="1600" dirty="0">
                <a:latin typeface="Calibri" panose="020F0502020204030204" pitchFamily="34" charset="0"/>
                <a:cs typeface="Calibri" panose="020F0502020204030204" pitchFamily="34" charset="0"/>
              </a:rPr>
              <a:t> </a:t>
            </a:r>
            <a:r>
              <a:rPr lang="fr-FR" sz="1600" dirty="0">
                <a:solidFill>
                  <a:srgbClr val="003087"/>
                </a:solidFill>
                <a:latin typeface="Calibri" panose="020F0502020204030204" pitchFamily="34" charset="0"/>
                <a:cs typeface="Calibri" panose="020F0502020204030204" pitchFamily="34" charset="0"/>
              </a:rPr>
              <a:t>{</a:t>
            </a:r>
            <a:r>
              <a:rPr lang="fr-FR" sz="1600" dirty="0" err="1">
                <a:solidFill>
                  <a:srgbClr val="003087"/>
                </a:solidFill>
                <a:latin typeface="Calibri" panose="020F0502020204030204" pitchFamily="34" charset="0"/>
                <a:cs typeface="Calibri" panose="020F0502020204030204" pitchFamily="34" charset="0"/>
              </a:rPr>
              <a:t>subjects-length</a:t>
            </a:r>
            <a:r>
              <a:rPr lang="fr-FR" sz="1600" dirty="0">
                <a:solidFill>
                  <a:srgbClr val="003087"/>
                </a:solidFill>
                <a:latin typeface="Calibri" panose="020F0502020204030204" pitchFamily="34" charset="0"/>
                <a:cs typeface="Calibri" panose="020F0502020204030204" pitchFamily="34" charset="0"/>
              </a:rPr>
              <a:t>}</a:t>
            </a:r>
            <a:r>
              <a:rPr lang="fr-FR" sz="1600" dirty="0">
                <a:latin typeface="Calibri" panose="020F0502020204030204" pitchFamily="34" charset="0"/>
                <a:cs typeface="Calibri" panose="020F0502020204030204" pitchFamily="34" charset="0"/>
              </a:rPr>
              <a:t> sujets.</a:t>
            </a:r>
          </a:p>
          <a:p>
            <a:pPr>
              <a:lnSpc>
                <a:spcPct val="200000"/>
              </a:lnSpc>
            </a:pPr>
            <a:r>
              <a:rPr lang="fr-FR" sz="1600" dirty="0">
                <a:latin typeface="Calibri" panose="020F0502020204030204" pitchFamily="34" charset="0"/>
                <a:ea typeface="+mn-lt"/>
                <a:cs typeface="Calibri" panose="020F0502020204030204" pitchFamily="34" charset="0"/>
              </a:rPr>
              <a:t>💪</a:t>
            </a:r>
            <a:r>
              <a:rPr lang="fr-FR" sz="1600" dirty="0">
                <a:latin typeface="Calibri" panose="020F0502020204030204" pitchFamily="34" charset="0"/>
                <a:cs typeface="Calibri" panose="020F0502020204030204" pitchFamily="34" charset="0"/>
              </a:rPr>
              <a:t> </a:t>
            </a:r>
            <a:r>
              <a:rPr lang="fr-FR" sz="1600" dirty="0">
                <a:solidFill>
                  <a:srgbClr val="003087"/>
                </a:solidFill>
                <a:latin typeface="Calibri" panose="020F0502020204030204" pitchFamily="34" charset="0"/>
                <a:cs typeface="Calibri" panose="020F0502020204030204" pitchFamily="34" charset="0"/>
              </a:rPr>
              <a:t>{coachings-</a:t>
            </a:r>
            <a:r>
              <a:rPr lang="fr-FR" sz="1600" dirty="0" err="1">
                <a:solidFill>
                  <a:srgbClr val="003087"/>
                </a:solidFill>
                <a:latin typeface="Calibri" panose="020F0502020204030204" pitchFamily="34" charset="0"/>
                <a:cs typeface="Calibri" panose="020F0502020204030204" pitchFamily="34" charset="0"/>
              </a:rPr>
              <a:t>length</a:t>
            </a:r>
            <a:r>
              <a:rPr lang="fr-FR" sz="1600" dirty="0">
                <a:solidFill>
                  <a:srgbClr val="003087"/>
                </a:solidFill>
                <a:latin typeface="Calibri" panose="020F0502020204030204" pitchFamily="34" charset="0"/>
                <a:cs typeface="Calibri" panose="020F0502020204030204" pitchFamily="34" charset="0"/>
              </a:rPr>
              <a:t>}</a:t>
            </a:r>
            <a:r>
              <a:rPr lang="fr-FR" sz="1600" dirty="0">
                <a:latin typeface="Calibri" panose="020F0502020204030204" pitchFamily="34" charset="0"/>
                <a:cs typeface="Calibri" panose="020F0502020204030204" pitchFamily="34" charset="0"/>
              </a:rPr>
              <a:t> coachings.</a:t>
            </a:r>
          </a:p>
          <a:p>
            <a:pPr>
              <a:lnSpc>
                <a:spcPct val="200000"/>
              </a:lnSpc>
            </a:pPr>
            <a:r>
              <a:rPr lang="fr-FR" sz="1600" dirty="0">
                <a:latin typeface="Calibri" panose="020F0502020204030204" pitchFamily="34" charset="0"/>
                <a:ea typeface="+mn-lt"/>
                <a:cs typeface="Calibri" panose="020F0502020204030204" pitchFamily="34" charset="0"/>
              </a:rPr>
              <a:t>📜</a:t>
            </a:r>
            <a:r>
              <a:rPr lang="fr-FR" sz="1600" dirty="0">
                <a:latin typeface="Calibri" panose="020F0502020204030204" pitchFamily="34" charset="0"/>
                <a:cs typeface="Calibri" panose="020F0502020204030204" pitchFamily="34" charset="0"/>
              </a:rPr>
              <a:t> </a:t>
            </a:r>
            <a:r>
              <a:rPr lang="fr-FR" sz="1600" dirty="0">
                <a:solidFill>
                  <a:srgbClr val="003087"/>
                </a:solidFill>
                <a:latin typeface="Calibri" panose="020F0502020204030204" pitchFamily="34" charset="0"/>
                <a:cs typeface="Calibri" panose="020F0502020204030204" pitchFamily="34" charset="0"/>
              </a:rPr>
              <a:t>{a3s-length}</a:t>
            </a:r>
            <a:r>
              <a:rPr lang="fr-FR" sz="1600" dirty="0">
                <a:latin typeface="Calibri" panose="020F0502020204030204" pitchFamily="34" charset="0"/>
                <a:cs typeface="Calibri" panose="020F0502020204030204" pitchFamily="34" charset="0"/>
              </a:rPr>
              <a:t> A3.</a:t>
            </a:r>
          </a:p>
          <a:p>
            <a:pPr>
              <a:lnSpc>
                <a:spcPct val="200000"/>
              </a:lnSpc>
            </a:pPr>
            <a:r>
              <a:rPr lang="fr-FR" sz="1600" dirty="0">
                <a:latin typeface="Calibri" panose="020F0502020204030204" pitchFamily="34" charset="0"/>
                <a:ea typeface="+mn-lt"/>
                <a:cs typeface="Calibri" panose="020F0502020204030204" pitchFamily="34" charset="0"/>
              </a:rPr>
              <a:t>🧩</a:t>
            </a:r>
            <a:r>
              <a:rPr lang="fr-FR" sz="1600" dirty="0">
                <a:latin typeface="Calibri" panose="020F0502020204030204" pitchFamily="34" charset="0"/>
                <a:cs typeface="Calibri" panose="020F0502020204030204" pitchFamily="34" charset="0"/>
              </a:rPr>
              <a:t> </a:t>
            </a:r>
            <a:r>
              <a:rPr lang="fr-FR" sz="1600" dirty="0">
                <a:solidFill>
                  <a:srgbClr val="003087"/>
                </a:solidFill>
                <a:latin typeface="Calibri" panose="020F0502020204030204" pitchFamily="34" charset="0"/>
                <a:cs typeface="Calibri" panose="020F0502020204030204" pitchFamily="34" charset="0"/>
              </a:rPr>
              <a:t>{</a:t>
            </a:r>
            <a:r>
              <a:rPr lang="fr-FR" sz="1600" dirty="0" err="1">
                <a:solidFill>
                  <a:srgbClr val="003087"/>
                </a:solidFill>
                <a:latin typeface="Calibri" panose="020F0502020204030204" pitchFamily="34" charset="0"/>
                <a:cs typeface="Calibri" panose="020F0502020204030204" pitchFamily="34" charset="0"/>
              </a:rPr>
              <a:t>shares-length</a:t>
            </a:r>
            <a:r>
              <a:rPr lang="fr-FR" sz="1600" dirty="0">
                <a:solidFill>
                  <a:srgbClr val="003087"/>
                </a:solidFill>
                <a:latin typeface="Calibri" panose="020F0502020204030204" pitchFamily="34" charset="0"/>
                <a:cs typeface="Calibri" panose="020F0502020204030204" pitchFamily="34" charset="0"/>
              </a:rPr>
              <a:t>}</a:t>
            </a:r>
            <a:r>
              <a:rPr lang="fr-FR" sz="1600" dirty="0">
                <a:latin typeface="Calibri" panose="020F0502020204030204" pitchFamily="34" charset="0"/>
                <a:cs typeface="Calibri" panose="020F0502020204030204" pitchFamily="34" charset="0"/>
              </a:rPr>
              <a:t> partages.</a:t>
            </a:r>
          </a:p>
        </p:txBody>
      </p:sp>
      <p:grpSp>
        <p:nvGrpSpPr>
          <p:cNvPr id="13" name="Groupe 12">
            <a:extLst>
              <a:ext uri="{FF2B5EF4-FFF2-40B4-BE49-F238E27FC236}">
                <a16:creationId xmlns:a16="http://schemas.microsoft.com/office/drawing/2014/main" id="{23228FCF-D070-43C2-8241-D93FADB8F65A}"/>
              </a:ext>
            </a:extLst>
          </p:cNvPr>
          <p:cNvGrpSpPr/>
          <p:nvPr/>
        </p:nvGrpSpPr>
        <p:grpSpPr>
          <a:xfrm>
            <a:off x="890722" y="800003"/>
            <a:ext cx="1592086" cy="353696"/>
            <a:chOff x="890722" y="800003"/>
            <a:chExt cx="1592086" cy="353696"/>
          </a:xfrm>
        </p:grpSpPr>
        <p:sp>
          <p:nvSpPr>
            <p:cNvPr id="14" name="Rectangle : coins arrondis 13">
              <a:hlinkClick r:id="rId2"/>
              <a:extLst>
                <a:ext uri="{FF2B5EF4-FFF2-40B4-BE49-F238E27FC236}">
                  <a16:creationId xmlns:a16="http://schemas.microsoft.com/office/drawing/2014/main" id="{BEB55D5E-0A21-4805-B19D-8B6AFE267C0D}"/>
                </a:ext>
              </a:extLst>
            </p:cNvPr>
            <p:cNvSpPr/>
            <p:nvPr/>
          </p:nvSpPr>
          <p:spPr>
            <a:xfrm>
              <a:off x="890722" y="800003"/>
              <a:ext cx="1592086" cy="353696"/>
            </a:xfrm>
            <a:prstGeom prst="roundRect">
              <a:avLst/>
            </a:prstGeom>
            <a:solidFill>
              <a:schemeClr val="bg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4">
              <a:hlinkClick r:id="rId2"/>
              <a:extLst>
                <a:ext uri="{FF2B5EF4-FFF2-40B4-BE49-F238E27FC236}">
                  <a16:creationId xmlns:a16="http://schemas.microsoft.com/office/drawing/2014/main" id="{E90E6F89-62B9-4A51-A83E-A0EA1A2446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963" y="832155"/>
              <a:ext cx="433000" cy="283115"/>
            </a:xfrm>
            <a:prstGeom prst="rect">
              <a:avLst/>
            </a:prstGeom>
          </p:spPr>
        </p:pic>
        <p:sp>
          <p:nvSpPr>
            <p:cNvPr id="16" name="ZoneTexte 15">
              <a:hlinkClick r:id="rId2"/>
              <a:extLst>
                <a:ext uri="{FF2B5EF4-FFF2-40B4-BE49-F238E27FC236}">
                  <a16:creationId xmlns:a16="http://schemas.microsoft.com/office/drawing/2014/main" id="{35F78473-B1C9-41BE-ADE8-38A1B0AD788F}"/>
                </a:ext>
              </a:extLst>
            </p:cNvPr>
            <p:cNvSpPr txBox="1"/>
            <p:nvPr/>
          </p:nvSpPr>
          <p:spPr>
            <a:xfrm>
              <a:off x="1380683" y="841628"/>
              <a:ext cx="1102125" cy="246221"/>
            </a:xfrm>
            <a:prstGeom prst="rect">
              <a:avLst/>
            </a:prstGeom>
            <a:noFill/>
          </p:spPr>
          <p:txBody>
            <a:bodyPr wrap="square" lIns="0" tIns="0" rIns="0" bIns="0" rtlCol="0">
              <a:spAutoFit/>
            </a:bodyPr>
            <a:lstStyle/>
            <a:p>
              <a:r>
                <a:rPr lang="fr-FR" sz="1600" dirty="0">
                  <a:latin typeface="Calibri" panose="020F0502020204030204" pitchFamily="34" charset="0"/>
                  <a:cs typeface="Calibri" panose="020F0502020204030204" pitchFamily="34" charset="0"/>
                  <a:hlinkClick r:id="rId2"/>
                </a:rPr>
                <a:t>Community</a:t>
              </a:r>
              <a:endParaRPr lang="fr-FR" sz="16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931198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721" y="145569"/>
            <a:ext cx="11309328" cy="598983"/>
          </a:xfrm>
        </p:spPr>
        <p:txBody>
          <a:bodyPr/>
          <a:lstStyle/>
          <a:p>
            <a:r>
              <a:rPr lang="fr-FR" sz="4850" dirty="0">
                <a:latin typeface="KPMG Thin"/>
              </a:rPr>
              <a:t>/Community &lt;:/&gt; Suivi de {report-date}</a:t>
            </a:r>
          </a:p>
        </p:txBody>
      </p:sp>
      <p:sp>
        <p:nvSpPr>
          <p:cNvPr id="4" name="Rectangle : coins arrondis 3">
            <a:extLst>
              <a:ext uri="{FF2B5EF4-FFF2-40B4-BE49-F238E27FC236}">
                <a16:creationId xmlns:a16="http://schemas.microsoft.com/office/drawing/2014/main" id="{9715E8BB-50F6-4083-89EC-C7EB71DCB2D5}"/>
              </a:ext>
            </a:extLst>
          </p:cNvPr>
          <p:cNvSpPr/>
          <p:nvPr/>
        </p:nvSpPr>
        <p:spPr>
          <a:xfrm>
            <a:off x="7591425" y="1404907"/>
            <a:ext cx="4095748" cy="2099129"/>
          </a:xfrm>
          <a:prstGeom prst="roundRect">
            <a:avLst>
              <a:gd name="adj" fmla="val 3213"/>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8087C884-A3C9-4ABB-8F2B-6F3F5F03B012}"/>
              </a:ext>
            </a:extLst>
          </p:cNvPr>
          <p:cNvSpPr txBox="1"/>
          <p:nvPr/>
        </p:nvSpPr>
        <p:spPr>
          <a:xfrm>
            <a:off x="7962898" y="1523845"/>
            <a:ext cx="3512527"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fr-FR" sz="2800" dirty="0">
                <a:solidFill>
                  <a:srgbClr val="003087"/>
                </a:solidFill>
                <a:latin typeface="KPMG"/>
              </a:rPr>
              <a:t>Depuis sa création</a:t>
            </a:r>
          </a:p>
        </p:txBody>
      </p:sp>
      <p:sp>
        <p:nvSpPr>
          <p:cNvPr id="7" name="ZoneTexte 6">
            <a:extLst>
              <a:ext uri="{FF2B5EF4-FFF2-40B4-BE49-F238E27FC236}">
                <a16:creationId xmlns:a16="http://schemas.microsoft.com/office/drawing/2014/main" id="{64E6C6EE-689B-4367-B3FE-2A17F02FEDEC}"/>
              </a:ext>
            </a:extLst>
          </p:cNvPr>
          <p:cNvSpPr txBox="1"/>
          <p:nvPr/>
        </p:nvSpPr>
        <p:spPr>
          <a:xfrm>
            <a:off x="1770486" y="2168613"/>
            <a:ext cx="4538295" cy="93609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50000"/>
              </a:lnSpc>
            </a:pPr>
            <a:r>
              <a:rPr lang="fr-FR" sz="1400" dirty="0">
                <a:latin typeface="Calibri" panose="020F0502020204030204" pitchFamily="34" charset="0"/>
                <a:ea typeface="+mn-lt"/>
                <a:cs typeface="Calibri" panose="020F0502020204030204" pitchFamily="34" charset="0"/>
              </a:rPr>
              <a:t>{#no-new-</a:t>
            </a:r>
            <a:r>
              <a:rPr lang="fr-FR" sz="1400" dirty="0" err="1">
                <a:latin typeface="Calibri" panose="020F0502020204030204" pitchFamily="34" charset="0"/>
                <a:ea typeface="+mn-lt"/>
                <a:cs typeface="Calibri" panose="020F0502020204030204" pitchFamily="34" charset="0"/>
              </a:rPr>
              <a:t>member</a:t>
            </a:r>
            <a:r>
              <a:rPr lang="fr-FR" sz="1400" dirty="0">
                <a:latin typeface="Calibri" panose="020F0502020204030204" pitchFamily="34" charset="0"/>
                <a:ea typeface="+mn-lt"/>
                <a:cs typeface="Calibri" panose="020F0502020204030204" pitchFamily="34" charset="0"/>
              </a:rPr>
              <a:t>}</a:t>
            </a:r>
            <a:r>
              <a:rPr lang="fr-FR" sz="1400" i="1" dirty="0">
                <a:latin typeface="Calibri" panose="020F0502020204030204" pitchFamily="34" charset="0"/>
                <a:ea typeface="+mn-lt"/>
                <a:cs typeface="Calibri" panose="020F0502020204030204" pitchFamily="34" charset="0"/>
              </a:rPr>
              <a:t>Aucun nouveau membre.</a:t>
            </a:r>
            <a:r>
              <a:rPr lang="fr-FR" sz="1400" dirty="0">
                <a:latin typeface="Calibri" panose="020F0502020204030204" pitchFamily="34" charset="0"/>
                <a:cs typeface="Calibri" panose="020F0502020204030204" pitchFamily="34" charset="0"/>
              </a:rPr>
              <a:t>{/no-new-</a:t>
            </a:r>
            <a:r>
              <a:rPr lang="fr-FR" sz="1400" dirty="0" err="1">
                <a:latin typeface="Calibri" panose="020F0502020204030204" pitchFamily="34" charset="0"/>
                <a:cs typeface="Calibri" panose="020F0502020204030204" pitchFamily="34" charset="0"/>
              </a:rPr>
              <a:t>member</a:t>
            </a:r>
            <a:r>
              <a:rPr lang="fr-FR" sz="1400" dirty="0">
                <a:latin typeface="Calibri" panose="020F0502020204030204" pitchFamily="34" charset="0"/>
                <a:cs typeface="Calibri" panose="020F0502020204030204" pitchFamily="34" charset="0"/>
              </a:rPr>
              <a:t>}{#new-</a:t>
            </a:r>
            <a:r>
              <a:rPr lang="fr-FR" sz="1400" dirty="0" err="1">
                <a:latin typeface="Calibri" panose="020F0502020204030204" pitchFamily="34" charset="0"/>
                <a:cs typeface="Calibri" panose="020F0502020204030204" pitchFamily="34" charset="0"/>
              </a:rPr>
              <a:t>members</a:t>
            </a:r>
            <a:r>
              <a:rPr lang="fr-FR" sz="1400" dirty="0">
                <a:latin typeface="Calibri" panose="020F0502020204030204" pitchFamily="34" charset="0"/>
                <a:cs typeface="Calibri" panose="020F0502020204030204" pitchFamily="34" charset="0"/>
              </a:rPr>
              <a:t>}</a:t>
            </a:r>
            <a:r>
              <a:rPr lang="fr-FR" sz="1400" dirty="0">
                <a:solidFill>
                  <a:srgbClr val="000000"/>
                </a:solidFill>
                <a:latin typeface="Calibri"/>
                <a:cs typeface="Arial"/>
              </a:rPr>
              <a:t>🦸️ </a:t>
            </a:r>
            <a:r>
              <a:rPr lang="fr-FR" sz="1400" dirty="0">
                <a:solidFill>
                  <a:srgbClr val="003087"/>
                </a:solidFill>
                <a:latin typeface="Calibri"/>
                <a:cs typeface="Calibri"/>
              </a:rPr>
              <a:t>{</a:t>
            </a:r>
            <a:r>
              <a:rPr lang="fr-FR" sz="1400" dirty="0" err="1">
                <a:solidFill>
                  <a:srgbClr val="003087"/>
                </a:solidFill>
                <a:latin typeface="Calibri"/>
                <a:cs typeface="Calibri"/>
              </a:rPr>
              <a:t>name</a:t>
            </a:r>
            <a:r>
              <a:rPr lang="fr-FR" sz="1400" dirty="0">
                <a:solidFill>
                  <a:srgbClr val="003087"/>
                </a:solidFill>
                <a:latin typeface="Calibri"/>
                <a:cs typeface="Calibri"/>
              </a:rPr>
              <a:t>}</a:t>
            </a:r>
          </a:p>
          <a:p>
            <a:pPr>
              <a:lnSpc>
                <a:spcPct val="150000"/>
              </a:lnSpc>
            </a:pPr>
            <a:r>
              <a:rPr lang="fr-FR" sz="1400" dirty="0">
                <a:latin typeface="Calibri" panose="020F0502020204030204" pitchFamily="34" charset="0"/>
                <a:cs typeface="Calibri" panose="020F0502020204030204" pitchFamily="34" charset="0"/>
              </a:rPr>
              <a:t>{/new-</a:t>
            </a:r>
            <a:r>
              <a:rPr lang="fr-FR" sz="1400" dirty="0" err="1">
                <a:latin typeface="Calibri" panose="020F0502020204030204" pitchFamily="34" charset="0"/>
                <a:cs typeface="Calibri" panose="020F0502020204030204" pitchFamily="34" charset="0"/>
              </a:rPr>
              <a:t>members</a:t>
            </a:r>
            <a:r>
              <a:rPr lang="fr-FR" sz="1400" dirty="0">
                <a:latin typeface="Calibri" panose="020F0502020204030204" pitchFamily="34" charset="0"/>
                <a:cs typeface="Calibri" panose="020F0502020204030204" pitchFamily="34" charset="0"/>
              </a:rPr>
              <a:t>}</a:t>
            </a:r>
            <a:endParaRPr lang="fr-FR" sz="1400" dirty="0">
              <a:latin typeface="Calibri" panose="020F0502020204030204" pitchFamily="34" charset="0"/>
              <a:ea typeface="+mn-lt"/>
              <a:cs typeface="Calibri" panose="020F0502020204030204" pitchFamily="34" charset="0"/>
            </a:endParaRPr>
          </a:p>
        </p:txBody>
      </p:sp>
      <p:sp>
        <p:nvSpPr>
          <p:cNvPr id="8" name="ZoneTexte 7">
            <a:extLst>
              <a:ext uri="{FF2B5EF4-FFF2-40B4-BE49-F238E27FC236}">
                <a16:creationId xmlns:a16="http://schemas.microsoft.com/office/drawing/2014/main" id="{FAADFA20-A58E-4316-8908-4BDAC5435E91}"/>
              </a:ext>
            </a:extLst>
          </p:cNvPr>
          <p:cNvSpPr txBox="1"/>
          <p:nvPr/>
        </p:nvSpPr>
        <p:spPr>
          <a:xfrm>
            <a:off x="7961182" y="2168612"/>
            <a:ext cx="4092444" cy="42184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200000"/>
              </a:lnSpc>
            </a:pPr>
            <a:r>
              <a:rPr lang="fr-FR" sz="1600" dirty="0">
                <a:solidFill>
                  <a:srgbClr val="000000"/>
                </a:solidFill>
                <a:latin typeface="Calibri"/>
                <a:cs typeface="Arial"/>
              </a:rPr>
              <a:t>🦸️ </a:t>
            </a:r>
            <a:r>
              <a:rPr lang="fr-FR" sz="1600" dirty="0">
                <a:solidFill>
                  <a:srgbClr val="003087"/>
                </a:solidFill>
                <a:latin typeface="Calibri"/>
                <a:cs typeface="Calibri"/>
              </a:rPr>
              <a:t>{</a:t>
            </a:r>
            <a:r>
              <a:rPr lang="fr-FR" sz="1600" dirty="0" err="1">
                <a:solidFill>
                  <a:srgbClr val="003087"/>
                </a:solidFill>
                <a:latin typeface="Calibri"/>
                <a:cs typeface="Calibri"/>
              </a:rPr>
              <a:t>members-length</a:t>
            </a:r>
            <a:r>
              <a:rPr lang="fr-FR" sz="1600" dirty="0">
                <a:solidFill>
                  <a:srgbClr val="003087"/>
                </a:solidFill>
                <a:latin typeface="Calibri"/>
                <a:cs typeface="Calibri"/>
              </a:rPr>
              <a:t>}</a:t>
            </a:r>
            <a:r>
              <a:rPr lang="fr-FR" sz="1600" dirty="0">
                <a:latin typeface="Calibri"/>
                <a:ea typeface="+mn-lt"/>
                <a:cs typeface="+mn-lt"/>
              </a:rPr>
              <a:t> membres.</a:t>
            </a:r>
            <a:endParaRPr lang="fr-FR" dirty="0">
              <a:cs typeface="Arial"/>
            </a:endParaRPr>
          </a:p>
        </p:txBody>
      </p:sp>
      <p:sp>
        <p:nvSpPr>
          <p:cNvPr id="9" name="ZoneTexte 8">
            <a:extLst>
              <a:ext uri="{FF2B5EF4-FFF2-40B4-BE49-F238E27FC236}">
                <a16:creationId xmlns:a16="http://schemas.microsoft.com/office/drawing/2014/main" id="{054E9E48-DFFD-4FC0-9111-D48A4904E5BD}"/>
              </a:ext>
            </a:extLst>
          </p:cNvPr>
          <p:cNvSpPr txBox="1"/>
          <p:nvPr/>
        </p:nvSpPr>
        <p:spPr>
          <a:xfrm>
            <a:off x="1770487" y="1523845"/>
            <a:ext cx="4538295"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fr-FR" sz="2800" dirty="0">
                <a:solidFill>
                  <a:srgbClr val="003087"/>
                </a:solidFill>
                <a:latin typeface="KPMG"/>
              </a:rPr>
              <a:t>Nouveaux membres ce mois</a:t>
            </a:r>
          </a:p>
        </p:txBody>
      </p:sp>
      <p:grpSp>
        <p:nvGrpSpPr>
          <p:cNvPr id="10" name="Groupe 9">
            <a:extLst>
              <a:ext uri="{FF2B5EF4-FFF2-40B4-BE49-F238E27FC236}">
                <a16:creationId xmlns:a16="http://schemas.microsoft.com/office/drawing/2014/main" id="{480F518C-FB4A-48AC-A5D9-48426F75D082}"/>
              </a:ext>
            </a:extLst>
          </p:cNvPr>
          <p:cNvGrpSpPr/>
          <p:nvPr/>
        </p:nvGrpSpPr>
        <p:grpSpPr>
          <a:xfrm>
            <a:off x="890722" y="800003"/>
            <a:ext cx="1592086" cy="353696"/>
            <a:chOff x="890722" y="800003"/>
            <a:chExt cx="1592086" cy="353696"/>
          </a:xfrm>
        </p:grpSpPr>
        <p:sp>
          <p:nvSpPr>
            <p:cNvPr id="14" name="Rectangle : coins arrondis 13">
              <a:hlinkClick r:id="rId2"/>
              <a:extLst>
                <a:ext uri="{FF2B5EF4-FFF2-40B4-BE49-F238E27FC236}">
                  <a16:creationId xmlns:a16="http://schemas.microsoft.com/office/drawing/2014/main" id="{3B4CE53B-809A-431D-8E95-71197F22C103}"/>
                </a:ext>
              </a:extLst>
            </p:cNvPr>
            <p:cNvSpPr/>
            <p:nvPr/>
          </p:nvSpPr>
          <p:spPr>
            <a:xfrm>
              <a:off x="890722" y="800003"/>
              <a:ext cx="1592086" cy="353696"/>
            </a:xfrm>
            <a:prstGeom prst="roundRect">
              <a:avLst/>
            </a:prstGeom>
            <a:solidFill>
              <a:schemeClr val="bg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4">
              <a:hlinkClick r:id="rId2"/>
              <a:extLst>
                <a:ext uri="{FF2B5EF4-FFF2-40B4-BE49-F238E27FC236}">
                  <a16:creationId xmlns:a16="http://schemas.microsoft.com/office/drawing/2014/main" id="{3B3FC018-F12B-4712-A61C-F0BD17C45F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963" y="832155"/>
              <a:ext cx="433000" cy="283115"/>
            </a:xfrm>
            <a:prstGeom prst="rect">
              <a:avLst/>
            </a:prstGeom>
          </p:spPr>
        </p:pic>
        <p:sp>
          <p:nvSpPr>
            <p:cNvPr id="16" name="ZoneTexte 15">
              <a:hlinkClick r:id="rId2"/>
              <a:extLst>
                <a:ext uri="{FF2B5EF4-FFF2-40B4-BE49-F238E27FC236}">
                  <a16:creationId xmlns:a16="http://schemas.microsoft.com/office/drawing/2014/main" id="{89515DDF-2AFF-48F3-B22F-E15C671D94AD}"/>
                </a:ext>
              </a:extLst>
            </p:cNvPr>
            <p:cNvSpPr txBox="1"/>
            <p:nvPr/>
          </p:nvSpPr>
          <p:spPr>
            <a:xfrm>
              <a:off x="1380683" y="841628"/>
              <a:ext cx="1102125" cy="246221"/>
            </a:xfrm>
            <a:prstGeom prst="rect">
              <a:avLst/>
            </a:prstGeom>
            <a:noFill/>
          </p:spPr>
          <p:txBody>
            <a:bodyPr wrap="square" lIns="0" tIns="0" rIns="0" bIns="0" rtlCol="0">
              <a:spAutoFit/>
            </a:bodyPr>
            <a:lstStyle/>
            <a:p>
              <a:r>
                <a:rPr lang="fr-FR" sz="1600" dirty="0">
                  <a:latin typeface="Calibri" panose="020F0502020204030204" pitchFamily="34" charset="0"/>
                  <a:cs typeface="Calibri" panose="020F0502020204030204" pitchFamily="34" charset="0"/>
                  <a:hlinkClick r:id="rId2"/>
                </a:rPr>
                <a:t>Community</a:t>
              </a:r>
              <a:endParaRPr lang="fr-FR" sz="1600" dirty="0">
                <a:latin typeface="Calibri" panose="020F0502020204030204" pitchFamily="34" charset="0"/>
                <a:cs typeface="Calibri" panose="020F0502020204030204" pitchFamily="34" charset="0"/>
              </a:endParaRPr>
            </a:p>
          </p:txBody>
        </p:sp>
      </p:grpSp>
      <p:grpSp>
        <p:nvGrpSpPr>
          <p:cNvPr id="5" name="Groupe 4">
            <a:extLst>
              <a:ext uri="{FF2B5EF4-FFF2-40B4-BE49-F238E27FC236}">
                <a16:creationId xmlns:a16="http://schemas.microsoft.com/office/drawing/2014/main" id="{A2427B61-400F-4011-85BF-159CB36B1A5D}"/>
              </a:ext>
            </a:extLst>
          </p:cNvPr>
          <p:cNvGrpSpPr/>
          <p:nvPr/>
        </p:nvGrpSpPr>
        <p:grpSpPr>
          <a:xfrm>
            <a:off x="8638106" y="2922663"/>
            <a:ext cx="2162109" cy="328151"/>
            <a:chOff x="8638106" y="2922663"/>
            <a:chExt cx="2162109" cy="328151"/>
          </a:xfrm>
        </p:grpSpPr>
        <p:sp>
          <p:nvSpPr>
            <p:cNvPr id="17" name="Rectangle : coins arrondis 16">
              <a:hlinkClick r:id="rId2"/>
              <a:extLst>
                <a:ext uri="{FF2B5EF4-FFF2-40B4-BE49-F238E27FC236}">
                  <a16:creationId xmlns:a16="http://schemas.microsoft.com/office/drawing/2014/main" id="{CC83DF75-413D-4510-890C-89EDCDEE2763}"/>
                </a:ext>
              </a:extLst>
            </p:cNvPr>
            <p:cNvSpPr/>
            <p:nvPr/>
          </p:nvSpPr>
          <p:spPr>
            <a:xfrm>
              <a:off x="8638106" y="2922663"/>
              <a:ext cx="2057177" cy="328151"/>
            </a:xfrm>
            <a:prstGeom prst="roundRect">
              <a:avLst/>
            </a:prstGeom>
            <a:solidFill>
              <a:schemeClr val="bg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Image 17">
              <a:hlinkClick r:id="rId2"/>
              <a:extLst>
                <a:ext uri="{FF2B5EF4-FFF2-40B4-BE49-F238E27FC236}">
                  <a16:creationId xmlns:a16="http://schemas.microsoft.com/office/drawing/2014/main" id="{D93D317B-93FF-4034-B314-E2A853F288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5348" y="2954815"/>
              <a:ext cx="433000" cy="283115"/>
            </a:xfrm>
            <a:prstGeom prst="rect">
              <a:avLst/>
            </a:prstGeom>
          </p:spPr>
        </p:pic>
        <p:sp>
          <p:nvSpPr>
            <p:cNvPr id="19" name="ZoneTexte 18">
              <a:extLst>
                <a:ext uri="{FF2B5EF4-FFF2-40B4-BE49-F238E27FC236}">
                  <a16:creationId xmlns:a16="http://schemas.microsoft.com/office/drawing/2014/main" id="{E7A41482-E51E-45DE-9B0F-3103D231278F}"/>
                </a:ext>
              </a:extLst>
            </p:cNvPr>
            <p:cNvSpPr txBox="1"/>
            <p:nvPr/>
          </p:nvSpPr>
          <p:spPr>
            <a:xfrm>
              <a:off x="9128068" y="2964288"/>
              <a:ext cx="1672147" cy="246221"/>
            </a:xfrm>
            <a:prstGeom prst="rect">
              <a:avLst/>
            </a:prstGeom>
            <a:noFill/>
          </p:spPr>
          <p:txBody>
            <a:bodyPr wrap="square" lIns="0" tIns="0" rIns="0" bIns="0" rtlCol="0">
              <a:spAutoFit/>
            </a:bodyPr>
            <a:lstStyle/>
            <a:p>
              <a:r>
                <a:rPr lang="fr-FR" sz="1600" dirty="0">
                  <a:latin typeface="Calibri" panose="020F0502020204030204" pitchFamily="34" charset="0"/>
                  <a:cs typeface="Calibri" panose="020F0502020204030204" pitchFamily="34" charset="0"/>
                  <a:hlinkClick r:id="rId2"/>
                </a:rPr>
                <a:t>Voir les membres</a:t>
              </a:r>
              <a:endParaRPr lang="fr-FR" sz="16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25480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721" y="145569"/>
            <a:ext cx="11309328" cy="598983"/>
          </a:xfrm>
        </p:spPr>
        <p:txBody>
          <a:bodyPr/>
          <a:lstStyle/>
          <a:p>
            <a:r>
              <a:rPr lang="fr-FR" sz="4850" dirty="0">
                <a:latin typeface="KPMG Thin"/>
              </a:rPr>
              <a:t>/Community &lt;:/&gt; Suivi de {report-date}</a:t>
            </a:r>
          </a:p>
        </p:txBody>
      </p:sp>
      <p:sp>
        <p:nvSpPr>
          <p:cNvPr id="4" name="Rectangle : coins arrondis 3">
            <a:extLst>
              <a:ext uri="{FF2B5EF4-FFF2-40B4-BE49-F238E27FC236}">
                <a16:creationId xmlns:a16="http://schemas.microsoft.com/office/drawing/2014/main" id="{9715E8BB-50F6-4083-89EC-C7EB71DCB2D5}"/>
              </a:ext>
            </a:extLst>
          </p:cNvPr>
          <p:cNvSpPr/>
          <p:nvPr/>
        </p:nvSpPr>
        <p:spPr>
          <a:xfrm>
            <a:off x="7591425" y="1404908"/>
            <a:ext cx="4095748" cy="1568448"/>
          </a:xfrm>
          <a:prstGeom prst="roundRect">
            <a:avLst>
              <a:gd name="adj" fmla="val 3213"/>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8087C884-A3C9-4ABB-8F2B-6F3F5F03B012}"/>
              </a:ext>
            </a:extLst>
          </p:cNvPr>
          <p:cNvSpPr txBox="1"/>
          <p:nvPr/>
        </p:nvSpPr>
        <p:spPr>
          <a:xfrm>
            <a:off x="7962898" y="1523845"/>
            <a:ext cx="3512527"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fr-FR" sz="2800" dirty="0">
                <a:solidFill>
                  <a:srgbClr val="003087"/>
                </a:solidFill>
                <a:latin typeface="KPMG"/>
              </a:rPr>
              <a:t>Depuis sa création</a:t>
            </a:r>
          </a:p>
        </p:txBody>
      </p:sp>
      <p:sp>
        <p:nvSpPr>
          <p:cNvPr id="7" name="ZoneTexte 6">
            <a:extLst>
              <a:ext uri="{FF2B5EF4-FFF2-40B4-BE49-F238E27FC236}">
                <a16:creationId xmlns:a16="http://schemas.microsoft.com/office/drawing/2014/main" id="{64E6C6EE-689B-4367-B3FE-2A17F02FEDEC}"/>
              </a:ext>
            </a:extLst>
          </p:cNvPr>
          <p:cNvSpPr txBox="1"/>
          <p:nvPr/>
        </p:nvSpPr>
        <p:spPr>
          <a:xfrm>
            <a:off x="1770486" y="2168613"/>
            <a:ext cx="4538295" cy="86177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50000"/>
              </a:lnSpc>
            </a:pPr>
            <a:r>
              <a:rPr lang="fr-FR" sz="1400" dirty="0">
                <a:latin typeface="Calibri" panose="020F0502020204030204" pitchFamily="34" charset="0"/>
                <a:ea typeface="+mn-lt"/>
                <a:cs typeface="Calibri" panose="020F0502020204030204" pitchFamily="34" charset="0"/>
              </a:rPr>
              <a:t>{#no-new-</a:t>
            </a:r>
            <a:r>
              <a:rPr lang="fr-FR" sz="1400" dirty="0" err="1">
                <a:latin typeface="Calibri" panose="020F0502020204030204" pitchFamily="34" charset="0"/>
                <a:ea typeface="+mn-lt"/>
                <a:cs typeface="Calibri" panose="020F0502020204030204" pitchFamily="34" charset="0"/>
              </a:rPr>
              <a:t>contributor</a:t>
            </a:r>
            <a:r>
              <a:rPr lang="fr-FR" sz="1400" dirty="0">
                <a:latin typeface="Calibri" panose="020F0502020204030204" pitchFamily="34" charset="0"/>
                <a:ea typeface="+mn-lt"/>
                <a:cs typeface="Calibri" panose="020F0502020204030204" pitchFamily="34" charset="0"/>
              </a:rPr>
              <a:t>}</a:t>
            </a:r>
            <a:r>
              <a:rPr lang="fr-FR" sz="1400" i="1" dirty="0">
                <a:latin typeface="Calibri" panose="020F0502020204030204" pitchFamily="34" charset="0"/>
                <a:ea typeface="+mn-lt"/>
                <a:cs typeface="Calibri" panose="020F0502020204030204" pitchFamily="34" charset="0"/>
              </a:rPr>
              <a:t>Aucun contributeur.</a:t>
            </a:r>
            <a:r>
              <a:rPr lang="fr-FR" sz="1400" dirty="0">
                <a:latin typeface="Calibri" panose="020F0502020204030204" pitchFamily="34" charset="0"/>
                <a:cs typeface="Calibri" panose="020F0502020204030204" pitchFamily="34" charset="0"/>
              </a:rPr>
              <a:t>{/no-new-</a:t>
            </a:r>
            <a:r>
              <a:rPr lang="fr-FR" sz="1400" dirty="0" err="1">
                <a:latin typeface="Calibri" panose="020F0502020204030204" pitchFamily="34" charset="0"/>
                <a:cs typeface="Calibri" panose="020F0502020204030204" pitchFamily="34" charset="0"/>
              </a:rPr>
              <a:t>contributor</a:t>
            </a:r>
            <a:r>
              <a:rPr lang="fr-FR" sz="1400" dirty="0">
                <a:latin typeface="Calibri" panose="020F0502020204030204" pitchFamily="34" charset="0"/>
                <a:cs typeface="Calibri" panose="020F0502020204030204" pitchFamily="34" charset="0"/>
              </a:rPr>
              <a:t>}{#new-</a:t>
            </a:r>
            <a:r>
              <a:rPr lang="fr-FR" sz="1400" dirty="0" err="1">
                <a:latin typeface="Calibri" panose="020F0502020204030204" pitchFamily="34" charset="0"/>
                <a:cs typeface="Calibri" panose="020F0502020204030204" pitchFamily="34" charset="0"/>
              </a:rPr>
              <a:t>contributors</a:t>
            </a:r>
            <a:r>
              <a:rPr lang="fr-FR" sz="1400" dirty="0">
                <a:latin typeface="Calibri" panose="020F0502020204030204" pitchFamily="34" charset="0"/>
                <a:cs typeface="Calibri" panose="020F0502020204030204" pitchFamily="34" charset="0"/>
              </a:rPr>
              <a:t>}</a:t>
            </a:r>
            <a:r>
              <a:rPr lang="fr-FR" sz="1400" dirty="0">
                <a:solidFill>
                  <a:srgbClr val="000000"/>
                </a:solidFill>
                <a:latin typeface="Calibri"/>
                <a:cs typeface="Arial"/>
              </a:rPr>
              <a:t>🦸️ </a:t>
            </a:r>
            <a:r>
              <a:rPr lang="fr-FR" sz="1400" dirty="0">
                <a:solidFill>
                  <a:srgbClr val="003087"/>
                </a:solidFill>
                <a:latin typeface="Calibri"/>
                <a:cs typeface="Calibri"/>
              </a:rPr>
              <a:t>{</a:t>
            </a:r>
            <a:r>
              <a:rPr lang="fr-FR" sz="1400" dirty="0" err="1">
                <a:solidFill>
                  <a:srgbClr val="003087"/>
                </a:solidFill>
                <a:latin typeface="Calibri"/>
                <a:cs typeface="Calibri"/>
              </a:rPr>
              <a:t>name</a:t>
            </a:r>
            <a:r>
              <a:rPr lang="fr-FR" sz="1400" dirty="0">
                <a:solidFill>
                  <a:srgbClr val="003087"/>
                </a:solidFill>
                <a:latin typeface="Calibri"/>
                <a:cs typeface="Calibri"/>
              </a:rPr>
              <a:t>}</a:t>
            </a:r>
          </a:p>
          <a:p>
            <a:r>
              <a:rPr lang="fr-FR" sz="1400" dirty="0">
                <a:latin typeface="Calibri" panose="020F0502020204030204" pitchFamily="34" charset="0"/>
                <a:cs typeface="Calibri" panose="020F0502020204030204" pitchFamily="34" charset="0"/>
              </a:rPr>
              <a:t>{/new-</a:t>
            </a:r>
            <a:r>
              <a:rPr lang="fr-FR" sz="1400" dirty="0" err="1">
                <a:latin typeface="Calibri" panose="020F0502020204030204" pitchFamily="34" charset="0"/>
                <a:cs typeface="Calibri" panose="020F0502020204030204" pitchFamily="34" charset="0"/>
              </a:rPr>
              <a:t>contributors</a:t>
            </a:r>
            <a:r>
              <a:rPr lang="fr-FR" sz="1400" dirty="0">
                <a:latin typeface="Calibri" panose="020F0502020204030204" pitchFamily="34" charset="0"/>
                <a:cs typeface="Calibri" panose="020F0502020204030204" pitchFamily="34" charset="0"/>
              </a:rPr>
              <a:t>}</a:t>
            </a:r>
            <a:endParaRPr lang="fr-FR" sz="1400" dirty="0">
              <a:latin typeface="Calibri" panose="020F0502020204030204" pitchFamily="34" charset="0"/>
              <a:ea typeface="+mn-lt"/>
              <a:cs typeface="Calibri" panose="020F0502020204030204" pitchFamily="34" charset="0"/>
            </a:endParaRPr>
          </a:p>
        </p:txBody>
      </p:sp>
      <p:sp>
        <p:nvSpPr>
          <p:cNvPr id="8" name="ZoneTexte 7">
            <a:extLst>
              <a:ext uri="{FF2B5EF4-FFF2-40B4-BE49-F238E27FC236}">
                <a16:creationId xmlns:a16="http://schemas.microsoft.com/office/drawing/2014/main" id="{FAADFA20-A58E-4316-8908-4BDAC5435E91}"/>
              </a:ext>
            </a:extLst>
          </p:cNvPr>
          <p:cNvSpPr txBox="1"/>
          <p:nvPr/>
        </p:nvSpPr>
        <p:spPr>
          <a:xfrm>
            <a:off x="7961182" y="2168612"/>
            <a:ext cx="4092444" cy="42184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200000"/>
              </a:lnSpc>
            </a:pPr>
            <a:r>
              <a:rPr lang="fr-FR" sz="1600" dirty="0">
                <a:solidFill>
                  <a:srgbClr val="000000"/>
                </a:solidFill>
                <a:latin typeface="Calibri"/>
                <a:cs typeface="Arial"/>
              </a:rPr>
              <a:t>🦸️ </a:t>
            </a:r>
            <a:r>
              <a:rPr lang="fr-FR" sz="1600" dirty="0">
                <a:solidFill>
                  <a:srgbClr val="003087"/>
                </a:solidFill>
                <a:latin typeface="Calibri"/>
                <a:cs typeface="Calibri"/>
              </a:rPr>
              <a:t>{</a:t>
            </a:r>
            <a:r>
              <a:rPr lang="fr-FR" sz="1600" dirty="0" err="1">
                <a:solidFill>
                  <a:srgbClr val="003087"/>
                </a:solidFill>
                <a:latin typeface="Calibri"/>
                <a:cs typeface="Calibri"/>
              </a:rPr>
              <a:t>contributors-length</a:t>
            </a:r>
            <a:r>
              <a:rPr lang="fr-FR" sz="1600" dirty="0">
                <a:solidFill>
                  <a:srgbClr val="003087"/>
                </a:solidFill>
                <a:latin typeface="Calibri"/>
                <a:cs typeface="Calibri"/>
              </a:rPr>
              <a:t>}</a:t>
            </a:r>
            <a:r>
              <a:rPr lang="fr-FR" sz="1600" dirty="0">
                <a:latin typeface="Calibri"/>
                <a:ea typeface="+mn-lt"/>
                <a:cs typeface="+mn-lt"/>
              </a:rPr>
              <a:t> contributeurs.</a:t>
            </a:r>
            <a:endParaRPr lang="fr-FR" dirty="0">
              <a:cs typeface="Arial"/>
            </a:endParaRPr>
          </a:p>
        </p:txBody>
      </p:sp>
      <p:sp>
        <p:nvSpPr>
          <p:cNvPr id="9" name="ZoneTexte 8">
            <a:extLst>
              <a:ext uri="{FF2B5EF4-FFF2-40B4-BE49-F238E27FC236}">
                <a16:creationId xmlns:a16="http://schemas.microsoft.com/office/drawing/2014/main" id="{054E9E48-DFFD-4FC0-9111-D48A4904E5BD}"/>
              </a:ext>
            </a:extLst>
          </p:cNvPr>
          <p:cNvSpPr txBox="1"/>
          <p:nvPr/>
        </p:nvSpPr>
        <p:spPr>
          <a:xfrm>
            <a:off x="1770487" y="1523845"/>
            <a:ext cx="4538295"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fr-FR" sz="2800" dirty="0">
                <a:solidFill>
                  <a:srgbClr val="003087"/>
                </a:solidFill>
                <a:latin typeface="KPMG"/>
              </a:rPr>
              <a:t>Contributeurs ce mois</a:t>
            </a:r>
          </a:p>
        </p:txBody>
      </p:sp>
      <p:grpSp>
        <p:nvGrpSpPr>
          <p:cNvPr id="12" name="Groupe 11">
            <a:extLst>
              <a:ext uri="{FF2B5EF4-FFF2-40B4-BE49-F238E27FC236}">
                <a16:creationId xmlns:a16="http://schemas.microsoft.com/office/drawing/2014/main" id="{D5D11707-927D-417A-9F44-52E8229CB3C5}"/>
              </a:ext>
            </a:extLst>
          </p:cNvPr>
          <p:cNvGrpSpPr/>
          <p:nvPr/>
        </p:nvGrpSpPr>
        <p:grpSpPr>
          <a:xfrm>
            <a:off x="890722" y="800003"/>
            <a:ext cx="1592086" cy="353696"/>
            <a:chOff x="890722" y="800003"/>
            <a:chExt cx="1592086" cy="353696"/>
          </a:xfrm>
        </p:grpSpPr>
        <p:sp>
          <p:nvSpPr>
            <p:cNvPr id="17" name="Rectangle : coins arrondis 16">
              <a:hlinkClick r:id="rId2"/>
              <a:extLst>
                <a:ext uri="{FF2B5EF4-FFF2-40B4-BE49-F238E27FC236}">
                  <a16:creationId xmlns:a16="http://schemas.microsoft.com/office/drawing/2014/main" id="{BB6307C6-29CD-4F84-AD85-4D29855CBE44}"/>
                </a:ext>
              </a:extLst>
            </p:cNvPr>
            <p:cNvSpPr/>
            <p:nvPr/>
          </p:nvSpPr>
          <p:spPr>
            <a:xfrm>
              <a:off x="890722" y="800003"/>
              <a:ext cx="1592086" cy="353696"/>
            </a:xfrm>
            <a:prstGeom prst="roundRect">
              <a:avLst/>
            </a:prstGeom>
            <a:solidFill>
              <a:schemeClr val="bg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Image 17">
              <a:hlinkClick r:id="rId2"/>
              <a:extLst>
                <a:ext uri="{FF2B5EF4-FFF2-40B4-BE49-F238E27FC236}">
                  <a16:creationId xmlns:a16="http://schemas.microsoft.com/office/drawing/2014/main" id="{397E60A3-0777-4CC2-B089-73EB71A893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963" y="832155"/>
              <a:ext cx="433000" cy="283115"/>
            </a:xfrm>
            <a:prstGeom prst="rect">
              <a:avLst/>
            </a:prstGeom>
          </p:spPr>
        </p:pic>
        <p:sp>
          <p:nvSpPr>
            <p:cNvPr id="19" name="ZoneTexte 18">
              <a:hlinkClick r:id="rId2"/>
              <a:extLst>
                <a:ext uri="{FF2B5EF4-FFF2-40B4-BE49-F238E27FC236}">
                  <a16:creationId xmlns:a16="http://schemas.microsoft.com/office/drawing/2014/main" id="{48ED0494-C3DC-4F80-B2AF-E743B4768A6D}"/>
                </a:ext>
              </a:extLst>
            </p:cNvPr>
            <p:cNvSpPr txBox="1"/>
            <p:nvPr/>
          </p:nvSpPr>
          <p:spPr>
            <a:xfrm>
              <a:off x="1380683" y="841628"/>
              <a:ext cx="1102125" cy="246221"/>
            </a:xfrm>
            <a:prstGeom prst="rect">
              <a:avLst/>
            </a:prstGeom>
            <a:noFill/>
          </p:spPr>
          <p:txBody>
            <a:bodyPr wrap="square" lIns="0" tIns="0" rIns="0" bIns="0" rtlCol="0">
              <a:spAutoFit/>
            </a:bodyPr>
            <a:lstStyle/>
            <a:p>
              <a:r>
                <a:rPr lang="fr-FR" sz="1600" dirty="0">
                  <a:latin typeface="Calibri" panose="020F0502020204030204" pitchFamily="34" charset="0"/>
                  <a:cs typeface="Calibri" panose="020F0502020204030204" pitchFamily="34" charset="0"/>
                  <a:hlinkClick r:id="rId2"/>
                </a:rPr>
                <a:t>Community</a:t>
              </a:r>
              <a:endParaRPr lang="fr-FR" sz="16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05896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721" y="145569"/>
            <a:ext cx="11309328" cy="598983"/>
          </a:xfrm>
        </p:spPr>
        <p:txBody>
          <a:bodyPr/>
          <a:lstStyle/>
          <a:p>
            <a:r>
              <a:rPr lang="fr-FR" sz="4850" dirty="0">
                <a:latin typeface="KPMG Thin"/>
              </a:rPr>
              <a:t>/Community &lt;:/&gt; Suivi de {report-date}</a:t>
            </a:r>
          </a:p>
        </p:txBody>
      </p:sp>
      <p:sp>
        <p:nvSpPr>
          <p:cNvPr id="4" name="Rectangle : coins arrondis 3">
            <a:extLst>
              <a:ext uri="{FF2B5EF4-FFF2-40B4-BE49-F238E27FC236}">
                <a16:creationId xmlns:a16="http://schemas.microsoft.com/office/drawing/2014/main" id="{9715E8BB-50F6-4083-89EC-C7EB71DCB2D5}"/>
              </a:ext>
            </a:extLst>
          </p:cNvPr>
          <p:cNvSpPr/>
          <p:nvPr/>
        </p:nvSpPr>
        <p:spPr>
          <a:xfrm>
            <a:off x="7591425" y="1404907"/>
            <a:ext cx="4095748" cy="4109414"/>
          </a:xfrm>
          <a:prstGeom prst="roundRect">
            <a:avLst>
              <a:gd name="adj" fmla="val 3213"/>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8087C884-A3C9-4ABB-8F2B-6F3F5F03B012}"/>
              </a:ext>
            </a:extLst>
          </p:cNvPr>
          <p:cNvSpPr txBox="1"/>
          <p:nvPr/>
        </p:nvSpPr>
        <p:spPr>
          <a:xfrm>
            <a:off x="7962898" y="1523845"/>
            <a:ext cx="3512527"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fr-FR" sz="2800" dirty="0">
                <a:solidFill>
                  <a:srgbClr val="003087"/>
                </a:solidFill>
                <a:latin typeface="KPMG"/>
              </a:rPr>
              <a:t>Depuis sa création</a:t>
            </a:r>
          </a:p>
        </p:txBody>
      </p:sp>
      <p:sp>
        <p:nvSpPr>
          <p:cNvPr id="7" name="ZoneTexte 6">
            <a:extLst>
              <a:ext uri="{FF2B5EF4-FFF2-40B4-BE49-F238E27FC236}">
                <a16:creationId xmlns:a16="http://schemas.microsoft.com/office/drawing/2014/main" id="{64E6C6EE-689B-4367-B3FE-2A17F02FEDEC}"/>
              </a:ext>
            </a:extLst>
          </p:cNvPr>
          <p:cNvSpPr txBox="1"/>
          <p:nvPr/>
        </p:nvSpPr>
        <p:spPr>
          <a:xfrm>
            <a:off x="1770486" y="2168613"/>
            <a:ext cx="4538295" cy="93609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50000"/>
              </a:lnSpc>
            </a:pPr>
            <a:r>
              <a:rPr lang="fr-FR" sz="1400" dirty="0">
                <a:latin typeface="Calibri" panose="020F0502020204030204" pitchFamily="34" charset="0"/>
                <a:ea typeface="+mn-lt"/>
                <a:cs typeface="Calibri" panose="020F0502020204030204" pitchFamily="34" charset="0"/>
              </a:rPr>
              <a:t>{#no-new-</a:t>
            </a:r>
            <a:r>
              <a:rPr lang="fr-FR" sz="1400" dirty="0" err="1">
                <a:latin typeface="Calibri" panose="020F0502020204030204" pitchFamily="34" charset="0"/>
                <a:ea typeface="+mn-lt"/>
                <a:cs typeface="Calibri" panose="020F0502020204030204" pitchFamily="34" charset="0"/>
              </a:rPr>
              <a:t>subject</a:t>
            </a:r>
            <a:r>
              <a:rPr lang="fr-FR" sz="1400" dirty="0">
                <a:latin typeface="Calibri" panose="020F0502020204030204" pitchFamily="34" charset="0"/>
                <a:ea typeface="+mn-lt"/>
                <a:cs typeface="Calibri" panose="020F0502020204030204" pitchFamily="34" charset="0"/>
              </a:rPr>
              <a:t>}</a:t>
            </a:r>
            <a:r>
              <a:rPr lang="fr-FR" sz="1400" i="1" dirty="0">
                <a:latin typeface="Calibri" panose="020F0502020204030204" pitchFamily="34" charset="0"/>
                <a:ea typeface="+mn-lt"/>
                <a:cs typeface="Calibri" panose="020F0502020204030204" pitchFamily="34" charset="0"/>
              </a:rPr>
              <a:t>Aucun nouveau sujet.</a:t>
            </a:r>
            <a:r>
              <a:rPr lang="fr-FR" sz="1400" dirty="0">
                <a:latin typeface="Calibri" panose="020F0502020204030204" pitchFamily="34" charset="0"/>
                <a:cs typeface="Calibri" panose="020F0502020204030204" pitchFamily="34" charset="0"/>
              </a:rPr>
              <a:t>{/no-new-</a:t>
            </a:r>
            <a:r>
              <a:rPr lang="fr-FR" sz="1400" dirty="0" err="1">
                <a:latin typeface="Calibri" panose="020F0502020204030204" pitchFamily="34" charset="0"/>
                <a:ea typeface="+mn-lt"/>
                <a:cs typeface="Calibri" panose="020F0502020204030204" pitchFamily="34" charset="0"/>
              </a:rPr>
              <a:t>subject</a:t>
            </a:r>
            <a:r>
              <a:rPr lang="fr-FR" sz="1400" dirty="0">
                <a:latin typeface="Calibri" panose="020F0502020204030204" pitchFamily="34" charset="0"/>
                <a:cs typeface="Calibri" panose="020F0502020204030204" pitchFamily="34" charset="0"/>
              </a:rPr>
              <a:t>}{#new-</a:t>
            </a:r>
            <a:r>
              <a:rPr lang="fr-FR" sz="1400" dirty="0" err="1">
                <a:latin typeface="Calibri" panose="020F0502020204030204" pitchFamily="34" charset="0"/>
                <a:ea typeface="+mn-lt"/>
                <a:cs typeface="Calibri" panose="020F0502020204030204" pitchFamily="34" charset="0"/>
              </a:rPr>
              <a:t>subjects</a:t>
            </a:r>
            <a:r>
              <a:rPr lang="fr-FR" sz="1400" dirty="0">
                <a:latin typeface="Calibri" panose="020F0502020204030204" pitchFamily="34" charset="0"/>
                <a:cs typeface="Calibri" panose="020F0502020204030204" pitchFamily="34" charset="0"/>
              </a:rPr>
              <a:t>}</a:t>
            </a:r>
            <a:r>
              <a:rPr lang="fr-FR" sz="1400" dirty="0">
                <a:latin typeface="Calibri" panose="020F0502020204030204" pitchFamily="34" charset="0"/>
                <a:ea typeface="+mn-lt"/>
                <a:cs typeface="Calibri" panose="020F0502020204030204" pitchFamily="34" charset="0"/>
              </a:rPr>
              <a:t>📣</a:t>
            </a:r>
            <a:r>
              <a:rPr lang="fr-FR" sz="1400" dirty="0">
                <a:solidFill>
                  <a:srgbClr val="000000"/>
                </a:solidFill>
                <a:latin typeface="Calibri"/>
                <a:cs typeface="Arial"/>
              </a:rPr>
              <a:t> </a:t>
            </a:r>
            <a:r>
              <a:rPr lang="fr-FR" sz="1400" b="1" dirty="0">
                <a:solidFill>
                  <a:srgbClr val="003087"/>
                </a:solidFill>
                <a:latin typeface="Calibri"/>
                <a:cs typeface="Calibri"/>
              </a:rPr>
              <a:t>{</a:t>
            </a:r>
            <a:r>
              <a:rPr lang="fr-FR" sz="1400" b="1" dirty="0" err="1">
                <a:solidFill>
                  <a:srgbClr val="003087"/>
                </a:solidFill>
                <a:latin typeface="Calibri"/>
                <a:cs typeface="Calibri"/>
              </a:rPr>
              <a:t>subject</a:t>
            </a:r>
            <a:r>
              <a:rPr lang="fr-FR" sz="1400" b="1" dirty="0">
                <a:solidFill>
                  <a:srgbClr val="003087"/>
                </a:solidFill>
                <a:latin typeface="Calibri"/>
                <a:cs typeface="Calibri"/>
              </a:rPr>
              <a:t>}</a:t>
            </a:r>
            <a:r>
              <a:rPr lang="fr-FR" sz="1400" dirty="0">
                <a:latin typeface="Calibri"/>
                <a:cs typeface="Calibri"/>
              </a:rPr>
              <a:t>: {description}</a:t>
            </a:r>
          </a:p>
          <a:p>
            <a:pPr>
              <a:lnSpc>
                <a:spcPct val="150000"/>
              </a:lnSpc>
            </a:pPr>
            <a:r>
              <a:rPr lang="fr-FR" sz="1400" dirty="0">
                <a:latin typeface="Calibri" panose="020F0502020204030204" pitchFamily="34" charset="0"/>
                <a:cs typeface="Calibri" panose="020F0502020204030204" pitchFamily="34" charset="0"/>
              </a:rPr>
              <a:t>{/new-</a:t>
            </a:r>
            <a:r>
              <a:rPr lang="fr-FR" sz="1400" dirty="0" err="1">
                <a:latin typeface="Calibri" panose="020F0502020204030204" pitchFamily="34" charset="0"/>
                <a:ea typeface="+mn-lt"/>
                <a:cs typeface="Calibri" panose="020F0502020204030204" pitchFamily="34" charset="0"/>
              </a:rPr>
              <a:t>subjects</a:t>
            </a:r>
            <a:r>
              <a:rPr lang="fr-FR" sz="1400" dirty="0">
                <a:latin typeface="Calibri" panose="020F0502020204030204" pitchFamily="34" charset="0"/>
                <a:cs typeface="Calibri" panose="020F0502020204030204" pitchFamily="34" charset="0"/>
              </a:rPr>
              <a:t>}</a:t>
            </a:r>
            <a:endParaRPr lang="fr-FR" sz="1400" dirty="0">
              <a:latin typeface="Calibri" panose="020F0502020204030204" pitchFamily="34" charset="0"/>
              <a:ea typeface="+mn-lt"/>
              <a:cs typeface="Calibri" panose="020F0502020204030204" pitchFamily="34" charset="0"/>
            </a:endParaRPr>
          </a:p>
        </p:txBody>
      </p:sp>
      <p:sp>
        <p:nvSpPr>
          <p:cNvPr id="8" name="ZoneTexte 7">
            <a:extLst>
              <a:ext uri="{FF2B5EF4-FFF2-40B4-BE49-F238E27FC236}">
                <a16:creationId xmlns:a16="http://schemas.microsoft.com/office/drawing/2014/main" id="{FAADFA20-A58E-4316-8908-4BDAC5435E91}"/>
              </a:ext>
            </a:extLst>
          </p:cNvPr>
          <p:cNvSpPr txBox="1"/>
          <p:nvPr/>
        </p:nvSpPr>
        <p:spPr>
          <a:xfrm>
            <a:off x="7961182" y="2168612"/>
            <a:ext cx="4092444" cy="288566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200000"/>
              </a:lnSpc>
            </a:pPr>
            <a:r>
              <a:rPr lang="fr-FR" sz="1600" dirty="0">
                <a:latin typeface="Calibri" panose="020F0502020204030204" pitchFamily="34" charset="0"/>
                <a:ea typeface="+mn-lt"/>
                <a:cs typeface="Calibri" panose="020F0502020204030204" pitchFamily="34" charset="0"/>
              </a:rPr>
              <a:t>📣</a:t>
            </a:r>
            <a:r>
              <a:rPr lang="fr-FR" sz="1600" dirty="0">
                <a:latin typeface="Calibri" panose="020F0502020204030204" pitchFamily="34" charset="0"/>
                <a:cs typeface="Calibri" panose="020F0502020204030204" pitchFamily="34" charset="0"/>
              </a:rPr>
              <a:t> </a:t>
            </a:r>
            <a:r>
              <a:rPr lang="fr-FR" sz="1600" dirty="0">
                <a:solidFill>
                  <a:srgbClr val="003087"/>
                </a:solidFill>
                <a:latin typeface="Calibri" panose="020F0502020204030204" pitchFamily="34" charset="0"/>
                <a:cs typeface="Calibri" panose="020F0502020204030204" pitchFamily="34" charset="0"/>
              </a:rPr>
              <a:t>{</a:t>
            </a:r>
            <a:r>
              <a:rPr lang="fr-FR" sz="1600" dirty="0" err="1">
                <a:solidFill>
                  <a:srgbClr val="003087"/>
                </a:solidFill>
                <a:latin typeface="Calibri" panose="020F0502020204030204" pitchFamily="34" charset="0"/>
                <a:cs typeface="Calibri" panose="020F0502020204030204" pitchFamily="34" charset="0"/>
              </a:rPr>
              <a:t>subjects-length</a:t>
            </a:r>
            <a:r>
              <a:rPr lang="fr-FR" sz="1600" dirty="0">
                <a:solidFill>
                  <a:srgbClr val="003087"/>
                </a:solidFill>
                <a:latin typeface="Calibri" panose="020F0502020204030204" pitchFamily="34" charset="0"/>
                <a:cs typeface="Calibri" panose="020F0502020204030204" pitchFamily="34" charset="0"/>
              </a:rPr>
              <a:t>}</a:t>
            </a:r>
            <a:r>
              <a:rPr lang="fr-FR" sz="1600" dirty="0">
                <a:latin typeface="Calibri" panose="020F0502020204030204" pitchFamily="34" charset="0"/>
                <a:cs typeface="Calibri" panose="020F0502020204030204" pitchFamily="34" charset="0"/>
              </a:rPr>
              <a:t> sujets.</a:t>
            </a:r>
          </a:p>
          <a:p>
            <a:pPr>
              <a:lnSpc>
                <a:spcPct val="200000"/>
              </a:lnSpc>
            </a:pPr>
            <a:r>
              <a:rPr lang="fr-FR" sz="1600">
                <a:solidFill>
                  <a:srgbClr val="003087"/>
                </a:solidFill>
                <a:latin typeface="Calibri" panose="020F0502020204030204" pitchFamily="34" charset="0"/>
                <a:cs typeface="Calibri" panose="020F0502020204030204" pitchFamily="34" charset="0"/>
              </a:rPr>
              <a:t>{subjects-stage0-length</a:t>
            </a:r>
            <a:r>
              <a:rPr lang="fr-FR" sz="1600" dirty="0">
                <a:solidFill>
                  <a:srgbClr val="003087"/>
                </a:solidFill>
                <a:latin typeface="Calibri" panose="020F0502020204030204" pitchFamily="34" charset="0"/>
                <a:cs typeface="Calibri" panose="020F0502020204030204" pitchFamily="34" charset="0"/>
              </a:rPr>
              <a:t>}</a:t>
            </a:r>
            <a:r>
              <a:rPr lang="fr-FR" sz="1600" dirty="0">
                <a:latin typeface="Calibri" panose="020F0502020204030204" pitchFamily="34" charset="0"/>
                <a:cs typeface="Calibri" panose="020F0502020204030204" pitchFamily="34" charset="0"/>
              </a:rPr>
              <a:t> en stage 0.</a:t>
            </a:r>
          </a:p>
          <a:p>
            <a:pPr>
              <a:lnSpc>
                <a:spcPct val="200000"/>
              </a:lnSpc>
            </a:pPr>
            <a:r>
              <a:rPr lang="fr-FR" sz="1600" dirty="0">
                <a:solidFill>
                  <a:srgbClr val="003087"/>
                </a:solidFill>
                <a:latin typeface="Calibri" panose="020F0502020204030204" pitchFamily="34" charset="0"/>
                <a:cs typeface="Calibri" panose="020F0502020204030204" pitchFamily="34" charset="0"/>
              </a:rPr>
              <a:t>{subjects-stage1-length}</a:t>
            </a:r>
            <a:r>
              <a:rPr lang="fr-FR" sz="1600" dirty="0">
                <a:latin typeface="Calibri" panose="020F0502020204030204" pitchFamily="34" charset="0"/>
                <a:cs typeface="Calibri" panose="020F0502020204030204" pitchFamily="34" charset="0"/>
              </a:rPr>
              <a:t> en stage 1.</a:t>
            </a:r>
          </a:p>
          <a:p>
            <a:pPr>
              <a:lnSpc>
                <a:spcPct val="200000"/>
              </a:lnSpc>
            </a:pPr>
            <a:r>
              <a:rPr lang="fr-FR" sz="1600" dirty="0">
                <a:latin typeface="Calibri" panose="020F0502020204030204" pitchFamily="34" charset="0"/>
                <a:ea typeface="+mn-lt"/>
                <a:cs typeface="Calibri" panose="020F0502020204030204" pitchFamily="34" charset="0"/>
              </a:rPr>
              <a:t>❌</a:t>
            </a:r>
            <a:r>
              <a:rPr lang="fr-FR" sz="1600" dirty="0">
                <a:solidFill>
                  <a:srgbClr val="003087"/>
                </a:solidFill>
                <a:latin typeface="Calibri" panose="020F0502020204030204" pitchFamily="34" charset="0"/>
                <a:cs typeface="Calibri" panose="020F0502020204030204" pitchFamily="34" charset="0"/>
              </a:rPr>
              <a:t>{</a:t>
            </a:r>
            <a:r>
              <a:rPr lang="fr-FR" sz="1600" dirty="0" err="1">
                <a:solidFill>
                  <a:srgbClr val="003087"/>
                </a:solidFill>
                <a:latin typeface="Calibri" panose="020F0502020204030204" pitchFamily="34" charset="0"/>
                <a:cs typeface="Calibri" panose="020F0502020204030204" pitchFamily="34" charset="0"/>
              </a:rPr>
              <a:t>subjects-canceled-length</a:t>
            </a:r>
            <a:r>
              <a:rPr lang="fr-FR" sz="1600" dirty="0">
                <a:solidFill>
                  <a:srgbClr val="003087"/>
                </a:solidFill>
                <a:latin typeface="Calibri" panose="020F0502020204030204" pitchFamily="34" charset="0"/>
                <a:cs typeface="Calibri" panose="020F0502020204030204" pitchFamily="34" charset="0"/>
              </a:rPr>
              <a:t>}</a:t>
            </a:r>
            <a:r>
              <a:rPr lang="fr-FR" sz="1600" dirty="0">
                <a:latin typeface="Calibri" panose="020F0502020204030204" pitchFamily="34" charset="0"/>
                <a:cs typeface="Calibri" panose="020F0502020204030204" pitchFamily="34" charset="0"/>
              </a:rPr>
              <a:t> annulés.</a:t>
            </a:r>
          </a:p>
          <a:p>
            <a:pPr>
              <a:lnSpc>
                <a:spcPct val="200000"/>
              </a:lnSpc>
            </a:pPr>
            <a:r>
              <a:rPr lang="fr-FR" sz="1600" dirty="0">
                <a:latin typeface="Calibri" panose="020F0502020204030204" pitchFamily="34" charset="0"/>
                <a:ea typeface="+mn-lt"/>
                <a:cs typeface="Calibri" panose="020F0502020204030204" pitchFamily="34" charset="0"/>
              </a:rPr>
              <a:t>✅ </a:t>
            </a:r>
            <a:r>
              <a:rPr lang="fr-FR" sz="1600" dirty="0">
                <a:solidFill>
                  <a:srgbClr val="003087"/>
                </a:solidFill>
                <a:latin typeface="Calibri" panose="020F0502020204030204" pitchFamily="34" charset="0"/>
                <a:cs typeface="Calibri" panose="020F0502020204030204" pitchFamily="34" charset="0"/>
              </a:rPr>
              <a:t>{</a:t>
            </a:r>
            <a:r>
              <a:rPr lang="fr-FR" sz="1600" dirty="0" err="1">
                <a:solidFill>
                  <a:srgbClr val="003087"/>
                </a:solidFill>
                <a:latin typeface="Calibri" panose="020F0502020204030204" pitchFamily="34" charset="0"/>
                <a:cs typeface="Calibri" panose="020F0502020204030204" pitchFamily="34" charset="0"/>
              </a:rPr>
              <a:t>subjects-finished-length</a:t>
            </a:r>
            <a:r>
              <a:rPr lang="fr-FR" sz="1600" dirty="0">
                <a:solidFill>
                  <a:srgbClr val="003087"/>
                </a:solidFill>
                <a:latin typeface="Calibri" panose="020F0502020204030204" pitchFamily="34" charset="0"/>
                <a:cs typeface="Calibri" panose="020F0502020204030204" pitchFamily="34" charset="0"/>
              </a:rPr>
              <a:t>}</a:t>
            </a:r>
            <a:r>
              <a:rPr lang="fr-FR" sz="1600" dirty="0">
                <a:latin typeface="Calibri" panose="020F0502020204030204" pitchFamily="34" charset="0"/>
                <a:cs typeface="Calibri" panose="020F0502020204030204" pitchFamily="34" charset="0"/>
              </a:rPr>
              <a:t> terminés.</a:t>
            </a:r>
          </a:p>
          <a:p>
            <a:pPr>
              <a:lnSpc>
                <a:spcPct val="200000"/>
              </a:lnSpc>
            </a:pPr>
            <a:endParaRPr lang="fr-FR" sz="1600" dirty="0">
              <a:latin typeface="Calibri" panose="020F0502020204030204" pitchFamily="34" charset="0"/>
              <a:cs typeface="Calibri" panose="020F0502020204030204" pitchFamily="34" charset="0"/>
            </a:endParaRPr>
          </a:p>
        </p:txBody>
      </p:sp>
      <p:sp>
        <p:nvSpPr>
          <p:cNvPr id="9" name="ZoneTexte 8">
            <a:extLst>
              <a:ext uri="{FF2B5EF4-FFF2-40B4-BE49-F238E27FC236}">
                <a16:creationId xmlns:a16="http://schemas.microsoft.com/office/drawing/2014/main" id="{054E9E48-DFFD-4FC0-9111-D48A4904E5BD}"/>
              </a:ext>
            </a:extLst>
          </p:cNvPr>
          <p:cNvSpPr txBox="1"/>
          <p:nvPr/>
        </p:nvSpPr>
        <p:spPr>
          <a:xfrm>
            <a:off x="1770487" y="1523845"/>
            <a:ext cx="4538295"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fr-FR" sz="2800" dirty="0">
                <a:solidFill>
                  <a:srgbClr val="003087"/>
                </a:solidFill>
                <a:latin typeface="KPMG"/>
              </a:rPr>
              <a:t>Nouveaux sujets ce mois</a:t>
            </a:r>
          </a:p>
        </p:txBody>
      </p:sp>
      <p:sp>
        <p:nvSpPr>
          <p:cNvPr id="12" name="ZoneTexte 11">
            <a:extLst>
              <a:ext uri="{FF2B5EF4-FFF2-40B4-BE49-F238E27FC236}">
                <a16:creationId xmlns:a16="http://schemas.microsoft.com/office/drawing/2014/main" id="{90A60E53-2236-4F44-B0DB-F6C09F86540C}"/>
              </a:ext>
            </a:extLst>
          </p:cNvPr>
          <p:cNvSpPr txBox="1"/>
          <p:nvPr/>
        </p:nvSpPr>
        <p:spPr>
          <a:xfrm>
            <a:off x="1770486" y="4366197"/>
            <a:ext cx="4538295" cy="93609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50000"/>
              </a:lnSpc>
            </a:pPr>
            <a:r>
              <a:rPr lang="fr-FR" sz="1400" dirty="0">
                <a:latin typeface="Calibri" panose="020F0502020204030204" pitchFamily="34" charset="0"/>
                <a:ea typeface="+mn-lt"/>
                <a:cs typeface="Calibri" panose="020F0502020204030204" pitchFamily="34" charset="0"/>
              </a:rPr>
              <a:t>{#no-new-</a:t>
            </a:r>
            <a:r>
              <a:rPr lang="fr-FR" sz="1400" dirty="0" err="1">
                <a:latin typeface="Calibri" panose="020F0502020204030204" pitchFamily="34" charset="0"/>
                <a:ea typeface="+mn-lt"/>
                <a:cs typeface="Calibri" panose="020F0502020204030204" pitchFamily="34" charset="0"/>
              </a:rPr>
              <a:t>subject</a:t>
            </a:r>
            <a:r>
              <a:rPr lang="fr-FR" sz="1400" dirty="0">
                <a:latin typeface="Calibri" panose="020F0502020204030204" pitchFamily="34" charset="0"/>
                <a:ea typeface="+mn-lt"/>
                <a:cs typeface="Calibri" panose="020F0502020204030204" pitchFamily="34" charset="0"/>
              </a:rPr>
              <a:t>-stage}</a:t>
            </a:r>
            <a:r>
              <a:rPr lang="fr-FR" sz="1400" i="1" dirty="0">
                <a:latin typeface="Calibri" panose="020F0502020204030204" pitchFamily="34" charset="0"/>
                <a:ea typeface="+mn-lt"/>
                <a:cs typeface="Calibri" panose="020F0502020204030204" pitchFamily="34" charset="0"/>
              </a:rPr>
              <a:t>Aucun changement.</a:t>
            </a:r>
            <a:r>
              <a:rPr lang="fr-FR" sz="1400" dirty="0">
                <a:latin typeface="Calibri" panose="020F0502020204030204" pitchFamily="34" charset="0"/>
                <a:cs typeface="Calibri" panose="020F0502020204030204" pitchFamily="34" charset="0"/>
              </a:rPr>
              <a:t>{/no-new-</a:t>
            </a:r>
            <a:r>
              <a:rPr lang="fr-FR" sz="1400" dirty="0" err="1">
                <a:latin typeface="Calibri" panose="020F0502020204030204" pitchFamily="34" charset="0"/>
                <a:ea typeface="+mn-lt"/>
                <a:cs typeface="Calibri" panose="020F0502020204030204" pitchFamily="34" charset="0"/>
              </a:rPr>
              <a:t>subject</a:t>
            </a:r>
            <a:r>
              <a:rPr lang="fr-FR" sz="1400" dirty="0">
                <a:latin typeface="Calibri" panose="020F0502020204030204" pitchFamily="34" charset="0"/>
                <a:ea typeface="+mn-lt"/>
                <a:cs typeface="Calibri" panose="020F0502020204030204" pitchFamily="34" charset="0"/>
              </a:rPr>
              <a:t>-stage</a:t>
            </a:r>
            <a:r>
              <a:rPr lang="fr-FR" sz="1400" dirty="0">
                <a:latin typeface="Calibri" panose="020F0502020204030204" pitchFamily="34" charset="0"/>
                <a:cs typeface="Calibri" panose="020F0502020204030204" pitchFamily="34" charset="0"/>
              </a:rPr>
              <a:t>}{#new-</a:t>
            </a:r>
            <a:r>
              <a:rPr lang="fr-FR" sz="1400" dirty="0" err="1">
                <a:latin typeface="Calibri" panose="020F0502020204030204" pitchFamily="34" charset="0"/>
                <a:ea typeface="+mn-lt"/>
                <a:cs typeface="Calibri" panose="020F0502020204030204" pitchFamily="34" charset="0"/>
              </a:rPr>
              <a:t>subjects</a:t>
            </a:r>
            <a:r>
              <a:rPr lang="fr-FR" sz="1400" dirty="0">
                <a:latin typeface="Calibri" panose="020F0502020204030204" pitchFamily="34" charset="0"/>
                <a:ea typeface="+mn-lt"/>
                <a:cs typeface="Calibri" panose="020F0502020204030204" pitchFamily="34" charset="0"/>
              </a:rPr>
              <a:t>-stages</a:t>
            </a:r>
            <a:r>
              <a:rPr lang="fr-FR" sz="1400" dirty="0">
                <a:latin typeface="Calibri" panose="020F0502020204030204" pitchFamily="34" charset="0"/>
                <a:cs typeface="Calibri" panose="020F0502020204030204" pitchFamily="34" charset="0"/>
              </a:rPr>
              <a:t>}</a:t>
            </a:r>
            <a:r>
              <a:rPr lang="fr-FR" sz="1400" dirty="0">
                <a:latin typeface="Calibri" panose="020F0502020204030204" pitchFamily="34" charset="0"/>
                <a:ea typeface="+mn-lt"/>
                <a:cs typeface="Calibri" panose="020F0502020204030204" pitchFamily="34" charset="0"/>
              </a:rPr>
              <a:t>📣</a:t>
            </a:r>
            <a:r>
              <a:rPr lang="fr-FR" sz="1400" dirty="0">
                <a:solidFill>
                  <a:srgbClr val="000000"/>
                </a:solidFill>
                <a:latin typeface="Calibri"/>
                <a:cs typeface="Arial"/>
              </a:rPr>
              <a:t> </a:t>
            </a:r>
            <a:r>
              <a:rPr lang="fr-FR" sz="1400" b="1" dirty="0">
                <a:solidFill>
                  <a:srgbClr val="003087"/>
                </a:solidFill>
                <a:latin typeface="Calibri"/>
                <a:cs typeface="Calibri"/>
              </a:rPr>
              <a:t>{</a:t>
            </a:r>
            <a:r>
              <a:rPr lang="fr-FR" sz="1400" b="1" dirty="0" err="1">
                <a:solidFill>
                  <a:srgbClr val="003087"/>
                </a:solidFill>
                <a:latin typeface="Calibri"/>
                <a:cs typeface="Calibri"/>
              </a:rPr>
              <a:t>subject</a:t>
            </a:r>
            <a:r>
              <a:rPr lang="fr-FR" sz="1400" b="1" dirty="0">
                <a:solidFill>
                  <a:srgbClr val="003087"/>
                </a:solidFill>
                <a:latin typeface="Calibri"/>
                <a:cs typeface="Calibri"/>
              </a:rPr>
              <a:t>}</a:t>
            </a:r>
            <a:r>
              <a:rPr lang="fr-FR" sz="1400" dirty="0">
                <a:latin typeface="Calibri"/>
                <a:cs typeface="Calibri"/>
              </a:rPr>
              <a:t>: {description}</a:t>
            </a:r>
          </a:p>
          <a:p>
            <a:pPr>
              <a:lnSpc>
                <a:spcPct val="150000"/>
              </a:lnSpc>
            </a:pPr>
            <a:r>
              <a:rPr lang="fr-FR" sz="1400" dirty="0">
                <a:latin typeface="Calibri" panose="020F0502020204030204" pitchFamily="34" charset="0"/>
                <a:cs typeface="Calibri" panose="020F0502020204030204" pitchFamily="34" charset="0"/>
              </a:rPr>
              <a:t>{/new-</a:t>
            </a:r>
            <a:r>
              <a:rPr lang="fr-FR" sz="1400" dirty="0" err="1">
                <a:latin typeface="Calibri" panose="020F0502020204030204" pitchFamily="34" charset="0"/>
                <a:ea typeface="+mn-lt"/>
                <a:cs typeface="Calibri" panose="020F0502020204030204" pitchFamily="34" charset="0"/>
              </a:rPr>
              <a:t>subjects</a:t>
            </a:r>
            <a:r>
              <a:rPr lang="fr-FR" sz="1400" dirty="0">
                <a:latin typeface="Calibri" panose="020F0502020204030204" pitchFamily="34" charset="0"/>
                <a:ea typeface="+mn-lt"/>
                <a:cs typeface="Calibri" panose="020F0502020204030204" pitchFamily="34" charset="0"/>
              </a:rPr>
              <a:t>-stages</a:t>
            </a:r>
            <a:r>
              <a:rPr lang="fr-FR" sz="1400" dirty="0">
                <a:latin typeface="Calibri" panose="020F0502020204030204" pitchFamily="34" charset="0"/>
                <a:cs typeface="Calibri" panose="020F0502020204030204" pitchFamily="34" charset="0"/>
              </a:rPr>
              <a:t>}</a:t>
            </a:r>
            <a:endParaRPr lang="fr-FR" sz="1400" dirty="0">
              <a:latin typeface="Calibri" panose="020F0502020204030204" pitchFamily="34" charset="0"/>
              <a:ea typeface="+mn-lt"/>
              <a:cs typeface="Calibri" panose="020F0502020204030204" pitchFamily="34" charset="0"/>
            </a:endParaRPr>
          </a:p>
        </p:txBody>
      </p:sp>
      <p:sp>
        <p:nvSpPr>
          <p:cNvPr id="17" name="ZoneTexte 16">
            <a:extLst>
              <a:ext uri="{FF2B5EF4-FFF2-40B4-BE49-F238E27FC236}">
                <a16:creationId xmlns:a16="http://schemas.microsoft.com/office/drawing/2014/main" id="{4C9B3253-27C4-45EE-B9C2-A37A8FBD3915}"/>
              </a:ext>
            </a:extLst>
          </p:cNvPr>
          <p:cNvSpPr txBox="1"/>
          <p:nvPr/>
        </p:nvSpPr>
        <p:spPr>
          <a:xfrm>
            <a:off x="1770487" y="3721429"/>
            <a:ext cx="4538295"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fr-FR" sz="2800" dirty="0">
                <a:solidFill>
                  <a:srgbClr val="003087"/>
                </a:solidFill>
                <a:latin typeface="KPMG"/>
              </a:rPr>
              <a:t>Changements de stages</a:t>
            </a:r>
          </a:p>
        </p:txBody>
      </p:sp>
      <p:grpSp>
        <p:nvGrpSpPr>
          <p:cNvPr id="18" name="Groupe 17">
            <a:extLst>
              <a:ext uri="{FF2B5EF4-FFF2-40B4-BE49-F238E27FC236}">
                <a16:creationId xmlns:a16="http://schemas.microsoft.com/office/drawing/2014/main" id="{A604317B-4469-43D5-9D24-93DD35AFEC1A}"/>
              </a:ext>
            </a:extLst>
          </p:cNvPr>
          <p:cNvGrpSpPr/>
          <p:nvPr/>
        </p:nvGrpSpPr>
        <p:grpSpPr>
          <a:xfrm>
            <a:off x="890722" y="800003"/>
            <a:ext cx="1592086" cy="353696"/>
            <a:chOff x="890722" y="800003"/>
            <a:chExt cx="1592086" cy="353696"/>
          </a:xfrm>
        </p:grpSpPr>
        <p:sp>
          <p:nvSpPr>
            <p:cNvPr id="19" name="Rectangle : coins arrondis 18">
              <a:hlinkClick r:id="rId2"/>
              <a:extLst>
                <a:ext uri="{FF2B5EF4-FFF2-40B4-BE49-F238E27FC236}">
                  <a16:creationId xmlns:a16="http://schemas.microsoft.com/office/drawing/2014/main" id="{1FCD1F8E-B2B0-49EF-A318-9BC9F4D867CD}"/>
                </a:ext>
              </a:extLst>
            </p:cNvPr>
            <p:cNvSpPr/>
            <p:nvPr/>
          </p:nvSpPr>
          <p:spPr>
            <a:xfrm>
              <a:off x="890722" y="800003"/>
              <a:ext cx="1592086" cy="353696"/>
            </a:xfrm>
            <a:prstGeom prst="roundRect">
              <a:avLst/>
            </a:prstGeom>
            <a:solidFill>
              <a:schemeClr val="bg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 name="Image 19">
              <a:hlinkClick r:id="rId2"/>
              <a:extLst>
                <a:ext uri="{FF2B5EF4-FFF2-40B4-BE49-F238E27FC236}">
                  <a16:creationId xmlns:a16="http://schemas.microsoft.com/office/drawing/2014/main" id="{FA766BE5-83AC-4C34-9DC4-EFF84D9D4A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963" y="832155"/>
              <a:ext cx="433000" cy="283115"/>
            </a:xfrm>
            <a:prstGeom prst="rect">
              <a:avLst/>
            </a:prstGeom>
          </p:spPr>
        </p:pic>
        <p:sp>
          <p:nvSpPr>
            <p:cNvPr id="21" name="ZoneTexte 20">
              <a:hlinkClick r:id="rId2"/>
              <a:extLst>
                <a:ext uri="{FF2B5EF4-FFF2-40B4-BE49-F238E27FC236}">
                  <a16:creationId xmlns:a16="http://schemas.microsoft.com/office/drawing/2014/main" id="{26B5A0EF-D290-4D16-AC0F-F93D2F07B5AA}"/>
                </a:ext>
              </a:extLst>
            </p:cNvPr>
            <p:cNvSpPr txBox="1"/>
            <p:nvPr/>
          </p:nvSpPr>
          <p:spPr>
            <a:xfrm>
              <a:off x="1380683" y="841628"/>
              <a:ext cx="1102125" cy="246221"/>
            </a:xfrm>
            <a:prstGeom prst="rect">
              <a:avLst/>
            </a:prstGeom>
            <a:noFill/>
          </p:spPr>
          <p:txBody>
            <a:bodyPr wrap="square" lIns="0" tIns="0" rIns="0" bIns="0" rtlCol="0">
              <a:spAutoFit/>
            </a:bodyPr>
            <a:lstStyle/>
            <a:p>
              <a:r>
                <a:rPr lang="fr-FR" sz="1600" dirty="0">
                  <a:latin typeface="Calibri" panose="020F0502020204030204" pitchFamily="34" charset="0"/>
                  <a:cs typeface="Calibri" panose="020F0502020204030204" pitchFamily="34" charset="0"/>
                  <a:hlinkClick r:id="rId2"/>
                </a:rPr>
                <a:t>Community</a:t>
              </a:r>
              <a:endParaRPr lang="fr-FR" sz="1600" dirty="0">
                <a:latin typeface="Calibri" panose="020F0502020204030204" pitchFamily="34" charset="0"/>
                <a:cs typeface="Calibri" panose="020F0502020204030204" pitchFamily="34" charset="0"/>
              </a:endParaRPr>
            </a:p>
          </p:txBody>
        </p:sp>
      </p:grpSp>
      <p:grpSp>
        <p:nvGrpSpPr>
          <p:cNvPr id="3" name="Groupe 2">
            <a:extLst>
              <a:ext uri="{FF2B5EF4-FFF2-40B4-BE49-F238E27FC236}">
                <a16:creationId xmlns:a16="http://schemas.microsoft.com/office/drawing/2014/main" id="{EBE65941-F48F-48EC-A967-5AC5A4400C87}"/>
              </a:ext>
            </a:extLst>
          </p:cNvPr>
          <p:cNvGrpSpPr/>
          <p:nvPr/>
        </p:nvGrpSpPr>
        <p:grpSpPr>
          <a:xfrm>
            <a:off x="8738919" y="4873922"/>
            <a:ext cx="1794278" cy="360703"/>
            <a:chOff x="8627237" y="4898046"/>
            <a:chExt cx="1794278" cy="360703"/>
          </a:xfrm>
        </p:grpSpPr>
        <p:sp>
          <p:nvSpPr>
            <p:cNvPr id="23" name="Rectangle : coins arrondis 22">
              <a:hlinkClick r:id="rId4"/>
              <a:extLst>
                <a:ext uri="{FF2B5EF4-FFF2-40B4-BE49-F238E27FC236}">
                  <a16:creationId xmlns:a16="http://schemas.microsoft.com/office/drawing/2014/main" id="{A8F5B8A0-BCF1-4E21-BC7B-ADC0129B2560}"/>
                </a:ext>
              </a:extLst>
            </p:cNvPr>
            <p:cNvSpPr/>
            <p:nvPr/>
          </p:nvSpPr>
          <p:spPr>
            <a:xfrm>
              <a:off x="8627237" y="4898046"/>
              <a:ext cx="1794278" cy="360703"/>
            </a:xfrm>
            <a:prstGeom prst="roundRect">
              <a:avLst/>
            </a:prstGeom>
            <a:solidFill>
              <a:schemeClr val="bg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4" name="Image 23">
              <a:hlinkClick r:id="rId4"/>
              <a:extLst>
                <a:ext uri="{FF2B5EF4-FFF2-40B4-BE49-F238E27FC236}">
                  <a16:creationId xmlns:a16="http://schemas.microsoft.com/office/drawing/2014/main" id="{DAB82B3C-2E0C-4B7C-B9E8-7094D57F1F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4478" y="4930198"/>
              <a:ext cx="433000" cy="283115"/>
            </a:xfrm>
            <a:prstGeom prst="rect">
              <a:avLst/>
            </a:prstGeom>
          </p:spPr>
        </p:pic>
        <p:sp>
          <p:nvSpPr>
            <p:cNvPr id="25" name="ZoneTexte 24">
              <a:hlinkClick r:id="rId4"/>
              <a:extLst>
                <a:ext uri="{FF2B5EF4-FFF2-40B4-BE49-F238E27FC236}">
                  <a16:creationId xmlns:a16="http://schemas.microsoft.com/office/drawing/2014/main" id="{577516BD-D1B1-4CD1-9443-6156FAAE11DE}"/>
                </a:ext>
              </a:extLst>
            </p:cNvPr>
            <p:cNvSpPr txBox="1"/>
            <p:nvPr/>
          </p:nvSpPr>
          <p:spPr>
            <a:xfrm>
              <a:off x="9117199" y="4939671"/>
              <a:ext cx="1304316" cy="246221"/>
            </a:xfrm>
            <a:prstGeom prst="rect">
              <a:avLst/>
            </a:prstGeom>
            <a:noFill/>
          </p:spPr>
          <p:txBody>
            <a:bodyPr wrap="square" lIns="0" tIns="0" rIns="0" bIns="0" rtlCol="0">
              <a:spAutoFit/>
            </a:bodyPr>
            <a:lstStyle/>
            <a:p>
              <a:r>
                <a:rPr lang="fr-FR" sz="1600" dirty="0">
                  <a:latin typeface="Calibri" panose="020F0502020204030204" pitchFamily="34" charset="0"/>
                  <a:cs typeface="Calibri" panose="020F0502020204030204" pitchFamily="34" charset="0"/>
                  <a:hlinkClick r:id="rId4"/>
                </a:rPr>
                <a:t>Voir les sujets</a:t>
              </a:r>
              <a:endParaRPr lang="fr-FR" sz="16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135428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721" y="145569"/>
            <a:ext cx="11309328" cy="598983"/>
          </a:xfrm>
        </p:spPr>
        <p:txBody>
          <a:bodyPr/>
          <a:lstStyle/>
          <a:p>
            <a:r>
              <a:rPr lang="fr-FR" sz="4850" dirty="0">
                <a:latin typeface="KPMG Thin"/>
              </a:rPr>
              <a:t>/Community &lt;:/&gt; Suivi de {report-date}</a:t>
            </a:r>
          </a:p>
        </p:txBody>
      </p:sp>
      <p:sp>
        <p:nvSpPr>
          <p:cNvPr id="4" name="Rectangle : coins arrondis 3">
            <a:extLst>
              <a:ext uri="{FF2B5EF4-FFF2-40B4-BE49-F238E27FC236}">
                <a16:creationId xmlns:a16="http://schemas.microsoft.com/office/drawing/2014/main" id="{9715E8BB-50F6-4083-89EC-C7EB71DCB2D5}"/>
              </a:ext>
            </a:extLst>
          </p:cNvPr>
          <p:cNvSpPr/>
          <p:nvPr/>
        </p:nvSpPr>
        <p:spPr>
          <a:xfrm>
            <a:off x="7591425" y="1404907"/>
            <a:ext cx="4095748" cy="2371356"/>
          </a:xfrm>
          <a:prstGeom prst="roundRect">
            <a:avLst>
              <a:gd name="adj" fmla="val 3213"/>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8087C884-A3C9-4ABB-8F2B-6F3F5F03B012}"/>
              </a:ext>
            </a:extLst>
          </p:cNvPr>
          <p:cNvSpPr txBox="1"/>
          <p:nvPr/>
        </p:nvSpPr>
        <p:spPr>
          <a:xfrm>
            <a:off x="7962898" y="1523845"/>
            <a:ext cx="3512527"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fr-FR" sz="2800" dirty="0">
                <a:solidFill>
                  <a:srgbClr val="003087"/>
                </a:solidFill>
                <a:latin typeface="KPMG"/>
              </a:rPr>
              <a:t>Depuis sa création</a:t>
            </a:r>
          </a:p>
        </p:txBody>
      </p:sp>
      <p:sp>
        <p:nvSpPr>
          <p:cNvPr id="7" name="ZoneTexte 6">
            <a:extLst>
              <a:ext uri="{FF2B5EF4-FFF2-40B4-BE49-F238E27FC236}">
                <a16:creationId xmlns:a16="http://schemas.microsoft.com/office/drawing/2014/main" id="{64E6C6EE-689B-4367-B3FE-2A17F02FEDEC}"/>
              </a:ext>
            </a:extLst>
          </p:cNvPr>
          <p:cNvSpPr txBox="1"/>
          <p:nvPr/>
        </p:nvSpPr>
        <p:spPr>
          <a:xfrm>
            <a:off x="1770486" y="2168613"/>
            <a:ext cx="4538295" cy="93609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50000"/>
              </a:lnSpc>
            </a:pPr>
            <a:r>
              <a:rPr lang="fr-FR" sz="1400" dirty="0">
                <a:latin typeface="Calibri" panose="020F0502020204030204" pitchFamily="34" charset="0"/>
                <a:ea typeface="+mn-lt"/>
                <a:cs typeface="Calibri" panose="020F0502020204030204" pitchFamily="34" charset="0"/>
              </a:rPr>
              <a:t>{#no-new-coaching}</a:t>
            </a:r>
            <a:r>
              <a:rPr lang="fr-FR" sz="1400" i="1" dirty="0">
                <a:latin typeface="Calibri" panose="020F0502020204030204" pitchFamily="34" charset="0"/>
                <a:ea typeface="+mn-lt"/>
                <a:cs typeface="Calibri" panose="020F0502020204030204" pitchFamily="34" charset="0"/>
              </a:rPr>
              <a:t>Aucun nouveau coaching.</a:t>
            </a:r>
            <a:r>
              <a:rPr lang="fr-FR" sz="1400" dirty="0">
                <a:latin typeface="Calibri" panose="020F0502020204030204" pitchFamily="34" charset="0"/>
                <a:cs typeface="Calibri" panose="020F0502020204030204" pitchFamily="34" charset="0"/>
              </a:rPr>
              <a:t>{/no-new-</a:t>
            </a:r>
            <a:r>
              <a:rPr lang="fr-FR" sz="1400" dirty="0">
                <a:latin typeface="Calibri" panose="020F0502020204030204" pitchFamily="34" charset="0"/>
                <a:ea typeface="+mn-lt"/>
                <a:cs typeface="Calibri" panose="020F0502020204030204" pitchFamily="34" charset="0"/>
              </a:rPr>
              <a:t>coaching</a:t>
            </a:r>
            <a:r>
              <a:rPr lang="fr-FR" sz="1400" dirty="0">
                <a:latin typeface="Calibri" panose="020F0502020204030204" pitchFamily="34" charset="0"/>
                <a:cs typeface="Calibri" panose="020F0502020204030204" pitchFamily="34" charset="0"/>
              </a:rPr>
              <a:t>}{#new-</a:t>
            </a:r>
            <a:r>
              <a:rPr lang="fr-FR" sz="1400" dirty="0">
                <a:latin typeface="Calibri" panose="020F0502020204030204" pitchFamily="34" charset="0"/>
                <a:ea typeface="+mn-lt"/>
                <a:cs typeface="Calibri" panose="020F0502020204030204" pitchFamily="34" charset="0"/>
              </a:rPr>
              <a:t>coachings</a:t>
            </a:r>
            <a:r>
              <a:rPr lang="fr-FR" sz="1400" dirty="0">
                <a:latin typeface="Calibri" panose="020F0502020204030204" pitchFamily="34" charset="0"/>
                <a:cs typeface="Calibri" panose="020F0502020204030204" pitchFamily="34" charset="0"/>
              </a:rPr>
              <a:t>}</a:t>
            </a:r>
            <a:r>
              <a:rPr lang="fr-FR" sz="1400" dirty="0">
                <a:latin typeface="Calibri" panose="020F0502020204030204" pitchFamily="34" charset="0"/>
                <a:ea typeface="+mn-lt"/>
                <a:cs typeface="Calibri" panose="020F0502020204030204" pitchFamily="34" charset="0"/>
              </a:rPr>
              <a:t>💪 </a:t>
            </a:r>
            <a:r>
              <a:rPr lang="fr-FR" sz="1400" b="1" dirty="0">
                <a:solidFill>
                  <a:srgbClr val="003087"/>
                </a:solidFill>
                <a:latin typeface="Calibri"/>
                <a:cs typeface="Calibri"/>
              </a:rPr>
              <a:t>{</a:t>
            </a:r>
            <a:r>
              <a:rPr lang="fr-FR" sz="1400" b="1" dirty="0" err="1">
                <a:solidFill>
                  <a:srgbClr val="003087"/>
                </a:solidFill>
                <a:latin typeface="Calibri"/>
                <a:cs typeface="Calibri"/>
              </a:rPr>
              <a:t>subject</a:t>
            </a:r>
            <a:r>
              <a:rPr lang="fr-FR" sz="1400" b="1" dirty="0">
                <a:solidFill>
                  <a:srgbClr val="003087"/>
                </a:solidFill>
                <a:latin typeface="Calibri"/>
                <a:cs typeface="Calibri"/>
              </a:rPr>
              <a:t>}</a:t>
            </a:r>
            <a:r>
              <a:rPr lang="fr-FR" sz="1400" dirty="0">
                <a:latin typeface="Calibri"/>
                <a:cs typeface="Calibri"/>
              </a:rPr>
              <a:t>: {description}</a:t>
            </a:r>
          </a:p>
          <a:p>
            <a:pPr>
              <a:lnSpc>
                <a:spcPct val="150000"/>
              </a:lnSpc>
            </a:pPr>
            <a:r>
              <a:rPr lang="fr-FR" sz="1400" dirty="0">
                <a:latin typeface="Calibri" panose="020F0502020204030204" pitchFamily="34" charset="0"/>
                <a:cs typeface="Calibri" panose="020F0502020204030204" pitchFamily="34" charset="0"/>
              </a:rPr>
              <a:t>{/new-</a:t>
            </a:r>
            <a:r>
              <a:rPr lang="fr-FR" sz="1400" dirty="0">
                <a:latin typeface="Calibri" panose="020F0502020204030204" pitchFamily="34" charset="0"/>
                <a:ea typeface="+mn-lt"/>
                <a:cs typeface="Calibri" panose="020F0502020204030204" pitchFamily="34" charset="0"/>
              </a:rPr>
              <a:t>coachings</a:t>
            </a:r>
            <a:r>
              <a:rPr lang="fr-FR" sz="1400" dirty="0">
                <a:latin typeface="Calibri" panose="020F0502020204030204" pitchFamily="34" charset="0"/>
                <a:cs typeface="Calibri" panose="020F0502020204030204" pitchFamily="34" charset="0"/>
              </a:rPr>
              <a:t>}</a:t>
            </a:r>
            <a:endParaRPr lang="fr-FR" sz="1400" dirty="0">
              <a:latin typeface="Calibri" panose="020F0502020204030204" pitchFamily="34" charset="0"/>
              <a:ea typeface="+mn-lt"/>
              <a:cs typeface="Calibri" panose="020F0502020204030204" pitchFamily="34" charset="0"/>
            </a:endParaRPr>
          </a:p>
        </p:txBody>
      </p:sp>
      <p:sp>
        <p:nvSpPr>
          <p:cNvPr id="8" name="ZoneTexte 7">
            <a:extLst>
              <a:ext uri="{FF2B5EF4-FFF2-40B4-BE49-F238E27FC236}">
                <a16:creationId xmlns:a16="http://schemas.microsoft.com/office/drawing/2014/main" id="{FAADFA20-A58E-4316-8908-4BDAC5435E91}"/>
              </a:ext>
            </a:extLst>
          </p:cNvPr>
          <p:cNvSpPr txBox="1"/>
          <p:nvPr/>
        </p:nvSpPr>
        <p:spPr>
          <a:xfrm>
            <a:off x="7961182" y="2168612"/>
            <a:ext cx="4092444" cy="42184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200000"/>
              </a:lnSpc>
            </a:pPr>
            <a:r>
              <a:rPr lang="fr-FR" sz="1600" dirty="0">
                <a:latin typeface="Calibri" panose="020F0502020204030204" pitchFamily="34" charset="0"/>
                <a:ea typeface="+mn-lt"/>
                <a:cs typeface="Calibri" panose="020F0502020204030204" pitchFamily="34" charset="0"/>
              </a:rPr>
              <a:t>💪</a:t>
            </a:r>
            <a:r>
              <a:rPr lang="fr-FR" sz="1600" dirty="0">
                <a:latin typeface="Calibri" panose="020F0502020204030204" pitchFamily="34" charset="0"/>
                <a:cs typeface="Calibri" panose="020F0502020204030204" pitchFamily="34" charset="0"/>
              </a:rPr>
              <a:t> </a:t>
            </a:r>
            <a:r>
              <a:rPr lang="fr-FR" sz="1600" dirty="0">
                <a:solidFill>
                  <a:srgbClr val="003087"/>
                </a:solidFill>
                <a:latin typeface="Calibri" panose="020F0502020204030204" pitchFamily="34" charset="0"/>
                <a:cs typeface="Calibri" panose="020F0502020204030204" pitchFamily="34" charset="0"/>
              </a:rPr>
              <a:t>{coachings-</a:t>
            </a:r>
            <a:r>
              <a:rPr lang="fr-FR" sz="1600" dirty="0" err="1">
                <a:solidFill>
                  <a:srgbClr val="003087"/>
                </a:solidFill>
                <a:latin typeface="Calibri" panose="020F0502020204030204" pitchFamily="34" charset="0"/>
                <a:cs typeface="Calibri" panose="020F0502020204030204" pitchFamily="34" charset="0"/>
              </a:rPr>
              <a:t>length</a:t>
            </a:r>
            <a:r>
              <a:rPr lang="fr-FR" sz="1600" dirty="0">
                <a:solidFill>
                  <a:srgbClr val="003087"/>
                </a:solidFill>
                <a:latin typeface="Calibri" panose="020F0502020204030204" pitchFamily="34" charset="0"/>
                <a:cs typeface="Calibri" panose="020F0502020204030204" pitchFamily="34" charset="0"/>
              </a:rPr>
              <a:t>}</a:t>
            </a:r>
            <a:r>
              <a:rPr lang="fr-FR" sz="1600" dirty="0">
                <a:latin typeface="Calibri" panose="020F0502020204030204" pitchFamily="34" charset="0"/>
                <a:cs typeface="Calibri" panose="020F0502020204030204" pitchFamily="34" charset="0"/>
              </a:rPr>
              <a:t> coachings.</a:t>
            </a:r>
          </a:p>
        </p:txBody>
      </p:sp>
      <p:sp>
        <p:nvSpPr>
          <p:cNvPr id="9" name="ZoneTexte 8">
            <a:extLst>
              <a:ext uri="{FF2B5EF4-FFF2-40B4-BE49-F238E27FC236}">
                <a16:creationId xmlns:a16="http://schemas.microsoft.com/office/drawing/2014/main" id="{054E9E48-DFFD-4FC0-9111-D48A4904E5BD}"/>
              </a:ext>
            </a:extLst>
          </p:cNvPr>
          <p:cNvSpPr txBox="1"/>
          <p:nvPr/>
        </p:nvSpPr>
        <p:spPr>
          <a:xfrm>
            <a:off x="1770487" y="1523845"/>
            <a:ext cx="4538295"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fr-FR" sz="2800" dirty="0">
                <a:solidFill>
                  <a:srgbClr val="003087"/>
                </a:solidFill>
                <a:latin typeface="KPMG"/>
              </a:rPr>
              <a:t>Nouveaux coachings ce mois</a:t>
            </a:r>
          </a:p>
        </p:txBody>
      </p:sp>
      <p:grpSp>
        <p:nvGrpSpPr>
          <p:cNvPr id="18" name="Groupe 17">
            <a:extLst>
              <a:ext uri="{FF2B5EF4-FFF2-40B4-BE49-F238E27FC236}">
                <a16:creationId xmlns:a16="http://schemas.microsoft.com/office/drawing/2014/main" id="{A604317B-4469-43D5-9D24-93DD35AFEC1A}"/>
              </a:ext>
            </a:extLst>
          </p:cNvPr>
          <p:cNvGrpSpPr/>
          <p:nvPr/>
        </p:nvGrpSpPr>
        <p:grpSpPr>
          <a:xfrm>
            <a:off x="890722" y="800003"/>
            <a:ext cx="1592086" cy="353696"/>
            <a:chOff x="890722" y="800003"/>
            <a:chExt cx="1592086" cy="353696"/>
          </a:xfrm>
        </p:grpSpPr>
        <p:sp>
          <p:nvSpPr>
            <p:cNvPr id="19" name="Rectangle : coins arrondis 18">
              <a:hlinkClick r:id="rId2"/>
              <a:extLst>
                <a:ext uri="{FF2B5EF4-FFF2-40B4-BE49-F238E27FC236}">
                  <a16:creationId xmlns:a16="http://schemas.microsoft.com/office/drawing/2014/main" id="{1FCD1F8E-B2B0-49EF-A318-9BC9F4D867CD}"/>
                </a:ext>
              </a:extLst>
            </p:cNvPr>
            <p:cNvSpPr/>
            <p:nvPr/>
          </p:nvSpPr>
          <p:spPr>
            <a:xfrm>
              <a:off x="890722" y="800003"/>
              <a:ext cx="1592086" cy="353696"/>
            </a:xfrm>
            <a:prstGeom prst="roundRect">
              <a:avLst/>
            </a:prstGeom>
            <a:solidFill>
              <a:schemeClr val="bg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 name="Image 19">
              <a:hlinkClick r:id="rId2"/>
              <a:extLst>
                <a:ext uri="{FF2B5EF4-FFF2-40B4-BE49-F238E27FC236}">
                  <a16:creationId xmlns:a16="http://schemas.microsoft.com/office/drawing/2014/main" id="{FA766BE5-83AC-4C34-9DC4-EFF84D9D4A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963" y="832155"/>
              <a:ext cx="433000" cy="283115"/>
            </a:xfrm>
            <a:prstGeom prst="rect">
              <a:avLst/>
            </a:prstGeom>
          </p:spPr>
        </p:pic>
        <p:sp>
          <p:nvSpPr>
            <p:cNvPr id="21" name="ZoneTexte 20">
              <a:hlinkClick r:id="rId2"/>
              <a:extLst>
                <a:ext uri="{FF2B5EF4-FFF2-40B4-BE49-F238E27FC236}">
                  <a16:creationId xmlns:a16="http://schemas.microsoft.com/office/drawing/2014/main" id="{26B5A0EF-D290-4D16-AC0F-F93D2F07B5AA}"/>
                </a:ext>
              </a:extLst>
            </p:cNvPr>
            <p:cNvSpPr txBox="1"/>
            <p:nvPr/>
          </p:nvSpPr>
          <p:spPr>
            <a:xfrm>
              <a:off x="1380683" y="841628"/>
              <a:ext cx="1102125" cy="246221"/>
            </a:xfrm>
            <a:prstGeom prst="rect">
              <a:avLst/>
            </a:prstGeom>
            <a:noFill/>
          </p:spPr>
          <p:txBody>
            <a:bodyPr wrap="square" lIns="0" tIns="0" rIns="0" bIns="0" rtlCol="0">
              <a:spAutoFit/>
            </a:bodyPr>
            <a:lstStyle/>
            <a:p>
              <a:r>
                <a:rPr lang="fr-FR" sz="1600" dirty="0">
                  <a:latin typeface="Calibri" panose="020F0502020204030204" pitchFamily="34" charset="0"/>
                  <a:cs typeface="Calibri" panose="020F0502020204030204" pitchFamily="34" charset="0"/>
                  <a:hlinkClick r:id="rId2"/>
                </a:rPr>
                <a:t>Community</a:t>
              </a:r>
              <a:endParaRPr lang="fr-FR" sz="1600" dirty="0">
                <a:latin typeface="Calibri" panose="020F0502020204030204" pitchFamily="34" charset="0"/>
                <a:cs typeface="Calibri" panose="020F0502020204030204" pitchFamily="34" charset="0"/>
              </a:endParaRPr>
            </a:p>
          </p:txBody>
        </p:sp>
      </p:grpSp>
      <p:grpSp>
        <p:nvGrpSpPr>
          <p:cNvPr id="5" name="Groupe 4">
            <a:extLst>
              <a:ext uri="{FF2B5EF4-FFF2-40B4-BE49-F238E27FC236}">
                <a16:creationId xmlns:a16="http://schemas.microsoft.com/office/drawing/2014/main" id="{0BCFA5F1-8766-4DBB-ADAD-0EB45B4880FD}"/>
              </a:ext>
            </a:extLst>
          </p:cNvPr>
          <p:cNvGrpSpPr/>
          <p:nvPr/>
        </p:nvGrpSpPr>
        <p:grpSpPr>
          <a:xfrm>
            <a:off x="8626651" y="2971389"/>
            <a:ext cx="2185020" cy="360703"/>
            <a:chOff x="8738919" y="4873922"/>
            <a:chExt cx="2185020" cy="360703"/>
          </a:xfrm>
        </p:grpSpPr>
        <p:sp>
          <p:nvSpPr>
            <p:cNvPr id="23" name="Rectangle : coins arrondis 22">
              <a:hlinkClick r:id="rId4"/>
              <a:extLst>
                <a:ext uri="{FF2B5EF4-FFF2-40B4-BE49-F238E27FC236}">
                  <a16:creationId xmlns:a16="http://schemas.microsoft.com/office/drawing/2014/main" id="{A8F5B8A0-BCF1-4E21-BC7B-ADC0129B2560}"/>
                </a:ext>
              </a:extLst>
            </p:cNvPr>
            <p:cNvSpPr/>
            <p:nvPr/>
          </p:nvSpPr>
          <p:spPr>
            <a:xfrm>
              <a:off x="8738919" y="4873922"/>
              <a:ext cx="2101258" cy="360703"/>
            </a:xfrm>
            <a:prstGeom prst="roundRect">
              <a:avLst/>
            </a:prstGeom>
            <a:solidFill>
              <a:schemeClr val="bg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4" name="Image 23">
              <a:hlinkClick r:id="rId4"/>
              <a:extLst>
                <a:ext uri="{FF2B5EF4-FFF2-40B4-BE49-F238E27FC236}">
                  <a16:creationId xmlns:a16="http://schemas.microsoft.com/office/drawing/2014/main" id="{DAB82B3C-2E0C-4B7C-B9E8-7094D57F1F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26160" y="4906074"/>
              <a:ext cx="433000" cy="283115"/>
            </a:xfrm>
            <a:prstGeom prst="rect">
              <a:avLst/>
            </a:prstGeom>
          </p:spPr>
        </p:pic>
        <p:sp>
          <p:nvSpPr>
            <p:cNvPr id="25" name="ZoneTexte 24">
              <a:hlinkClick r:id="rId4"/>
              <a:extLst>
                <a:ext uri="{FF2B5EF4-FFF2-40B4-BE49-F238E27FC236}">
                  <a16:creationId xmlns:a16="http://schemas.microsoft.com/office/drawing/2014/main" id="{577516BD-D1B1-4CD1-9443-6156FAAE11DE}"/>
                </a:ext>
              </a:extLst>
            </p:cNvPr>
            <p:cNvSpPr txBox="1"/>
            <p:nvPr/>
          </p:nvSpPr>
          <p:spPr>
            <a:xfrm>
              <a:off x="9228881" y="4915547"/>
              <a:ext cx="1695058" cy="246221"/>
            </a:xfrm>
            <a:prstGeom prst="rect">
              <a:avLst/>
            </a:prstGeom>
            <a:noFill/>
          </p:spPr>
          <p:txBody>
            <a:bodyPr wrap="square" lIns="0" tIns="0" rIns="0" bIns="0" rtlCol="0">
              <a:spAutoFit/>
            </a:bodyPr>
            <a:lstStyle/>
            <a:p>
              <a:r>
                <a:rPr lang="fr-FR" sz="1600" dirty="0">
                  <a:latin typeface="Calibri" panose="020F0502020204030204" pitchFamily="34" charset="0"/>
                  <a:cs typeface="Calibri" panose="020F0502020204030204" pitchFamily="34" charset="0"/>
                  <a:hlinkClick r:id="rId4"/>
                </a:rPr>
                <a:t>Voir les coachings</a:t>
              </a:r>
              <a:endParaRPr lang="fr-FR" sz="16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39819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721" y="145569"/>
            <a:ext cx="11309328" cy="598983"/>
          </a:xfrm>
        </p:spPr>
        <p:txBody>
          <a:bodyPr/>
          <a:lstStyle/>
          <a:p>
            <a:r>
              <a:rPr lang="fr-FR" sz="4850" dirty="0">
                <a:latin typeface="KPMG Thin"/>
              </a:rPr>
              <a:t>/Community &lt;:/&gt; Suivi de {report-date}</a:t>
            </a:r>
          </a:p>
        </p:txBody>
      </p:sp>
      <p:sp>
        <p:nvSpPr>
          <p:cNvPr id="4" name="Rectangle : coins arrondis 3">
            <a:extLst>
              <a:ext uri="{FF2B5EF4-FFF2-40B4-BE49-F238E27FC236}">
                <a16:creationId xmlns:a16="http://schemas.microsoft.com/office/drawing/2014/main" id="{9715E8BB-50F6-4083-89EC-C7EB71DCB2D5}"/>
              </a:ext>
            </a:extLst>
          </p:cNvPr>
          <p:cNvSpPr/>
          <p:nvPr/>
        </p:nvSpPr>
        <p:spPr>
          <a:xfrm>
            <a:off x="7591425" y="1404907"/>
            <a:ext cx="4095748" cy="2371356"/>
          </a:xfrm>
          <a:prstGeom prst="roundRect">
            <a:avLst>
              <a:gd name="adj" fmla="val 3213"/>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8087C884-A3C9-4ABB-8F2B-6F3F5F03B012}"/>
              </a:ext>
            </a:extLst>
          </p:cNvPr>
          <p:cNvSpPr txBox="1"/>
          <p:nvPr/>
        </p:nvSpPr>
        <p:spPr>
          <a:xfrm>
            <a:off x="7962898" y="1523845"/>
            <a:ext cx="3512527"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fr-FR" sz="2800" dirty="0">
                <a:solidFill>
                  <a:srgbClr val="003087"/>
                </a:solidFill>
                <a:latin typeface="KPMG"/>
              </a:rPr>
              <a:t>Depuis sa création</a:t>
            </a:r>
          </a:p>
        </p:txBody>
      </p:sp>
      <p:sp>
        <p:nvSpPr>
          <p:cNvPr id="7" name="ZoneTexte 6">
            <a:extLst>
              <a:ext uri="{FF2B5EF4-FFF2-40B4-BE49-F238E27FC236}">
                <a16:creationId xmlns:a16="http://schemas.microsoft.com/office/drawing/2014/main" id="{64E6C6EE-689B-4367-B3FE-2A17F02FEDEC}"/>
              </a:ext>
            </a:extLst>
          </p:cNvPr>
          <p:cNvSpPr txBox="1"/>
          <p:nvPr/>
        </p:nvSpPr>
        <p:spPr>
          <a:xfrm>
            <a:off x="1770486" y="2168613"/>
            <a:ext cx="4538295" cy="93609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50000"/>
              </a:lnSpc>
            </a:pPr>
            <a:r>
              <a:rPr lang="fr-FR" sz="1400" dirty="0">
                <a:latin typeface="Calibri" panose="020F0502020204030204" pitchFamily="34" charset="0"/>
                <a:ea typeface="+mn-lt"/>
                <a:cs typeface="Calibri" panose="020F0502020204030204" pitchFamily="34" charset="0"/>
              </a:rPr>
              <a:t>{#no-new-</a:t>
            </a:r>
            <a:r>
              <a:rPr lang="fr-FR" sz="1400" dirty="0" err="1">
                <a:latin typeface="Calibri" panose="020F0502020204030204" pitchFamily="34" charset="0"/>
                <a:ea typeface="+mn-lt"/>
                <a:cs typeface="Calibri" panose="020F0502020204030204" pitchFamily="34" charset="0"/>
              </a:rPr>
              <a:t>share</a:t>
            </a:r>
            <a:r>
              <a:rPr lang="fr-FR" sz="1400" dirty="0">
                <a:latin typeface="Calibri" panose="020F0502020204030204" pitchFamily="34" charset="0"/>
                <a:ea typeface="+mn-lt"/>
                <a:cs typeface="Calibri" panose="020F0502020204030204" pitchFamily="34" charset="0"/>
              </a:rPr>
              <a:t>}</a:t>
            </a:r>
            <a:r>
              <a:rPr lang="fr-FR" sz="1400" i="1" dirty="0">
                <a:latin typeface="Calibri" panose="020F0502020204030204" pitchFamily="34" charset="0"/>
                <a:ea typeface="+mn-lt"/>
                <a:cs typeface="Calibri" panose="020F0502020204030204" pitchFamily="34" charset="0"/>
              </a:rPr>
              <a:t>Aucun nouveau partage.</a:t>
            </a:r>
            <a:r>
              <a:rPr lang="fr-FR" sz="1400" dirty="0">
                <a:latin typeface="Calibri" panose="020F0502020204030204" pitchFamily="34" charset="0"/>
                <a:cs typeface="Calibri" panose="020F0502020204030204" pitchFamily="34" charset="0"/>
              </a:rPr>
              <a:t>{/no-new-</a:t>
            </a:r>
            <a:r>
              <a:rPr lang="fr-FR" sz="1400" dirty="0" err="1">
                <a:latin typeface="Calibri" panose="020F0502020204030204" pitchFamily="34" charset="0"/>
                <a:ea typeface="+mn-lt"/>
                <a:cs typeface="Calibri" panose="020F0502020204030204" pitchFamily="34" charset="0"/>
              </a:rPr>
              <a:t>share</a:t>
            </a:r>
            <a:r>
              <a:rPr lang="fr-FR" sz="1400" dirty="0">
                <a:latin typeface="Calibri" panose="020F0502020204030204" pitchFamily="34" charset="0"/>
                <a:cs typeface="Calibri" panose="020F0502020204030204" pitchFamily="34" charset="0"/>
              </a:rPr>
              <a:t>}{#new-</a:t>
            </a:r>
            <a:r>
              <a:rPr lang="fr-FR" sz="1400" dirty="0" err="1">
                <a:latin typeface="Calibri" panose="020F0502020204030204" pitchFamily="34" charset="0"/>
                <a:ea typeface="+mn-lt"/>
                <a:cs typeface="Calibri" panose="020F0502020204030204" pitchFamily="34" charset="0"/>
              </a:rPr>
              <a:t>shares</a:t>
            </a:r>
            <a:r>
              <a:rPr lang="fr-FR" sz="1400" dirty="0">
                <a:latin typeface="Calibri" panose="020F0502020204030204" pitchFamily="34" charset="0"/>
                <a:cs typeface="Calibri" panose="020F0502020204030204" pitchFamily="34" charset="0"/>
              </a:rPr>
              <a:t>}</a:t>
            </a:r>
            <a:r>
              <a:rPr lang="fr-FR" sz="1400" dirty="0">
                <a:latin typeface="Calibri" panose="020F0502020204030204" pitchFamily="34" charset="0"/>
                <a:ea typeface="+mn-lt"/>
                <a:cs typeface="Calibri" panose="020F0502020204030204" pitchFamily="34" charset="0"/>
              </a:rPr>
              <a:t>🧩 </a:t>
            </a:r>
            <a:r>
              <a:rPr lang="fr-FR" sz="1400" b="1" dirty="0">
                <a:solidFill>
                  <a:srgbClr val="003087"/>
                </a:solidFill>
                <a:latin typeface="Calibri"/>
                <a:cs typeface="Calibri"/>
              </a:rPr>
              <a:t>{</a:t>
            </a:r>
            <a:r>
              <a:rPr lang="fr-FR" sz="1400" b="1" dirty="0" err="1">
                <a:solidFill>
                  <a:srgbClr val="003087"/>
                </a:solidFill>
                <a:latin typeface="Calibri"/>
                <a:cs typeface="Calibri"/>
              </a:rPr>
              <a:t>subject</a:t>
            </a:r>
            <a:r>
              <a:rPr lang="fr-FR" sz="1400" b="1" dirty="0">
                <a:solidFill>
                  <a:srgbClr val="003087"/>
                </a:solidFill>
                <a:latin typeface="Calibri"/>
                <a:cs typeface="Calibri"/>
              </a:rPr>
              <a:t>}</a:t>
            </a:r>
            <a:r>
              <a:rPr lang="fr-FR" sz="1400" dirty="0">
                <a:latin typeface="Calibri"/>
                <a:cs typeface="Calibri"/>
              </a:rPr>
              <a:t>: {description}</a:t>
            </a:r>
          </a:p>
          <a:p>
            <a:pPr>
              <a:lnSpc>
                <a:spcPct val="150000"/>
              </a:lnSpc>
            </a:pPr>
            <a:r>
              <a:rPr lang="fr-FR" sz="1400" dirty="0">
                <a:latin typeface="Calibri" panose="020F0502020204030204" pitchFamily="34" charset="0"/>
                <a:cs typeface="Calibri" panose="020F0502020204030204" pitchFamily="34" charset="0"/>
              </a:rPr>
              <a:t>{/new-</a:t>
            </a:r>
            <a:r>
              <a:rPr lang="fr-FR" sz="1400" dirty="0" err="1">
                <a:latin typeface="Calibri" panose="020F0502020204030204" pitchFamily="34" charset="0"/>
                <a:ea typeface="+mn-lt"/>
                <a:cs typeface="Calibri" panose="020F0502020204030204" pitchFamily="34" charset="0"/>
              </a:rPr>
              <a:t>shares</a:t>
            </a:r>
            <a:r>
              <a:rPr lang="fr-FR" sz="1400" dirty="0">
                <a:latin typeface="Calibri" panose="020F0502020204030204" pitchFamily="34" charset="0"/>
                <a:cs typeface="Calibri" panose="020F0502020204030204" pitchFamily="34" charset="0"/>
              </a:rPr>
              <a:t>}</a:t>
            </a:r>
            <a:endParaRPr lang="fr-FR" sz="1400" dirty="0">
              <a:latin typeface="Calibri" panose="020F0502020204030204" pitchFamily="34" charset="0"/>
              <a:ea typeface="+mn-lt"/>
              <a:cs typeface="Calibri" panose="020F0502020204030204" pitchFamily="34" charset="0"/>
            </a:endParaRPr>
          </a:p>
        </p:txBody>
      </p:sp>
      <p:sp>
        <p:nvSpPr>
          <p:cNvPr id="8" name="ZoneTexte 7">
            <a:extLst>
              <a:ext uri="{FF2B5EF4-FFF2-40B4-BE49-F238E27FC236}">
                <a16:creationId xmlns:a16="http://schemas.microsoft.com/office/drawing/2014/main" id="{FAADFA20-A58E-4316-8908-4BDAC5435E91}"/>
              </a:ext>
            </a:extLst>
          </p:cNvPr>
          <p:cNvSpPr txBox="1"/>
          <p:nvPr/>
        </p:nvSpPr>
        <p:spPr>
          <a:xfrm>
            <a:off x="7961182" y="2168612"/>
            <a:ext cx="4092444" cy="42184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200000"/>
              </a:lnSpc>
            </a:pPr>
            <a:r>
              <a:rPr lang="fr-FR" sz="1600" dirty="0">
                <a:latin typeface="Calibri" panose="020F0502020204030204" pitchFamily="34" charset="0"/>
                <a:ea typeface="+mn-lt"/>
                <a:cs typeface="Calibri" panose="020F0502020204030204" pitchFamily="34" charset="0"/>
              </a:rPr>
              <a:t>🧩</a:t>
            </a:r>
            <a:r>
              <a:rPr lang="fr-FR" sz="1600" dirty="0">
                <a:latin typeface="Calibri" panose="020F0502020204030204" pitchFamily="34" charset="0"/>
                <a:cs typeface="Calibri" panose="020F0502020204030204" pitchFamily="34" charset="0"/>
              </a:rPr>
              <a:t> </a:t>
            </a:r>
            <a:r>
              <a:rPr lang="fr-FR" sz="1600" dirty="0">
                <a:solidFill>
                  <a:srgbClr val="003087"/>
                </a:solidFill>
                <a:latin typeface="Calibri" panose="020F0502020204030204" pitchFamily="34" charset="0"/>
                <a:cs typeface="Calibri" panose="020F0502020204030204" pitchFamily="34" charset="0"/>
              </a:rPr>
              <a:t>{</a:t>
            </a:r>
            <a:r>
              <a:rPr lang="fr-FR" sz="1600" dirty="0" err="1">
                <a:solidFill>
                  <a:srgbClr val="003087"/>
                </a:solidFill>
                <a:latin typeface="Calibri" panose="020F0502020204030204" pitchFamily="34" charset="0"/>
                <a:cs typeface="Calibri" panose="020F0502020204030204" pitchFamily="34" charset="0"/>
              </a:rPr>
              <a:t>shares-length</a:t>
            </a:r>
            <a:r>
              <a:rPr lang="fr-FR" sz="1600" dirty="0">
                <a:solidFill>
                  <a:srgbClr val="003087"/>
                </a:solidFill>
                <a:latin typeface="Calibri" panose="020F0502020204030204" pitchFamily="34" charset="0"/>
                <a:cs typeface="Calibri" panose="020F0502020204030204" pitchFamily="34" charset="0"/>
              </a:rPr>
              <a:t>}</a:t>
            </a:r>
            <a:r>
              <a:rPr lang="fr-FR" sz="1600" dirty="0">
                <a:latin typeface="Calibri" panose="020F0502020204030204" pitchFamily="34" charset="0"/>
                <a:cs typeface="Calibri" panose="020F0502020204030204" pitchFamily="34" charset="0"/>
              </a:rPr>
              <a:t> partages.</a:t>
            </a:r>
          </a:p>
        </p:txBody>
      </p:sp>
      <p:sp>
        <p:nvSpPr>
          <p:cNvPr id="9" name="ZoneTexte 8">
            <a:extLst>
              <a:ext uri="{FF2B5EF4-FFF2-40B4-BE49-F238E27FC236}">
                <a16:creationId xmlns:a16="http://schemas.microsoft.com/office/drawing/2014/main" id="{054E9E48-DFFD-4FC0-9111-D48A4904E5BD}"/>
              </a:ext>
            </a:extLst>
          </p:cNvPr>
          <p:cNvSpPr txBox="1"/>
          <p:nvPr/>
        </p:nvSpPr>
        <p:spPr>
          <a:xfrm>
            <a:off x="1770487" y="1523845"/>
            <a:ext cx="4538295"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fr-FR" sz="2800" dirty="0">
                <a:solidFill>
                  <a:srgbClr val="003087"/>
                </a:solidFill>
                <a:latin typeface="KPMG"/>
              </a:rPr>
              <a:t>Nouveaux partages ce mois</a:t>
            </a:r>
          </a:p>
        </p:txBody>
      </p:sp>
      <p:grpSp>
        <p:nvGrpSpPr>
          <p:cNvPr id="18" name="Groupe 17">
            <a:extLst>
              <a:ext uri="{FF2B5EF4-FFF2-40B4-BE49-F238E27FC236}">
                <a16:creationId xmlns:a16="http://schemas.microsoft.com/office/drawing/2014/main" id="{A604317B-4469-43D5-9D24-93DD35AFEC1A}"/>
              </a:ext>
            </a:extLst>
          </p:cNvPr>
          <p:cNvGrpSpPr/>
          <p:nvPr/>
        </p:nvGrpSpPr>
        <p:grpSpPr>
          <a:xfrm>
            <a:off x="890722" y="800003"/>
            <a:ext cx="1592086" cy="353696"/>
            <a:chOff x="890722" y="800003"/>
            <a:chExt cx="1592086" cy="353696"/>
          </a:xfrm>
        </p:grpSpPr>
        <p:sp>
          <p:nvSpPr>
            <p:cNvPr id="19" name="Rectangle : coins arrondis 18">
              <a:hlinkClick r:id="rId2"/>
              <a:extLst>
                <a:ext uri="{FF2B5EF4-FFF2-40B4-BE49-F238E27FC236}">
                  <a16:creationId xmlns:a16="http://schemas.microsoft.com/office/drawing/2014/main" id="{1FCD1F8E-B2B0-49EF-A318-9BC9F4D867CD}"/>
                </a:ext>
              </a:extLst>
            </p:cNvPr>
            <p:cNvSpPr/>
            <p:nvPr/>
          </p:nvSpPr>
          <p:spPr>
            <a:xfrm>
              <a:off x="890722" y="800003"/>
              <a:ext cx="1592086" cy="353696"/>
            </a:xfrm>
            <a:prstGeom prst="roundRect">
              <a:avLst/>
            </a:prstGeom>
            <a:solidFill>
              <a:schemeClr val="bg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 name="Image 19">
              <a:hlinkClick r:id="rId2"/>
              <a:extLst>
                <a:ext uri="{FF2B5EF4-FFF2-40B4-BE49-F238E27FC236}">
                  <a16:creationId xmlns:a16="http://schemas.microsoft.com/office/drawing/2014/main" id="{FA766BE5-83AC-4C34-9DC4-EFF84D9D4A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963" y="832155"/>
              <a:ext cx="433000" cy="283115"/>
            </a:xfrm>
            <a:prstGeom prst="rect">
              <a:avLst/>
            </a:prstGeom>
          </p:spPr>
        </p:pic>
        <p:sp>
          <p:nvSpPr>
            <p:cNvPr id="21" name="ZoneTexte 20">
              <a:hlinkClick r:id="rId2"/>
              <a:extLst>
                <a:ext uri="{FF2B5EF4-FFF2-40B4-BE49-F238E27FC236}">
                  <a16:creationId xmlns:a16="http://schemas.microsoft.com/office/drawing/2014/main" id="{26B5A0EF-D290-4D16-AC0F-F93D2F07B5AA}"/>
                </a:ext>
              </a:extLst>
            </p:cNvPr>
            <p:cNvSpPr txBox="1"/>
            <p:nvPr/>
          </p:nvSpPr>
          <p:spPr>
            <a:xfrm>
              <a:off x="1380683" y="841628"/>
              <a:ext cx="1102125" cy="246221"/>
            </a:xfrm>
            <a:prstGeom prst="rect">
              <a:avLst/>
            </a:prstGeom>
            <a:noFill/>
          </p:spPr>
          <p:txBody>
            <a:bodyPr wrap="square" lIns="0" tIns="0" rIns="0" bIns="0" rtlCol="0">
              <a:spAutoFit/>
            </a:bodyPr>
            <a:lstStyle/>
            <a:p>
              <a:r>
                <a:rPr lang="fr-FR" sz="1600" dirty="0">
                  <a:latin typeface="Calibri" panose="020F0502020204030204" pitchFamily="34" charset="0"/>
                  <a:cs typeface="Calibri" panose="020F0502020204030204" pitchFamily="34" charset="0"/>
                  <a:hlinkClick r:id="rId2"/>
                </a:rPr>
                <a:t>Community</a:t>
              </a:r>
              <a:endParaRPr lang="fr-FR" sz="1600" dirty="0">
                <a:latin typeface="Calibri" panose="020F0502020204030204" pitchFamily="34" charset="0"/>
                <a:cs typeface="Calibri" panose="020F0502020204030204" pitchFamily="34" charset="0"/>
              </a:endParaRPr>
            </a:p>
          </p:txBody>
        </p:sp>
      </p:grpSp>
      <p:grpSp>
        <p:nvGrpSpPr>
          <p:cNvPr id="3" name="Groupe 2">
            <a:extLst>
              <a:ext uri="{FF2B5EF4-FFF2-40B4-BE49-F238E27FC236}">
                <a16:creationId xmlns:a16="http://schemas.microsoft.com/office/drawing/2014/main" id="{9912BBC5-46E2-46F3-82DE-3FC2C8AA18A9}"/>
              </a:ext>
            </a:extLst>
          </p:cNvPr>
          <p:cNvGrpSpPr/>
          <p:nvPr/>
        </p:nvGrpSpPr>
        <p:grpSpPr>
          <a:xfrm>
            <a:off x="8626651" y="2971389"/>
            <a:ext cx="2185020" cy="360703"/>
            <a:chOff x="8626651" y="2971389"/>
            <a:chExt cx="2185020" cy="360703"/>
          </a:xfrm>
        </p:grpSpPr>
        <p:sp>
          <p:nvSpPr>
            <p:cNvPr id="23" name="Rectangle : coins arrondis 22">
              <a:hlinkClick r:id="rId4"/>
              <a:extLst>
                <a:ext uri="{FF2B5EF4-FFF2-40B4-BE49-F238E27FC236}">
                  <a16:creationId xmlns:a16="http://schemas.microsoft.com/office/drawing/2014/main" id="{A8F5B8A0-BCF1-4E21-BC7B-ADC0129B2560}"/>
                </a:ext>
              </a:extLst>
            </p:cNvPr>
            <p:cNvSpPr/>
            <p:nvPr/>
          </p:nvSpPr>
          <p:spPr>
            <a:xfrm>
              <a:off x="8626651" y="2971389"/>
              <a:ext cx="2101258" cy="360703"/>
            </a:xfrm>
            <a:prstGeom prst="roundRect">
              <a:avLst/>
            </a:prstGeom>
            <a:solidFill>
              <a:schemeClr val="bg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4" name="Image 23">
              <a:hlinkClick r:id="rId4"/>
              <a:extLst>
                <a:ext uri="{FF2B5EF4-FFF2-40B4-BE49-F238E27FC236}">
                  <a16:creationId xmlns:a16="http://schemas.microsoft.com/office/drawing/2014/main" id="{DAB82B3C-2E0C-4B7C-B9E8-7094D57F1F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3892" y="3003541"/>
              <a:ext cx="433000" cy="283115"/>
            </a:xfrm>
            <a:prstGeom prst="rect">
              <a:avLst/>
            </a:prstGeom>
          </p:spPr>
        </p:pic>
        <p:sp>
          <p:nvSpPr>
            <p:cNvPr id="25" name="ZoneTexte 24">
              <a:hlinkClick r:id="rId4"/>
              <a:extLst>
                <a:ext uri="{FF2B5EF4-FFF2-40B4-BE49-F238E27FC236}">
                  <a16:creationId xmlns:a16="http://schemas.microsoft.com/office/drawing/2014/main" id="{577516BD-D1B1-4CD1-9443-6156FAAE11DE}"/>
                </a:ext>
              </a:extLst>
            </p:cNvPr>
            <p:cNvSpPr txBox="1"/>
            <p:nvPr/>
          </p:nvSpPr>
          <p:spPr>
            <a:xfrm>
              <a:off x="9116613" y="3013014"/>
              <a:ext cx="1695058" cy="246221"/>
            </a:xfrm>
            <a:prstGeom prst="rect">
              <a:avLst/>
            </a:prstGeom>
            <a:noFill/>
          </p:spPr>
          <p:txBody>
            <a:bodyPr wrap="square" lIns="0" tIns="0" rIns="0" bIns="0" rtlCol="0">
              <a:spAutoFit/>
            </a:bodyPr>
            <a:lstStyle/>
            <a:p>
              <a:r>
                <a:rPr lang="fr-FR" sz="1600" dirty="0">
                  <a:latin typeface="Calibri" panose="020F0502020204030204" pitchFamily="34" charset="0"/>
                  <a:cs typeface="Calibri" panose="020F0502020204030204" pitchFamily="34" charset="0"/>
                  <a:hlinkClick r:id="rId4"/>
                </a:rPr>
                <a:t>Voir les partages</a:t>
              </a:r>
              <a:endParaRPr lang="fr-FR" sz="16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5353114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PMG_Standard_0922_2015">
  <a:themeElements>
    <a:clrScheme name="Personnalisé 16">
      <a:dk1>
        <a:sysClr val="windowText" lastClr="000000"/>
      </a:dk1>
      <a:lt1>
        <a:sysClr val="window" lastClr="FFFFFF"/>
      </a:lt1>
      <a:dk2>
        <a:srgbClr val="00338D"/>
      </a:dk2>
      <a:lt2>
        <a:srgbClr val="0091DA"/>
      </a:lt2>
      <a:accent1>
        <a:srgbClr val="005EB8"/>
      </a:accent1>
      <a:accent2>
        <a:srgbClr val="00A3A1"/>
      </a:accent2>
      <a:accent3>
        <a:srgbClr val="6D2077"/>
      </a:accent3>
      <a:accent4>
        <a:srgbClr val="470A68"/>
      </a:accent4>
      <a:accent5>
        <a:srgbClr val="483698"/>
      </a:accent5>
      <a:accent6>
        <a:srgbClr val="F68D2E"/>
      </a:accent6>
      <a:hlink>
        <a:srgbClr val="002060"/>
      </a:hlink>
      <a:folHlink>
        <a:srgbClr val="002060"/>
      </a:folHlink>
    </a:clrScheme>
    <a:fontScheme name="kpmg">
      <a:majorFont>
        <a:latin typeface="KPMG App Extraligh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050" dirty="0" err="1" smtClean="0">
            <a:cs typeface="Univers LT Std 45 Light"/>
          </a:defRPr>
        </a:defPPr>
      </a:lstStyle>
    </a:txDef>
  </a:objectDefaults>
  <a:extraClrSchemeLst/>
  <a:extLst>
    <a:ext uri="{05A4C25C-085E-4340-85A3-A5531E510DB2}">
      <thm15:themeFamily xmlns:thm15="http://schemas.microsoft.com/office/thememl/2012/main" name="Template A4_charte_corporate_280721_2022.pptx" id="{37FCB558-E6E8-4CA5-BBF1-E9A5DD192420}" vid="{04A1958A-8043-435D-9DB9-B766A110F26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48B8C40E939A47A90384C36566A26C" ma:contentTypeVersion="8" ma:contentTypeDescription="Create a new document." ma:contentTypeScope="" ma:versionID="d5a583c045031c40ef13f937fb410d36">
  <xsd:schema xmlns:xsd="http://www.w3.org/2001/XMLSchema" xmlns:xs="http://www.w3.org/2001/XMLSchema" xmlns:p="http://schemas.microsoft.com/office/2006/metadata/properties" xmlns:ns2="fc9a892a-d5b9-4aea-bde2-129088e2cf39" targetNamespace="http://schemas.microsoft.com/office/2006/metadata/properties" ma:root="true" ma:fieldsID="342e0cc195e8abd14af98f552f1ac14c" ns2:_="">
    <xsd:import namespace="fc9a892a-d5b9-4aea-bde2-129088e2cf3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9a892a-d5b9-4aea-bde2-129088e2cf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2D1542-3058-43BD-B0BB-E28BFCA41688}">
  <ds:schemaRefs>
    <ds:schemaRef ds:uri="http://purl.org/dc/dcmitype/"/>
    <ds:schemaRef ds:uri="http://schemas.microsoft.com/office/infopath/2007/PartnerControls"/>
    <ds:schemaRef ds:uri="fc9a892a-d5b9-4aea-bde2-129088e2cf39"/>
    <ds:schemaRef ds:uri="http://purl.org/dc/terms/"/>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0140AD15-8B94-4082-A2F1-2659A4D76BBD}">
  <ds:schemaRefs>
    <ds:schemaRef ds:uri="http://schemas.microsoft.com/sharepoint/v3/contenttype/forms"/>
  </ds:schemaRefs>
</ds:datastoreItem>
</file>

<file path=customXml/itemProps3.xml><?xml version="1.0" encoding="utf-8"?>
<ds:datastoreItem xmlns:ds="http://schemas.openxmlformats.org/officeDocument/2006/customXml" ds:itemID="{25AD157A-D02D-4E45-85DB-52D03BEB93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9a892a-d5b9-4aea-bde2-129088e2cf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238</TotalTime>
  <Words>214</Words>
  <Application>Microsoft Office PowerPoint</Application>
  <PresentationFormat>Grand écran</PresentationFormat>
  <Paragraphs>67</Paragraphs>
  <Slides>7</Slides>
  <Notes>0</Notes>
  <HiddenSlides>0</HiddenSlides>
  <MMClips>0</MMClips>
  <ScaleCrop>false</ScaleCrop>
  <HeadingPairs>
    <vt:vector size="6" baseType="variant">
      <vt:variant>
        <vt:lpstr>Polices utilisées</vt:lpstr>
      </vt:variant>
      <vt:variant>
        <vt:i4>12</vt:i4>
      </vt:variant>
      <vt:variant>
        <vt:lpstr>Thème</vt:lpstr>
      </vt:variant>
      <vt:variant>
        <vt:i4>2</vt:i4>
      </vt:variant>
      <vt:variant>
        <vt:lpstr>Titres des diapositives</vt:lpstr>
      </vt:variant>
      <vt:variant>
        <vt:i4>7</vt:i4>
      </vt:variant>
    </vt:vector>
  </HeadingPairs>
  <TitlesOfParts>
    <vt:vector size="21" baseType="lpstr">
      <vt:lpstr>Arial</vt:lpstr>
      <vt:lpstr>Arial Black</vt:lpstr>
      <vt:lpstr>Calibri</vt:lpstr>
      <vt:lpstr>Calibri Light</vt:lpstr>
      <vt:lpstr>Helvetica Neue Medium</vt:lpstr>
      <vt:lpstr>KPMG</vt:lpstr>
      <vt:lpstr>KPMG Thin</vt:lpstr>
      <vt:lpstr>Univers 45 Light</vt:lpstr>
      <vt:lpstr>Univers for KPMG Bold</vt:lpstr>
      <vt:lpstr>Univers for KPMG Light</vt:lpstr>
      <vt:lpstr>Wingdings</vt:lpstr>
      <vt:lpstr>Wingdings 3</vt:lpstr>
      <vt:lpstr>Thème Office</vt:lpstr>
      <vt:lpstr>KPMG_Standard_0922_2015</vt:lpstr>
      <vt:lpstr>Présentation PowerPoint</vt:lpstr>
      <vt:lpstr>/Community &lt;:/&gt; Suivi de {report-date}</vt:lpstr>
      <vt:lpstr>/Community &lt;:/&gt; Suivi de {report-date}</vt:lpstr>
      <vt:lpstr>/Community &lt;:/&gt; Suivi de {report-date}</vt:lpstr>
      <vt:lpstr>/Community &lt;:/&gt; Suivi de {report-date}</vt:lpstr>
      <vt:lpstr>/Community &lt;:/&gt; Suivi de {report-date}</vt:lpstr>
      <vt:lpstr>/Community &lt;:/&gt; Suivi de {report-date}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Boubert, Xavier</cp:lastModifiedBy>
  <cp:revision>120</cp:revision>
  <dcterms:created xsi:type="dcterms:W3CDTF">2022-02-23T15:55:54Z</dcterms:created>
  <dcterms:modified xsi:type="dcterms:W3CDTF">2022-02-25T11:12:28Z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0x0101003648B8C40E939A47A90384C36566A26C</vt:lpwstr>
  </property>
</Properties>
</file>