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918C-19DF-F840-99C7-D4AA798F6A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F9F07-5F34-9A4B-A006-4FDA1D4F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F9F07-5F34-9A4B-A006-4FDA1D4F9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B7F8-4F35-6748-80BE-DA720338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E65C4-1AEA-1F4C-8CDD-89ADF95F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6AAA-FEA6-C343-88B7-285088D7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59C1-5227-604C-B40C-5E7886F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761A-57C3-7249-9333-20AF3B03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7BD5-B187-5342-9551-B479E087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67879-027D-2744-ADBE-131C790C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EA0-96F2-9A40-B330-3455E2CC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0980-28CD-DC40-B10D-1F7D00A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AA574-4B13-014C-B933-53BE5462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AA134-C335-9945-9BE7-09E17077B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34C9-8340-6842-8E50-88EE60BB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7CFF-2B4D-F44D-98C8-83966BA3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91D7-BC52-DB49-B482-40E5E915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A89C-5F01-074F-94E3-94B027F0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7506-22E4-7F4B-A797-0D05A64C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1B5D-CFFC-4342-A6EF-6733E8E4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C26E-C7FD-C842-BE58-D574F126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4B4D-64FA-5940-8372-33C26C1F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7FE7-C99E-5045-A865-87ACE48F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D2B-9200-6E48-88EE-EC368E44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5A37-D1A4-684E-BA2F-41E96749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D79E-1A0E-CD48-BE6B-5A9314A0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2237-418D-C141-A6FB-48824AF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0211-8AD7-B941-8220-70C43890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0DC2-FFC4-5242-B474-7BEF0524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49F8-F327-D24F-9461-DB7D211B9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9B0B5-9BE3-FC4C-9EE8-88FB55CD6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A91F-012F-D249-83D5-FBD0285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EA37-EA16-2845-9CDB-0B9D7D8B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1900A-9494-4740-A9A4-B7DAFDF4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C261-2F6A-4242-A134-F2172E4C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9F7E-BABE-7349-B0C3-39FC9BBD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58458-4767-6349-8295-4756C939B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BA55-0045-BB4D-BD43-10DF340A0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5722A-4B8E-7B4B-A8E7-B78C2692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2814-AFC9-F846-9792-74FAE2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24808-7E88-F141-92BE-F8C3BA4B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6E05C-5EFC-EF42-A8E6-26698BC2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7B64-6432-E340-AD9E-23BCE800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F857C-53EC-1940-ACDF-4F4FE4C7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3C2CA-FACD-A445-BA5D-D91AC02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5DA92-0C38-7348-9BEC-A096AA6A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C93DD-E7FF-F24F-8DB6-C3965382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5E422-6C7F-2545-9D71-845728A6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82EB0-A959-2F40-B836-5EE38E13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3C3B-2B30-8642-8514-8C5D213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66C7-C732-4141-8BEF-675ED26E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5B7D1-3F1D-3B4F-87C7-0DC8F2B7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E36B-FF4F-034F-99A3-62B8DB01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AEDC4-DF10-744B-A57C-4023E829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20D38-1A1B-8149-B497-EC358118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6D12-AAA2-1145-95E0-56FFA242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71E98-DD3E-6540-AD9F-23C80AC0A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9C3D-00F6-3B48-B3F2-549932FB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3FC1-BB59-A948-BF5F-F53ED7BC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02D9-6F40-0942-AFD6-A7940130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0749-63AA-CD4B-AD4C-E9A1F80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4A9E9-E6AB-124D-B960-E7AC59C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E55EA-4D5F-3F4B-94CE-963D73FB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8C71-7560-B042-93AF-41F3C916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FCAC-D828-C64C-91B6-8CAF10FEC4F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84A3-AFC0-ED49-AAB0-F754EB13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F7432-5238-0044-90CE-E208141AD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086C-E8CE-084C-99E5-01812013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89D8CFA-7D0F-F54B-80D6-D05ED779FBA3}"/>
              </a:ext>
            </a:extLst>
          </p:cNvPr>
          <p:cNvGrpSpPr/>
          <p:nvPr/>
        </p:nvGrpSpPr>
        <p:grpSpPr>
          <a:xfrm>
            <a:off x="152409" y="1198415"/>
            <a:ext cx="11804064" cy="3456712"/>
            <a:chOff x="152409" y="1198415"/>
            <a:chExt cx="11804064" cy="34567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DBC3D-AF7A-7548-98C1-CF8B7E4012DB}"/>
                </a:ext>
              </a:extLst>
            </p:cNvPr>
            <p:cNvSpPr/>
            <p:nvPr/>
          </p:nvSpPr>
          <p:spPr>
            <a:xfrm>
              <a:off x="2757055" y="1219201"/>
              <a:ext cx="9199418" cy="343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DB653-BF76-8E4A-8A43-3FF0B13415B9}"/>
                </a:ext>
              </a:extLst>
            </p:cNvPr>
            <p:cNvSpPr txBox="1"/>
            <p:nvPr/>
          </p:nvSpPr>
          <p:spPr>
            <a:xfrm>
              <a:off x="2819400" y="1267692"/>
              <a:ext cx="2757054" cy="374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urier" pitchFamily="2" charset="0"/>
                </a:rPr>
                <a:t>class</a:t>
              </a:r>
              <a:r>
                <a:rPr lang="zh-CN" altLang="en-US" dirty="0">
                  <a:latin typeface="Courier" pitchFamily="2" charset="0"/>
                </a:rPr>
                <a:t> </a:t>
              </a:r>
              <a:r>
                <a:rPr lang="en-US" altLang="zh-CN" dirty="0">
                  <a:latin typeface="Courier" pitchFamily="2" charset="0"/>
                </a:rPr>
                <a:t>Simulator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E4C844-F643-9841-A822-C23F70D1F911}"/>
                </a:ext>
              </a:extLst>
            </p:cNvPr>
            <p:cNvSpPr/>
            <p:nvPr/>
          </p:nvSpPr>
          <p:spPr>
            <a:xfrm>
              <a:off x="5347847" y="1312721"/>
              <a:ext cx="1454728" cy="37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urier" pitchFamily="2" charset="0"/>
                </a:rPr>
                <a:t>PC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A22749-0109-594A-AA3E-1CCD5AA6CA5F}"/>
                </a:ext>
              </a:extLst>
            </p:cNvPr>
            <p:cNvSpPr/>
            <p:nvPr/>
          </p:nvSpPr>
          <p:spPr>
            <a:xfrm>
              <a:off x="5340914" y="1794164"/>
              <a:ext cx="1454728" cy="37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urier" pitchFamily="2" charset="0"/>
                </a:rPr>
                <a:t>Registers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95177A-157F-1048-93F6-25F22DD862CD}"/>
                </a:ext>
              </a:extLst>
            </p:cNvPr>
            <p:cNvSpPr/>
            <p:nvPr/>
          </p:nvSpPr>
          <p:spPr>
            <a:xfrm>
              <a:off x="7128147" y="1319647"/>
              <a:ext cx="2202875" cy="37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urier" pitchFamily="2" charset="0"/>
                </a:rPr>
                <a:t>Memory</a:t>
              </a:r>
              <a:r>
                <a:rPr lang="zh-CN" altLang="en-US" dirty="0">
                  <a:latin typeface="Courier" pitchFamily="2" charset="0"/>
                </a:rPr>
                <a:t> </a:t>
              </a:r>
              <a:r>
                <a:rPr lang="en-US" altLang="zh-CN" dirty="0">
                  <a:latin typeface="Courier" pitchFamily="2" charset="0"/>
                </a:rPr>
                <a:t>Manager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85B513-5BD8-9449-9A66-B6C3CDB50281}"/>
                </a:ext>
              </a:extLst>
            </p:cNvPr>
            <p:cNvSpPr/>
            <p:nvPr/>
          </p:nvSpPr>
          <p:spPr>
            <a:xfrm>
              <a:off x="7144152" y="1806291"/>
              <a:ext cx="2202875" cy="374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urier" pitchFamily="2" charset="0"/>
                </a:rPr>
                <a:t>History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28487A-33F0-EA45-9682-316EC5281E13}"/>
                </a:ext>
              </a:extLst>
            </p:cNvPr>
            <p:cNvSpPr/>
            <p:nvPr/>
          </p:nvSpPr>
          <p:spPr>
            <a:xfrm>
              <a:off x="9613316" y="1381992"/>
              <a:ext cx="2175167" cy="71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urier" pitchFamily="2" charset="0"/>
                </a:rPr>
                <a:t>Branch</a:t>
              </a:r>
              <a:r>
                <a:rPr lang="zh-CN" altLang="en-US" dirty="0">
                  <a:latin typeface="Courier" pitchFamily="2" charset="0"/>
                </a:rPr>
                <a:t> </a:t>
              </a:r>
              <a:r>
                <a:rPr lang="en-US" altLang="zh-CN" dirty="0">
                  <a:latin typeface="Courier" pitchFamily="2" charset="0"/>
                </a:rPr>
                <a:t>Predictor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AFBF9-45F8-424B-AD0F-8CC593E622BC}"/>
                </a:ext>
              </a:extLst>
            </p:cNvPr>
            <p:cNvSpPr/>
            <p:nvPr/>
          </p:nvSpPr>
          <p:spPr>
            <a:xfrm>
              <a:off x="2937164" y="2369128"/>
              <a:ext cx="8908472" cy="2119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A3DAAE-C9F8-1A4C-A746-9FCBDE80C43F}"/>
                </a:ext>
              </a:extLst>
            </p:cNvPr>
            <p:cNvSpPr txBox="1"/>
            <p:nvPr/>
          </p:nvSpPr>
          <p:spPr>
            <a:xfrm>
              <a:off x="2937164" y="2008909"/>
              <a:ext cx="2757054" cy="374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urier" pitchFamily="2" charset="0"/>
                </a:rPr>
                <a:t>simulate()</a:t>
              </a:r>
              <a:endParaRPr lang="en-US" dirty="0">
                <a:latin typeface="Courier" pitchFamily="2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0E3CEFA-0072-BD48-8A9C-3E50AE57A205}"/>
                </a:ext>
              </a:extLst>
            </p:cNvPr>
            <p:cNvGrpSpPr/>
            <p:nvPr/>
          </p:nvGrpSpPr>
          <p:grpSpPr>
            <a:xfrm>
              <a:off x="3144982" y="2542308"/>
              <a:ext cx="8534401" cy="1672937"/>
              <a:chOff x="4197872" y="2542308"/>
              <a:chExt cx="7481511" cy="167293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A586454-67C0-854F-80CD-1C2CCC475E0B}"/>
                  </a:ext>
                </a:extLst>
              </p:cNvPr>
              <p:cNvSpPr/>
              <p:nvPr/>
            </p:nvSpPr>
            <p:spPr>
              <a:xfrm>
                <a:off x="5850077" y="2542308"/>
                <a:ext cx="1336959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fReg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3231C0-0886-C14C-97CA-B19C8F57AF18}"/>
                  </a:ext>
                </a:extLst>
              </p:cNvPr>
              <p:cNvSpPr/>
              <p:nvPr/>
            </p:nvSpPr>
            <p:spPr>
              <a:xfrm flipH="1">
                <a:off x="4197872" y="3785754"/>
                <a:ext cx="1467743" cy="4294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fRegNew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99F80E-573B-FD4F-8692-FEB92FD2F7F5}"/>
                  </a:ext>
                </a:extLst>
              </p:cNvPr>
              <p:cNvSpPr/>
              <p:nvPr/>
            </p:nvSpPr>
            <p:spPr>
              <a:xfrm>
                <a:off x="7535131" y="2542308"/>
                <a:ext cx="1243429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dReg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001933-AA0F-7542-9445-A65E5DBD9ADC}"/>
                  </a:ext>
                </a:extLst>
              </p:cNvPr>
              <p:cNvSpPr/>
              <p:nvPr/>
            </p:nvSpPr>
            <p:spPr>
              <a:xfrm flipH="1">
                <a:off x="5850077" y="3785754"/>
                <a:ext cx="1336958" cy="4294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dRegNew</a:t>
                </a:r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E0513-CE44-8542-87E5-DC362ABB3A26}"/>
                  </a:ext>
                </a:extLst>
              </p:cNvPr>
              <p:cNvSpPr/>
              <p:nvPr/>
            </p:nvSpPr>
            <p:spPr>
              <a:xfrm>
                <a:off x="9046155" y="2542309"/>
                <a:ext cx="1209665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eReg</a:t>
                </a:r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691BAA-854D-724A-AA1C-7637AE541EF9}"/>
                  </a:ext>
                </a:extLst>
              </p:cNvPr>
              <p:cNvSpPr/>
              <p:nvPr/>
            </p:nvSpPr>
            <p:spPr>
              <a:xfrm>
                <a:off x="7555055" y="3785755"/>
                <a:ext cx="1223505" cy="4294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eRegNew</a:t>
                </a:r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4732183-65D0-594E-8045-5FC6238B343C}"/>
                  </a:ext>
                </a:extLst>
              </p:cNvPr>
              <p:cNvSpPr/>
              <p:nvPr/>
            </p:nvSpPr>
            <p:spPr>
              <a:xfrm>
                <a:off x="10433365" y="2542308"/>
                <a:ext cx="1246017" cy="415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mReg</a:t>
                </a:r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444D515-6803-9F4A-860F-102DA8D8F558}"/>
                  </a:ext>
                </a:extLst>
              </p:cNvPr>
              <p:cNvSpPr/>
              <p:nvPr/>
            </p:nvSpPr>
            <p:spPr>
              <a:xfrm>
                <a:off x="9046157" y="3785755"/>
                <a:ext cx="1209664" cy="429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mRegNew</a:t>
                </a:r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20F761-E171-C746-8360-7FBC64EE0B5F}"/>
                  </a:ext>
                </a:extLst>
              </p:cNvPr>
              <p:cNvSpPr/>
              <p:nvPr/>
            </p:nvSpPr>
            <p:spPr>
              <a:xfrm>
                <a:off x="4216120" y="3122469"/>
                <a:ext cx="1449496" cy="438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fetch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E173061-6324-5D49-B8AD-AA64504B7F21}"/>
                  </a:ext>
                </a:extLst>
              </p:cNvPr>
              <p:cNvSpPr/>
              <p:nvPr/>
            </p:nvSpPr>
            <p:spPr>
              <a:xfrm>
                <a:off x="5843162" y="3122469"/>
                <a:ext cx="1343873" cy="4381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decode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FE19063-5A04-844E-8B88-0A70F39D7D03}"/>
                  </a:ext>
                </a:extLst>
              </p:cNvPr>
              <p:cNvSpPr/>
              <p:nvPr/>
            </p:nvSpPr>
            <p:spPr>
              <a:xfrm flipH="1">
                <a:off x="7555054" y="3122470"/>
                <a:ext cx="1223506" cy="438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execute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0AD6B3-73B5-E149-9F9D-904D196DD2BF}"/>
                  </a:ext>
                </a:extLst>
              </p:cNvPr>
              <p:cNvSpPr/>
              <p:nvPr/>
            </p:nvSpPr>
            <p:spPr>
              <a:xfrm>
                <a:off x="9052217" y="3125930"/>
                <a:ext cx="1203604" cy="4346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memory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9CD994-FF60-AB46-9C90-1F342BB8F4C2}"/>
                  </a:ext>
                </a:extLst>
              </p:cNvPr>
              <p:cNvSpPr/>
              <p:nvPr/>
            </p:nvSpPr>
            <p:spPr>
              <a:xfrm>
                <a:off x="10433367" y="3122469"/>
                <a:ext cx="1246016" cy="438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write</a:t>
                </a:r>
              </a:p>
            </p:txBody>
          </p:sp>
        </p:grp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4E508788-8EA7-B84E-8A7E-7C14A1194906}"/>
                </a:ext>
              </a:extLst>
            </p:cNvPr>
            <p:cNvSpPr/>
            <p:nvPr/>
          </p:nvSpPr>
          <p:spPr>
            <a:xfrm>
              <a:off x="3899003" y="3560613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740C0C6E-FC97-E04B-9465-8D037FC72553}"/>
                </a:ext>
              </a:extLst>
            </p:cNvPr>
            <p:cNvSpPr/>
            <p:nvPr/>
          </p:nvSpPr>
          <p:spPr>
            <a:xfrm>
              <a:off x="5667328" y="3560613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5B38EE60-884E-3240-9D69-AFAAD92EDE14}"/>
                </a:ext>
              </a:extLst>
            </p:cNvPr>
            <p:cNvSpPr/>
            <p:nvPr/>
          </p:nvSpPr>
          <p:spPr>
            <a:xfrm>
              <a:off x="7564577" y="3560613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7239BFE-BF9E-C748-AB9E-D72B5BFCB71B}"/>
                </a:ext>
              </a:extLst>
            </p:cNvPr>
            <p:cNvSpPr/>
            <p:nvPr/>
          </p:nvSpPr>
          <p:spPr>
            <a:xfrm>
              <a:off x="9257630" y="3560613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AC2C2F7-05DE-8E40-B3F2-B854D3100941}"/>
                </a:ext>
              </a:extLst>
            </p:cNvPr>
            <p:cNvSpPr/>
            <p:nvPr/>
          </p:nvSpPr>
          <p:spPr>
            <a:xfrm>
              <a:off x="9239130" y="2947555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E63CA284-3E81-3B45-BDD8-B39E98CF22D7}"/>
                </a:ext>
              </a:extLst>
            </p:cNvPr>
            <p:cNvSpPr/>
            <p:nvPr/>
          </p:nvSpPr>
          <p:spPr>
            <a:xfrm>
              <a:off x="10816391" y="2947555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4C473D26-28B3-D543-8DCC-0E094D7E2096}"/>
                </a:ext>
              </a:extLst>
            </p:cNvPr>
            <p:cNvSpPr/>
            <p:nvPr/>
          </p:nvSpPr>
          <p:spPr>
            <a:xfrm>
              <a:off x="7573282" y="2957949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EA9D8569-3D74-134A-A26D-AD432B663D74}"/>
                </a:ext>
              </a:extLst>
            </p:cNvPr>
            <p:cNvSpPr/>
            <p:nvPr/>
          </p:nvSpPr>
          <p:spPr>
            <a:xfrm>
              <a:off x="5680419" y="2957942"/>
              <a:ext cx="215794" cy="22514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EC5DDC-329B-F346-B393-CF1259F217B5}"/>
                </a:ext>
              </a:extLst>
            </p:cNvPr>
            <p:cNvSpPr/>
            <p:nvPr/>
          </p:nvSpPr>
          <p:spPr>
            <a:xfrm>
              <a:off x="152409" y="1198415"/>
              <a:ext cx="2370831" cy="34567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B3CD77-DBC4-2742-976F-DF2C72CBA83D}"/>
                </a:ext>
              </a:extLst>
            </p:cNvPr>
            <p:cNvSpPr txBox="1"/>
            <p:nvPr/>
          </p:nvSpPr>
          <p:spPr>
            <a:xfrm>
              <a:off x="214752" y="1267692"/>
              <a:ext cx="2757054" cy="374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Main.cpp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0FF3A4-5118-5E4A-ACF7-7B966001C3BC}"/>
                </a:ext>
              </a:extLst>
            </p:cNvPr>
            <p:cNvSpPr/>
            <p:nvPr/>
          </p:nvSpPr>
          <p:spPr>
            <a:xfrm>
              <a:off x="296321" y="2540583"/>
              <a:ext cx="2114397" cy="4381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" pitchFamily="2" charset="0"/>
                </a:rPr>
                <a:t>Load ELF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B4BB55-7B82-1E4C-9624-FA3C28E69E82}"/>
                </a:ext>
              </a:extLst>
            </p:cNvPr>
            <p:cNvSpPr/>
            <p:nvPr/>
          </p:nvSpPr>
          <p:spPr>
            <a:xfrm>
              <a:off x="292907" y="1934451"/>
              <a:ext cx="2114397" cy="4381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" pitchFamily="2" charset="0"/>
                </a:rPr>
                <a:t>Parse </a:t>
              </a:r>
              <a:r>
                <a:rPr lang="en-US" dirty="0" err="1">
                  <a:latin typeface="Courier" pitchFamily="2" charset="0"/>
                </a:rPr>
                <a:t>Params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95E418-4D18-4545-B03C-37A9D744F4CB}"/>
                </a:ext>
              </a:extLst>
            </p:cNvPr>
            <p:cNvSpPr/>
            <p:nvPr/>
          </p:nvSpPr>
          <p:spPr>
            <a:xfrm>
              <a:off x="288750" y="3165765"/>
              <a:ext cx="2114397" cy="4381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urier" pitchFamily="2" charset="0"/>
                </a:rPr>
                <a:t>Init</a:t>
              </a:r>
              <a:r>
                <a:rPr lang="en-US" dirty="0">
                  <a:latin typeface="Courier" pitchFamily="2" charset="0"/>
                </a:rPr>
                <a:t> Simulator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7EB66D-D7CE-3E42-A778-10F4907482B6}"/>
                </a:ext>
              </a:extLst>
            </p:cNvPr>
            <p:cNvSpPr/>
            <p:nvPr/>
          </p:nvSpPr>
          <p:spPr>
            <a:xfrm>
              <a:off x="288750" y="3790947"/>
              <a:ext cx="2114397" cy="4381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" pitchFamily="2" charset="0"/>
                </a:rPr>
                <a:t>Simulate</a:t>
              </a:r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FFCAAECB-2B91-274F-BE24-5C9B0485D089}"/>
                </a:ext>
              </a:extLst>
            </p:cNvPr>
            <p:cNvCxnSpPr>
              <a:endCxn id="17" idx="1"/>
            </p:cNvCxnSpPr>
            <p:nvPr/>
          </p:nvCxnSpPr>
          <p:spPr>
            <a:xfrm rot="5400000" flipH="1" flipV="1">
              <a:off x="1771664" y="2834999"/>
              <a:ext cx="1804554" cy="526446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4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9F719-6FBE-FB4A-A8EC-83330E5BD6FE}"/>
              </a:ext>
            </a:extLst>
          </p:cNvPr>
          <p:cNvGrpSpPr/>
          <p:nvPr/>
        </p:nvGrpSpPr>
        <p:grpSpPr>
          <a:xfrm>
            <a:off x="316133" y="535769"/>
            <a:ext cx="11875867" cy="1833174"/>
            <a:chOff x="316133" y="535769"/>
            <a:chExt cx="11875867" cy="18331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62D95E-0646-2B44-9C68-592A3181D17F}"/>
                </a:ext>
              </a:extLst>
            </p:cNvPr>
            <p:cNvSpPr/>
            <p:nvPr/>
          </p:nvSpPr>
          <p:spPr>
            <a:xfrm>
              <a:off x="858982" y="1191491"/>
              <a:ext cx="2521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Strong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0F20AB-8097-2444-B421-A5369FB69E5C}"/>
                </a:ext>
              </a:extLst>
            </p:cNvPr>
            <p:cNvSpPr/>
            <p:nvPr/>
          </p:nvSpPr>
          <p:spPr>
            <a:xfrm>
              <a:off x="3699164" y="1191491"/>
              <a:ext cx="2521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Weak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51C17-02C6-D74F-A561-4C8356C79BFE}"/>
                </a:ext>
              </a:extLst>
            </p:cNvPr>
            <p:cNvSpPr/>
            <p:nvPr/>
          </p:nvSpPr>
          <p:spPr>
            <a:xfrm>
              <a:off x="6539346" y="1191491"/>
              <a:ext cx="2521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Weak</a:t>
              </a:r>
              <a:r>
                <a:rPr lang="zh-CN" altLang="en-US" dirty="0"/>
                <a:t> </a:t>
              </a:r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59232D-D5E3-8E48-B55A-9A5B0D2A2695}"/>
                </a:ext>
              </a:extLst>
            </p:cNvPr>
            <p:cNvSpPr/>
            <p:nvPr/>
          </p:nvSpPr>
          <p:spPr>
            <a:xfrm>
              <a:off x="9379528" y="1191491"/>
              <a:ext cx="2521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Strong</a:t>
              </a:r>
              <a:r>
                <a:rPr lang="zh-CN" altLang="en-US" dirty="0"/>
                <a:t> </a:t>
              </a:r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13" name="U-Turn Arrow 12">
              <a:extLst>
                <a:ext uri="{FF2B5EF4-FFF2-40B4-BE49-F238E27FC236}">
                  <a16:creationId xmlns:a16="http://schemas.microsoft.com/office/drawing/2014/main" id="{2D959FA8-5825-324B-9676-893BF674A3D2}"/>
                </a:ext>
              </a:extLst>
            </p:cNvPr>
            <p:cNvSpPr/>
            <p:nvPr/>
          </p:nvSpPr>
          <p:spPr>
            <a:xfrm>
              <a:off x="2944091" y="831273"/>
              <a:ext cx="1191491" cy="360218"/>
            </a:xfrm>
            <a:prstGeom prst="uturnArrow">
              <a:avLst>
                <a:gd name="adj1" fmla="val 25000"/>
                <a:gd name="adj2" fmla="val 25000"/>
                <a:gd name="adj3" fmla="val 17857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U-Turn Arrow 13">
              <a:extLst>
                <a:ext uri="{FF2B5EF4-FFF2-40B4-BE49-F238E27FC236}">
                  <a16:creationId xmlns:a16="http://schemas.microsoft.com/office/drawing/2014/main" id="{8EEA2E87-67C0-A24A-83D6-2FFB98A9522B}"/>
                </a:ext>
              </a:extLst>
            </p:cNvPr>
            <p:cNvSpPr/>
            <p:nvPr/>
          </p:nvSpPr>
          <p:spPr>
            <a:xfrm flipH="1" flipV="1">
              <a:off x="2944090" y="1607127"/>
              <a:ext cx="1191491" cy="401782"/>
            </a:xfrm>
            <a:prstGeom prst="uturnArrow">
              <a:avLst>
                <a:gd name="adj1" fmla="val 25000"/>
                <a:gd name="adj2" fmla="val 25000"/>
                <a:gd name="adj3" fmla="val 17857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U-Turn Arrow 18">
              <a:extLst>
                <a:ext uri="{FF2B5EF4-FFF2-40B4-BE49-F238E27FC236}">
                  <a16:creationId xmlns:a16="http://schemas.microsoft.com/office/drawing/2014/main" id="{4DA34401-8597-4F46-9503-B23C7C6053F3}"/>
                </a:ext>
              </a:extLst>
            </p:cNvPr>
            <p:cNvSpPr/>
            <p:nvPr/>
          </p:nvSpPr>
          <p:spPr>
            <a:xfrm>
              <a:off x="5784273" y="831273"/>
              <a:ext cx="1191491" cy="360218"/>
            </a:xfrm>
            <a:prstGeom prst="uturnArrow">
              <a:avLst>
                <a:gd name="adj1" fmla="val 25000"/>
                <a:gd name="adj2" fmla="val 25000"/>
                <a:gd name="adj3" fmla="val 17857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EECEC367-E902-E847-893E-1AA3FC91DDB3}"/>
                </a:ext>
              </a:extLst>
            </p:cNvPr>
            <p:cNvSpPr/>
            <p:nvPr/>
          </p:nvSpPr>
          <p:spPr>
            <a:xfrm flipH="1" flipV="1">
              <a:off x="5784272" y="1607127"/>
              <a:ext cx="1191491" cy="401782"/>
            </a:xfrm>
            <a:prstGeom prst="uturnArrow">
              <a:avLst>
                <a:gd name="adj1" fmla="val 25000"/>
                <a:gd name="adj2" fmla="val 25000"/>
                <a:gd name="adj3" fmla="val 17857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C938CA18-45AC-044A-939A-F03E526B2AF9}"/>
                </a:ext>
              </a:extLst>
            </p:cNvPr>
            <p:cNvSpPr/>
            <p:nvPr/>
          </p:nvSpPr>
          <p:spPr>
            <a:xfrm>
              <a:off x="8624454" y="831273"/>
              <a:ext cx="1191491" cy="360218"/>
            </a:xfrm>
            <a:prstGeom prst="uturnArrow">
              <a:avLst>
                <a:gd name="adj1" fmla="val 25000"/>
                <a:gd name="adj2" fmla="val 25000"/>
                <a:gd name="adj3" fmla="val 17857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U-Turn Arrow 21">
              <a:extLst>
                <a:ext uri="{FF2B5EF4-FFF2-40B4-BE49-F238E27FC236}">
                  <a16:creationId xmlns:a16="http://schemas.microsoft.com/office/drawing/2014/main" id="{35560A41-40AD-9F41-959E-96AF04BDA8BB}"/>
                </a:ext>
              </a:extLst>
            </p:cNvPr>
            <p:cNvSpPr/>
            <p:nvPr/>
          </p:nvSpPr>
          <p:spPr>
            <a:xfrm flipH="1" flipV="1">
              <a:off x="8624453" y="1607127"/>
              <a:ext cx="1191491" cy="401782"/>
            </a:xfrm>
            <a:prstGeom prst="uturnArrow">
              <a:avLst>
                <a:gd name="adj1" fmla="val 25000"/>
                <a:gd name="adj2" fmla="val 25000"/>
                <a:gd name="adj3" fmla="val 17857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1C467-491C-4844-A007-68EE53C8456E}"/>
                </a:ext>
              </a:extLst>
            </p:cNvPr>
            <p:cNvSpPr txBox="1"/>
            <p:nvPr/>
          </p:nvSpPr>
          <p:spPr>
            <a:xfrm>
              <a:off x="2983652" y="535769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F19E41-1A73-0B4D-AC47-F07B163D369C}"/>
                </a:ext>
              </a:extLst>
            </p:cNvPr>
            <p:cNvSpPr txBox="1"/>
            <p:nvPr/>
          </p:nvSpPr>
          <p:spPr>
            <a:xfrm>
              <a:off x="5851544" y="535769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297231-7EC7-BC4D-A2F4-172A9BAD36F2}"/>
                </a:ext>
              </a:extLst>
            </p:cNvPr>
            <p:cNvSpPr txBox="1"/>
            <p:nvPr/>
          </p:nvSpPr>
          <p:spPr>
            <a:xfrm>
              <a:off x="8691725" y="535769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E28493-7658-9C43-B5D1-A0B1C86FF35E}"/>
                </a:ext>
              </a:extLst>
            </p:cNvPr>
            <p:cNvSpPr txBox="1"/>
            <p:nvPr/>
          </p:nvSpPr>
          <p:spPr>
            <a:xfrm>
              <a:off x="3178101" y="1967345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CB0BE7-3C19-CE48-8265-F45CA448EE55}"/>
                </a:ext>
              </a:extLst>
            </p:cNvPr>
            <p:cNvSpPr txBox="1"/>
            <p:nvPr/>
          </p:nvSpPr>
          <p:spPr>
            <a:xfrm>
              <a:off x="6051919" y="1967345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C7B9CF-CE65-7C45-8ACF-79990ACF5ECD}"/>
                </a:ext>
              </a:extLst>
            </p:cNvPr>
            <p:cNvSpPr txBox="1"/>
            <p:nvPr/>
          </p:nvSpPr>
          <p:spPr>
            <a:xfrm>
              <a:off x="8892101" y="1999611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29" name="Circular Arrow 28">
              <a:extLst>
                <a:ext uri="{FF2B5EF4-FFF2-40B4-BE49-F238E27FC236}">
                  <a16:creationId xmlns:a16="http://schemas.microsoft.com/office/drawing/2014/main" id="{DF4CB370-A5D5-9049-B6BF-27D2D835E152}"/>
                </a:ext>
              </a:extLst>
            </p:cNvPr>
            <p:cNvSpPr/>
            <p:nvPr/>
          </p:nvSpPr>
          <p:spPr>
            <a:xfrm flipH="1">
              <a:off x="937640" y="656359"/>
              <a:ext cx="782784" cy="1070264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E21066-D1EE-124E-9F71-F2D2A0B6092B}"/>
                </a:ext>
              </a:extLst>
            </p:cNvPr>
            <p:cNvSpPr txBox="1"/>
            <p:nvPr/>
          </p:nvSpPr>
          <p:spPr>
            <a:xfrm>
              <a:off x="316133" y="739259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Taken</a:t>
              </a:r>
              <a:endParaRPr lang="en-US" dirty="0"/>
            </a:p>
          </p:txBody>
        </p: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323321A5-5F7E-6B40-BB02-E59631F61F46}"/>
                </a:ext>
              </a:extLst>
            </p:cNvPr>
            <p:cNvSpPr/>
            <p:nvPr/>
          </p:nvSpPr>
          <p:spPr>
            <a:xfrm>
              <a:off x="10548234" y="656359"/>
              <a:ext cx="737811" cy="1070264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D0C974-5D66-D742-8325-9162EE99EB3E}"/>
                </a:ext>
              </a:extLst>
            </p:cNvPr>
            <p:cNvSpPr txBox="1"/>
            <p:nvPr/>
          </p:nvSpPr>
          <p:spPr>
            <a:xfrm>
              <a:off x="11067781" y="739259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Not</a:t>
              </a:r>
              <a:r>
                <a:rPr lang="zh-CN" altLang="en-US" dirty="0"/>
                <a:t> </a:t>
              </a:r>
              <a:r>
                <a:rPr lang="en-US" altLang="zh-CN" dirty="0"/>
                <a:t>Taken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565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</Words>
  <Application>Microsoft Macintosh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2019-03-26T03:11:00Z</dcterms:created>
  <dcterms:modified xsi:type="dcterms:W3CDTF">2019-03-26T10:51:41Z</dcterms:modified>
</cp:coreProperties>
</file>