
<file path=[Content_Types].xml><?xml version="1.0" encoding="utf-8"?>
<Types xmlns="http://schemas.openxmlformats.org/package/2006/content-types">
  <Default Extension="rels" ContentType="application/vnd.openxmlformats-package.relationships+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sldMasterIdLst>
    <p:sldMasterId id="2551240806" r:id="rId1"/>
  </p:sldMasterIdLst>
  <p:sldIdLst>
    <p:sldId id="1453147500" r:id="rId3"/>
    <p:sldId id="1027704411" r:id="rId4"/>
    <p:sldId id="1574216106" r:id="rId5"/>
    <p:sldId id="1185922813" r:id="rId6"/>
    <p:sldId id="1249739152" r:id="rId7"/>
    <p:sldId id="14340889" r:id="rId8"/>
    <p:sldId id="1384569587" r:id="rId9"/>
    <p:sldId id="2117537734" r:id="rId10"/>
    <p:sldId id="298950632" r:id="rId11"/>
    <p:sldId id="661514047" r:id="rId12"/>
    <p:sldId id="39428489" r:id="rId13"/>
    <p:sldId id="751651567" r:id="rId14"/>
    <p:sldId id="1799085379" r:id="rId15"/>
    <p:sldId id="1055248877" r:id="rId16"/>
  </p:sldIdLst>
  <p:sldSz cx="9906000" cy="6858000" type="A4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    <Relationship Target="slides/slide3.xml" Type="http://schemas.openxmlformats.org/officeDocument/2006/relationships/slide" Id="rId5"/>
    <Relationship Target="slides/slide4.xml" Type="http://schemas.openxmlformats.org/officeDocument/2006/relationships/slide" Id="rId6"/>
    <Relationship Target="slides/slide5.xml" Type="http://schemas.openxmlformats.org/officeDocument/2006/relationships/slide" Id="rId7"/>
    <Relationship Target="slides/slide6.xml" Type="http://schemas.openxmlformats.org/officeDocument/2006/relationships/slide" Id="rId8"/>
    <Relationship Target="slides/slide7.xml" Type="http://schemas.openxmlformats.org/officeDocument/2006/relationships/slide" Id="rId9"/>
    <Relationship Target="slides/slide8.xml" Type="http://schemas.openxmlformats.org/officeDocument/2006/relationships/slide" Id="rId10"/>
    <Relationship Target="slides/slide9.xml" Type="http://schemas.openxmlformats.org/officeDocument/2006/relationships/slide" Id="rId11"/>
    <Relationship Target="slides/slide10.xml" Type="http://schemas.openxmlformats.org/officeDocument/2006/relationships/slide" Id="rId12"/>
    <Relationship Target="slides/slide11.xml" Type="http://schemas.openxmlformats.org/officeDocument/2006/relationships/slide" Id="rId13"/>
    <Relationship Target="slides/slide12.xml" Type="http://schemas.openxmlformats.org/officeDocument/2006/relationships/slide" Id="rId14"/>
    <Relationship Target="slides/slide13.xml" Type="http://schemas.openxmlformats.org/officeDocument/2006/relationships/slide" Id="rId15"/>
    <Relationship Target="slides/slide14.xml" Type="http://schemas.openxmlformats.org/officeDocument/2006/relationships/slide" Id="rId16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a="http://schemas.openxmlformats.org/drawingml/2006/main" xmlns:comp="http://schemas.openxmlformats.org/drawingml/2006/compatibility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cdr="http://schemas.openxmlformats.org/drawingml/2006/chartDrawing" xmlns:r="http://schemas.openxmlformats.org/officeDocument/2006/relationships" xmlns:mc="http://schemas.openxmlformats.org/markup-compatibility/2006" xmlns:lc="http://schemas.openxmlformats.org/drawingml/2006/lockedCanvas" xmlns:wp="http://schemas.openxmlformats.org/drawingml/2006/wordprocessingDrawing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a="http://schemas.openxmlformats.org/drawingml/2006/main" xmlns:comp="http://schemas.openxmlformats.org/drawingml/2006/compatibility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cdr="http://schemas.openxmlformats.org/drawingml/2006/chartDrawing" xmlns:r="http://schemas.openxmlformats.org/officeDocument/2006/relationships" xmlns:mc="http://schemas.openxmlformats.org/markup-compatibility/2006" xmlns:lc="http://schemas.openxmlformats.org/drawingml/2006/lockedCanvas" xmlns:wp="http://schemas.openxmlformats.org/drawingml/2006/wordprocessingDrawing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998612039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/ppt/slides/slide5.xml" Type="http://schemas.openxmlformats.org/officeDocument/2006/relationships/slide" Id="rId2"/>
    <Relationship Target="/ppt/slides/slide10.xml" Type="http://schemas.openxmlformats.org/officeDocument/2006/relationships/slide" Id="rId3"/>
</Relationships>

</file>

<file path=ppt/slides/_rels/slide10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1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1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13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14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3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4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5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6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7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8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9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true"/>
          </p:cNvGraphicFramePr>
          <p:nvPr/>
        </p:nvGraphicFramePr>
        <p:xfrm>
          <a:off x="1524000" y="2287800"/>
          <a:ext cx="3352800" cy="228600"/>
        </p:xfrm>
        <a:graphic>
          <a:graphicData uri="http://schemas.openxmlformats.org/drawingml/2006/table">
            <a:tbl>
              <a:tblPr/>
              <a:tblGrid>
                <a:gridCol w="1000000"/>
                <a:gridCol w="1000000"/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914400" rtl="false" eaLnBrk="true" fontAlgn="auto" latinLnBrk="false" hangingPunct="tru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false" smtClean="false">
                          <a:latin typeface="+mn-lt"/>
                          <a:ea typeface="Calibri"/>
                          <a:cs typeface="Times New Roman"/>
                          <a:hlinkClick r:id="rId2" action="ppaction://hlinksldjump"/>
                        </a:rPr>
                        <a:t>Link to slide 5</a:t>
                      </a:r>
                      <a:endParaRPr lang="en-US" sz="1100" dirty="false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false" eaLnBrk="true" fontAlgn="auto" latinLnBrk="false" hangingPunct="tru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false" smtClean="false">
                          <a:latin typeface="+mn-lt"/>
                          <a:ea typeface="Calibri"/>
                          <a:cs typeface="Times New Roman"/>
                          <a:hlinkClick r:id="rId3" action="ppaction://hlinksldjump"/>
                        </a:rPr>
                        <a:t>Link to slide 10</a:t>
                      </a:r>
                      <a:endParaRPr lang="en-US" sz="1100" dirty="false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10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11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12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13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14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2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3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4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5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6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7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8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5418" y="602876"/>
            <a:ext cx="528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kumimoji="false" lang="en-US" sz="2000" b="false" i="false" u="sng" strike="noStrike" kern="0" cap="none" spc="0" normalizeH="false" baseline="0" noProof="false" dirty="false" err="true" smtClean="false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Slide : 9</a:t>
            </a:r>
            <a:endParaRPr kumimoji="false" lang="en-US" sz="2000" b="false" i="false" u="sng" strike="noStrike" kern="0" cap="none" spc="0" normalizeH="false" baseline="0" noProof="false" dirty="false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p14="http://schemas.microsoft.com/office/word/2010/wordprocessingDrawing" xmlns:w15="http://schemas.microsoft.com/office/word/2012/wordml" xmlns:mc="http://schemas.openxmlformats.org/markup-compatibility/2006" xmlns:sl="http://schemas.openxmlformats.org/schemaLibrary/2006/main" xmlns:wne="http://schemas.microsoft.com/office/word/2006/wordml" xmlns:c="http://schemas.openxmlformats.org/drawingml/2006/chart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