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87" r:id="rId5"/>
    <p:sldId id="288" r:id="rId6"/>
    <p:sldId id="289" r:id="rId7"/>
    <p:sldId id="290" r:id="rId8"/>
    <p:sldId id="291" r:id="rId9"/>
    <p:sldId id="294" r:id="rId11"/>
    <p:sldId id="297" r:id="rId12"/>
    <p:sldId id="298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FE00"/>
    <a:srgbClr val="3C7926"/>
    <a:srgbClr val="B9CFAF"/>
    <a:srgbClr val="7B9D32"/>
    <a:srgbClr val="70AD47"/>
    <a:srgbClr val="80BF37"/>
    <a:srgbClr val="E8E9EA"/>
    <a:srgbClr val="45B664"/>
    <a:srgbClr val="7D9F32"/>
    <a:srgbClr val="354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ata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2876C-F08F-449D-B45E-39760FCFC297}" type="doc">
      <dgm:prSet loTypeId="urn:microsoft.com/office/officeart/2008/layout/PictureAccent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E02C76-F9E7-45F1-86F2-549FB7E106D4}">
      <dgm:prSet phldrT="[文本]"/>
      <dgm:spPr/>
      <dgm:t>
        <a:bodyPr/>
        <a:lstStyle/>
        <a:p>
          <a:endParaRPr lang="zh-CN" altLang="en-US" dirty="0"/>
        </a:p>
      </dgm:t>
    </dgm:pt>
    <dgm:pt modelId="{6A453D1A-EDE8-4B72-A815-CC6D44158DDC}" cxnId="{52840971-C30A-4133-A8E0-5378C52AA615}" type="sibTrans">
      <dgm:prSet/>
      <dgm:spPr/>
      <dgm:t>
        <a:bodyPr/>
        <a:lstStyle/>
        <a:p>
          <a:endParaRPr lang="zh-CN" altLang="en-US"/>
        </a:p>
      </dgm:t>
    </dgm:pt>
    <dgm:pt modelId="{38D8C2E7-9827-4260-B953-5D25253147D8}" cxnId="{52840971-C30A-4133-A8E0-5378C52AA615}" type="parTrans">
      <dgm:prSet/>
      <dgm:spPr/>
      <dgm:t>
        <a:bodyPr/>
        <a:lstStyle/>
        <a:p>
          <a:endParaRPr lang="zh-CN" altLang="en-US"/>
        </a:p>
      </dgm:t>
    </dgm:pt>
    <dgm:pt modelId="{F07C1321-09F3-4D95-9B29-8CE243EAF979}">
      <dgm:prSet phldrT="[文本]"/>
      <dgm:spPr/>
      <dgm:t>
        <a:bodyPr/>
        <a:lstStyle/>
        <a:p>
          <a:endParaRPr lang="zh-CN" altLang="en-US" dirty="0"/>
        </a:p>
      </dgm:t>
    </dgm:pt>
    <dgm:pt modelId="{10A1E524-52F0-48E4-A9BC-A1FFC393F497}" cxnId="{74C5F5D4-FC44-48C9-98F8-129440338A12}" type="parTrans">
      <dgm:prSet/>
      <dgm:spPr/>
      <dgm:t>
        <a:bodyPr/>
        <a:lstStyle/>
        <a:p>
          <a:endParaRPr lang="zh-CN" altLang="en-US"/>
        </a:p>
      </dgm:t>
    </dgm:pt>
    <dgm:pt modelId="{BFEBD071-B4DA-4134-8B9F-5DF646251A91}" cxnId="{74C5F5D4-FC44-48C9-98F8-129440338A12}" type="sibTrans">
      <dgm:prSet/>
      <dgm:spPr/>
      <dgm:t>
        <a:bodyPr/>
        <a:lstStyle/>
        <a:p>
          <a:endParaRPr lang="zh-CN" altLang="en-US"/>
        </a:p>
      </dgm:t>
    </dgm:pt>
    <dgm:pt modelId="{C6A0CBC9-BAC8-4D04-A244-C1206A1033DB}">
      <dgm:prSet phldrT="[文本]"/>
      <dgm:spPr/>
      <dgm:t>
        <a:bodyPr/>
        <a:lstStyle/>
        <a:p>
          <a:endParaRPr lang="zh-CN" altLang="en-US" dirty="0"/>
        </a:p>
      </dgm:t>
    </dgm:pt>
    <dgm:pt modelId="{34F4F439-4E17-4B42-A459-BFD95513253A}" cxnId="{EB3D5EC9-2EA4-43FC-A4D8-76E7E903F069}" type="parTrans">
      <dgm:prSet/>
      <dgm:spPr/>
      <dgm:t>
        <a:bodyPr/>
        <a:lstStyle/>
        <a:p>
          <a:endParaRPr lang="zh-CN" altLang="en-US"/>
        </a:p>
      </dgm:t>
    </dgm:pt>
    <dgm:pt modelId="{FA794C0D-DE7E-4D2B-B5E9-C01BC7371F1A}" cxnId="{EB3D5EC9-2EA4-43FC-A4D8-76E7E903F069}" type="sibTrans">
      <dgm:prSet/>
      <dgm:spPr/>
      <dgm:t>
        <a:bodyPr/>
        <a:lstStyle/>
        <a:p>
          <a:endParaRPr lang="zh-CN" altLang="en-US"/>
        </a:p>
      </dgm:t>
    </dgm:pt>
    <dgm:pt modelId="{E9057FB7-8D75-4380-B23E-ACE6B0D8FA27}">
      <dgm:prSet phldrT="[文本]"/>
      <dgm:spPr/>
      <dgm:t>
        <a:bodyPr/>
        <a:lstStyle/>
        <a:p>
          <a:endParaRPr lang="zh-CN" altLang="en-US" dirty="0"/>
        </a:p>
      </dgm:t>
    </dgm:pt>
    <dgm:pt modelId="{44BE985D-76A8-4E71-AED8-6B7067E65EBB}" cxnId="{5E91034A-1174-4204-8B91-2CEC8DD35E39}" type="parTrans">
      <dgm:prSet/>
      <dgm:spPr/>
      <dgm:t>
        <a:bodyPr/>
        <a:lstStyle/>
        <a:p>
          <a:endParaRPr lang="zh-CN" altLang="en-US"/>
        </a:p>
      </dgm:t>
    </dgm:pt>
    <dgm:pt modelId="{683CFE9D-7677-48AF-8434-5D9E09D29834}" cxnId="{5E91034A-1174-4204-8B91-2CEC8DD35E39}" type="sibTrans">
      <dgm:prSet/>
      <dgm:spPr/>
      <dgm:t>
        <a:bodyPr/>
        <a:lstStyle/>
        <a:p>
          <a:endParaRPr lang="zh-CN" altLang="en-US"/>
        </a:p>
      </dgm:t>
    </dgm:pt>
    <dgm:pt modelId="{C177B9FF-7A08-42C6-8B9C-9A0BF6031179}">
      <dgm:prSet phldrT="[文本]"/>
      <dgm:spPr/>
      <dgm:t>
        <a:bodyPr/>
        <a:lstStyle/>
        <a:p>
          <a:endParaRPr lang="zh-CN" altLang="en-US" dirty="0"/>
        </a:p>
      </dgm:t>
    </dgm:pt>
    <dgm:pt modelId="{774013D2-3DEA-4855-AAAE-73880B39E881}" cxnId="{4F0DDDA5-C3C7-4129-9CB5-AB5C0C738505}" type="parTrans">
      <dgm:prSet/>
      <dgm:spPr/>
      <dgm:t>
        <a:bodyPr/>
        <a:lstStyle/>
        <a:p>
          <a:endParaRPr lang="zh-CN" altLang="en-US"/>
        </a:p>
      </dgm:t>
    </dgm:pt>
    <dgm:pt modelId="{507E662F-E1F4-4DC4-86CA-D5BA75E82A2A}" cxnId="{4F0DDDA5-C3C7-4129-9CB5-AB5C0C738505}" type="sibTrans">
      <dgm:prSet/>
      <dgm:spPr/>
      <dgm:t>
        <a:bodyPr/>
        <a:lstStyle/>
        <a:p>
          <a:endParaRPr lang="zh-CN" altLang="en-US"/>
        </a:p>
      </dgm:t>
    </dgm:pt>
    <dgm:pt modelId="{8C251DF6-3995-4E68-B5E9-E7FDC986F763}">
      <dgm:prSet phldrT="[文本]"/>
      <dgm:spPr/>
      <dgm:t>
        <a:bodyPr/>
        <a:lstStyle/>
        <a:p>
          <a:endParaRPr lang="zh-CN" altLang="en-US" dirty="0"/>
        </a:p>
      </dgm:t>
    </dgm:pt>
    <dgm:pt modelId="{168D6D44-C716-439C-B418-AD6FF489F9E5}" cxnId="{232CB076-B734-4B6F-94FB-42A631D74078}" type="sibTrans">
      <dgm:prSet/>
      <dgm:spPr/>
      <dgm:t>
        <a:bodyPr/>
        <a:lstStyle/>
        <a:p>
          <a:endParaRPr lang="zh-CN" altLang="en-US"/>
        </a:p>
      </dgm:t>
    </dgm:pt>
    <dgm:pt modelId="{DC6ED4D7-4B84-4574-BE44-15FACA261D60}" cxnId="{232CB076-B734-4B6F-94FB-42A631D74078}" type="parTrans">
      <dgm:prSet/>
      <dgm:spPr/>
      <dgm:t>
        <a:bodyPr/>
        <a:lstStyle/>
        <a:p>
          <a:endParaRPr lang="zh-CN" altLang="en-US"/>
        </a:p>
      </dgm:t>
    </dgm:pt>
    <dgm:pt modelId="{7353CAB3-A9B3-4038-9019-74EC24FADD38}" type="pres">
      <dgm:prSet presAssocID="{0DB2876C-F08F-449D-B45E-39760FCFC297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7A99932-D44F-46E5-A5F9-C4D6F5EF1D01}" type="pres">
      <dgm:prSet presAssocID="{B6E02C76-F9E7-45F1-86F2-549FB7E106D4}" presName="composite" presStyleCnt="0"/>
      <dgm:spPr/>
    </dgm:pt>
    <dgm:pt modelId="{32333EBD-C5AF-4831-890B-BFBB9F301B34}" type="pres">
      <dgm:prSet presAssocID="{B6E02C76-F9E7-45F1-86F2-549FB7E106D4}" presName="Image" presStyleLbl="alig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1D49E760-AF63-46B1-937C-0494376CF04D}" type="pres">
      <dgm:prSet presAssocID="{B6E02C76-F9E7-45F1-86F2-549FB7E106D4}" presName="Paren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57CB0-BC0E-4E31-A78E-98D2B6BE0EB2}" type="pres">
      <dgm:prSet presAssocID="{6A453D1A-EDE8-4B72-A815-CC6D44158DDC}" presName="sibTrans" presStyleCnt="0"/>
      <dgm:spPr/>
    </dgm:pt>
    <dgm:pt modelId="{DDC98866-4C9E-40D1-B38D-E8B7837E4FD6}" type="pres">
      <dgm:prSet presAssocID="{8C251DF6-3995-4E68-B5E9-E7FDC986F763}" presName="composite" presStyleCnt="0"/>
      <dgm:spPr/>
    </dgm:pt>
    <dgm:pt modelId="{0B5CD0E2-1229-4132-BB3E-D84704A3E65E}" type="pres">
      <dgm:prSet presAssocID="{8C251DF6-3995-4E68-B5E9-E7FDC986F763}" presName="Image" presStyleLbl="alig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BE7F9504-0D8B-42E4-A1E5-55462552E7ED}" type="pres">
      <dgm:prSet presAssocID="{8C251DF6-3995-4E68-B5E9-E7FDC986F763}" presName="Paren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DF5A-40A6-4507-84C9-A7A6FA59297F}" type="pres">
      <dgm:prSet presAssocID="{168D6D44-C716-439C-B418-AD6FF489F9E5}" presName="sibTrans" presStyleCnt="0"/>
      <dgm:spPr/>
    </dgm:pt>
    <dgm:pt modelId="{159F7728-FDED-4465-9201-A8D80D93963B}" type="pres">
      <dgm:prSet presAssocID="{C6A0CBC9-BAC8-4D04-A244-C1206A1033DB}" presName="composite" presStyleCnt="0"/>
      <dgm:spPr/>
    </dgm:pt>
    <dgm:pt modelId="{6DDACC5E-0BE3-4A15-8A93-1D56C1E67028}" type="pres">
      <dgm:prSet presAssocID="{C6A0CBC9-BAC8-4D04-A244-C1206A1033DB}" presName="Image" presStyleLbl="alig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AA8CB39-D2DD-4F15-89FD-C62258D41D75}" type="pres">
      <dgm:prSet presAssocID="{C6A0CBC9-BAC8-4D04-A244-C1206A1033DB}" presName="Paren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4373E-65F5-4CC6-AE94-1FF28D28D219}" type="pres">
      <dgm:prSet presAssocID="{FA794C0D-DE7E-4D2B-B5E9-C01BC7371F1A}" presName="sibTrans" presStyleCnt="0"/>
      <dgm:spPr/>
    </dgm:pt>
    <dgm:pt modelId="{965689C2-0EA7-46CB-B8E3-92C509172E2B}" type="pres">
      <dgm:prSet presAssocID="{E9057FB7-8D75-4380-B23E-ACE6B0D8FA27}" presName="composite" presStyleCnt="0"/>
      <dgm:spPr/>
    </dgm:pt>
    <dgm:pt modelId="{5E6B7CE5-B183-47F4-9B0A-B5F6128566B4}" type="pres">
      <dgm:prSet presAssocID="{E9057FB7-8D75-4380-B23E-ACE6B0D8FA27}" presName="Image" presStyleLbl="alignNode1" presStyleIdx="3" presStyleCnt="6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  <dgm:t>
        <a:bodyPr/>
        <a:lstStyle/>
        <a:p>
          <a:endParaRPr lang="zh-CN" altLang="en-US"/>
        </a:p>
      </dgm:t>
    </dgm:pt>
    <dgm:pt modelId="{4D14DC2E-A372-47F7-B191-18EA42A14C76}" type="pres">
      <dgm:prSet presAssocID="{E9057FB7-8D75-4380-B23E-ACE6B0D8FA27}" presName="Paren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8A20B-C4CF-4F79-A095-5318E001FCC0}" type="pres">
      <dgm:prSet presAssocID="{683CFE9D-7677-48AF-8434-5D9E09D29834}" presName="sibTrans" presStyleCnt="0"/>
      <dgm:spPr/>
    </dgm:pt>
    <dgm:pt modelId="{FA30AADC-EF6C-428A-8191-A15434260957}" type="pres">
      <dgm:prSet presAssocID="{C177B9FF-7A08-42C6-8B9C-9A0BF6031179}" presName="composite" presStyleCnt="0"/>
      <dgm:spPr/>
    </dgm:pt>
    <dgm:pt modelId="{CFE471B8-1030-47CD-9EF4-611933C324A8}" type="pres">
      <dgm:prSet presAssocID="{C177B9FF-7A08-42C6-8B9C-9A0BF6031179}" presName="Image" presStyleLbl="alignNode1" presStyleIdx="4" presStyleCnt="6"/>
      <dgm:spPr>
        <a:blipFill>
          <a:blip xmlns:r="http://schemas.openxmlformats.org/officeDocument/2006/relationships" r:embed="rId5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9820A312-9F1F-4433-BF10-AC194536EE05}" type="pres">
      <dgm:prSet presAssocID="{C177B9FF-7A08-42C6-8B9C-9A0BF6031179}" presName="Paren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0D4B7-A15C-4071-AEF4-A1C0DD308DC3}" type="pres">
      <dgm:prSet presAssocID="{507E662F-E1F4-4DC4-86CA-D5BA75E82A2A}" presName="sibTrans" presStyleCnt="0"/>
      <dgm:spPr/>
    </dgm:pt>
    <dgm:pt modelId="{28877FA7-0B82-4A57-A8B2-E12E37833133}" type="pres">
      <dgm:prSet presAssocID="{F07C1321-09F3-4D95-9B29-8CE243EAF979}" presName="composite" presStyleCnt="0"/>
      <dgm:spPr/>
    </dgm:pt>
    <dgm:pt modelId="{E74AE64D-8544-4AC7-9E31-FFCF6AF699C7}" type="pres">
      <dgm:prSet presAssocID="{F07C1321-09F3-4D95-9B29-8CE243EAF979}" presName="Image" presStyleLbl="alig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E1668185-63AC-4D01-91B9-6EA7315229DC}" type="pres">
      <dgm:prSet presAssocID="{F07C1321-09F3-4D95-9B29-8CE243EAF979}" presName="Paren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88E84D-DA75-4E39-BE7A-884485DF36EA}" type="presOf" srcId="{C6A0CBC9-BAC8-4D04-A244-C1206A1033DB}" destId="{0AA8CB39-D2DD-4F15-89FD-C62258D41D75}" srcOrd="0" destOrd="0" presId="urn:microsoft.com/office/officeart/2008/layout/PictureAccentBlocks"/>
    <dgm:cxn modelId="{232CB076-B734-4B6F-94FB-42A631D74078}" srcId="{0DB2876C-F08F-449D-B45E-39760FCFC297}" destId="{8C251DF6-3995-4E68-B5E9-E7FDC986F763}" srcOrd="1" destOrd="0" parTransId="{DC6ED4D7-4B84-4574-BE44-15FACA261D60}" sibTransId="{168D6D44-C716-439C-B418-AD6FF489F9E5}"/>
    <dgm:cxn modelId="{103D5373-8ECA-4494-BB1C-713DC31B5D18}" type="presOf" srcId="{B6E02C76-F9E7-45F1-86F2-549FB7E106D4}" destId="{1D49E760-AF63-46B1-937C-0494376CF04D}" srcOrd="0" destOrd="0" presId="urn:microsoft.com/office/officeart/2008/layout/PictureAccentBlocks"/>
    <dgm:cxn modelId="{4B2E0AE6-5093-4B98-B13C-344C7984E5B9}" type="presOf" srcId="{F07C1321-09F3-4D95-9B29-8CE243EAF979}" destId="{E1668185-63AC-4D01-91B9-6EA7315229DC}" srcOrd="0" destOrd="0" presId="urn:microsoft.com/office/officeart/2008/layout/PictureAccentBlocks"/>
    <dgm:cxn modelId="{69802291-B68A-4016-8B68-8AEBD962EAD6}" type="presOf" srcId="{0DB2876C-F08F-449D-B45E-39760FCFC297}" destId="{7353CAB3-A9B3-4038-9019-74EC24FADD38}" srcOrd="0" destOrd="0" presId="urn:microsoft.com/office/officeart/2008/layout/PictureAccentBlocks"/>
    <dgm:cxn modelId="{C5A067D6-6770-4955-BEEA-FBDEEA09CE2C}" type="presOf" srcId="{E9057FB7-8D75-4380-B23E-ACE6B0D8FA27}" destId="{4D14DC2E-A372-47F7-B191-18EA42A14C76}" srcOrd="0" destOrd="0" presId="urn:microsoft.com/office/officeart/2008/layout/PictureAccentBlocks"/>
    <dgm:cxn modelId="{52840971-C30A-4133-A8E0-5378C52AA615}" srcId="{0DB2876C-F08F-449D-B45E-39760FCFC297}" destId="{B6E02C76-F9E7-45F1-86F2-549FB7E106D4}" srcOrd="0" destOrd="0" parTransId="{38D8C2E7-9827-4260-B953-5D25253147D8}" sibTransId="{6A453D1A-EDE8-4B72-A815-CC6D44158DDC}"/>
    <dgm:cxn modelId="{5E91034A-1174-4204-8B91-2CEC8DD35E39}" srcId="{0DB2876C-F08F-449D-B45E-39760FCFC297}" destId="{E9057FB7-8D75-4380-B23E-ACE6B0D8FA27}" srcOrd="3" destOrd="0" parTransId="{44BE985D-76A8-4E71-AED8-6B7067E65EBB}" sibTransId="{683CFE9D-7677-48AF-8434-5D9E09D29834}"/>
    <dgm:cxn modelId="{73201D82-5E79-43BD-9FA2-6E0034A4AB8F}" type="presOf" srcId="{8C251DF6-3995-4E68-B5E9-E7FDC986F763}" destId="{BE7F9504-0D8B-42E4-A1E5-55462552E7ED}" srcOrd="0" destOrd="0" presId="urn:microsoft.com/office/officeart/2008/layout/PictureAccentBlocks"/>
    <dgm:cxn modelId="{EB3D5EC9-2EA4-43FC-A4D8-76E7E903F069}" srcId="{0DB2876C-F08F-449D-B45E-39760FCFC297}" destId="{C6A0CBC9-BAC8-4D04-A244-C1206A1033DB}" srcOrd="2" destOrd="0" parTransId="{34F4F439-4E17-4B42-A459-BFD95513253A}" sibTransId="{FA794C0D-DE7E-4D2B-B5E9-C01BC7371F1A}"/>
    <dgm:cxn modelId="{4F0DDDA5-C3C7-4129-9CB5-AB5C0C738505}" srcId="{0DB2876C-F08F-449D-B45E-39760FCFC297}" destId="{C177B9FF-7A08-42C6-8B9C-9A0BF6031179}" srcOrd="4" destOrd="0" parTransId="{774013D2-3DEA-4855-AAAE-73880B39E881}" sibTransId="{507E662F-E1F4-4DC4-86CA-D5BA75E82A2A}"/>
    <dgm:cxn modelId="{74C5F5D4-FC44-48C9-98F8-129440338A12}" srcId="{0DB2876C-F08F-449D-B45E-39760FCFC297}" destId="{F07C1321-09F3-4D95-9B29-8CE243EAF979}" srcOrd="5" destOrd="0" parTransId="{10A1E524-52F0-48E4-A9BC-A1FFC393F497}" sibTransId="{BFEBD071-B4DA-4134-8B9F-5DF646251A91}"/>
    <dgm:cxn modelId="{C251464F-8E8B-4FD7-A1E2-1B3A4D7CA7E8}" type="presOf" srcId="{C177B9FF-7A08-42C6-8B9C-9A0BF6031179}" destId="{9820A312-9F1F-4433-BF10-AC194536EE05}" srcOrd="0" destOrd="0" presId="urn:microsoft.com/office/officeart/2008/layout/PictureAccentBlocks"/>
    <dgm:cxn modelId="{A2B98E03-770E-4197-95B9-856B356DE533}" type="presParOf" srcId="{7353CAB3-A9B3-4038-9019-74EC24FADD38}" destId="{B7A99932-D44F-46E5-A5F9-C4D6F5EF1D01}" srcOrd="0" destOrd="0" presId="urn:microsoft.com/office/officeart/2008/layout/PictureAccentBlocks"/>
    <dgm:cxn modelId="{EC426510-2769-497A-B2CD-EF0BE4CC6DC4}" type="presParOf" srcId="{B7A99932-D44F-46E5-A5F9-C4D6F5EF1D01}" destId="{32333EBD-C5AF-4831-890B-BFBB9F301B34}" srcOrd="0" destOrd="0" presId="urn:microsoft.com/office/officeart/2008/layout/PictureAccentBlocks"/>
    <dgm:cxn modelId="{FF88CAB8-ED29-4658-8EBD-8EDD87030532}" type="presParOf" srcId="{B7A99932-D44F-46E5-A5F9-C4D6F5EF1D01}" destId="{1D49E760-AF63-46B1-937C-0494376CF04D}" srcOrd="1" destOrd="0" presId="urn:microsoft.com/office/officeart/2008/layout/PictureAccentBlocks"/>
    <dgm:cxn modelId="{63B76B93-8D61-47B0-8291-2B74A5294005}" type="presParOf" srcId="{7353CAB3-A9B3-4038-9019-74EC24FADD38}" destId="{89357CB0-BC0E-4E31-A78E-98D2B6BE0EB2}" srcOrd="1" destOrd="0" presId="urn:microsoft.com/office/officeart/2008/layout/PictureAccentBlocks"/>
    <dgm:cxn modelId="{1D7E4A6E-4929-49B8-9F1F-BAF36E17D270}" type="presParOf" srcId="{7353CAB3-A9B3-4038-9019-74EC24FADD38}" destId="{DDC98866-4C9E-40D1-B38D-E8B7837E4FD6}" srcOrd="2" destOrd="0" presId="urn:microsoft.com/office/officeart/2008/layout/PictureAccentBlocks"/>
    <dgm:cxn modelId="{06ACE7CD-7A1B-41F9-9E6E-F8DBE3261AB8}" type="presParOf" srcId="{DDC98866-4C9E-40D1-B38D-E8B7837E4FD6}" destId="{0B5CD0E2-1229-4132-BB3E-D84704A3E65E}" srcOrd="0" destOrd="0" presId="urn:microsoft.com/office/officeart/2008/layout/PictureAccentBlocks"/>
    <dgm:cxn modelId="{ACE3BFCC-6148-4225-92F2-B1C578791AD5}" type="presParOf" srcId="{DDC98866-4C9E-40D1-B38D-E8B7837E4FD6}" destId="{BE7F9504-0D8B-42E4-A1E5-55462552E7ED}" srcOrd="1" destOrd="0" presId="urn:microsoft.com/office/officeart/2008/layout/PictureAccentBlocks"/>
    <dgm:cxn modelId="{FCF691CA-DDA9-44D4-BAA6-3DF946456363}" type="presParOf" srcId="{7353CAB3-A9B3-4038-9019-74EC24FADD38}" destId="{DF3BDF5A-40A6-4507-84C9-A7A6FA59297F}" srcOrd="3" destOrd="0" presId="urn:microsoft.com/office/officeart/2008/layout/PictureAccentBlocks"/>
    <dgm:cxn modelId="{540764B1-D6E7-4398-A85C-A586BC866A4E}" type="presParOf" srcId="{7353CAB3-A9B3-4038-9019-74EC24FADD38}" destId="{159F7728-FDED-4465-9201-A8D80D93963B}" srcOrd="4" destOrd="0" presId="urn:microsoft.com/office/officeart/2008/layout/PictureAccentBlocks"/>
    <dgm:cxn modelId="{52F56F8C-40BB-44F1-B1C6-5C0D4BF4FECF}" type="presParOf" srcId="{159F7728-FDED-4465-9201-A8D80D93963B}" destId="{6DDACC5E-0BE3-4A15-8A93-1D56C1E67028}" srcOrd="0" destOrd="0" presId="urn:microsoft.com/office/officeart/2008/layout/PictureAccentBlocks"/>
    <dgm:cxn modelId="{D2DE99E7-8C66-4365-B211-6255AB38BF90}" type="presParOf" srcId="{159F7728-FDED-4465-9201-A8D80D93963B}" destId="{0AA8CB39-D2DD-4F15-89FD-C62258D41D75}" srcOrd="1" destOrd="0" presId="urn:microsoft.com/office/officeart/2008/layout/PictureAccentBlocks"/>
    <dgm:cxn modelId="{900EF22B-9381-4444-8AA0-C8B01B27A6D5}" type="presParOf" srcId="{7353CAB3-A9B3-4038-9019-74EC24FADD38}" destId="{6B34373E-65F5-4CC6-AE94-1FF28D28D219}" srcOrd="5" destOrd="0" presId="urn:microsoft.com/office/officeart/2008/layout/PictureAccentBlocks"/>
    <dgm:cxn modelId="{8BDEBCF1-CF47-4B69-B1D8-CC46C66B6C2E}" type="presParOf" srcId="{7353CAB3-A9B3-4038-9019-74EC24FADD38}" destId="{965689C2-0EA7-46CB-B8E3-92C509172E2B}" srcOrd="6" destOrd="0" presId="urn:microsoft.com/office/officeart/2008/layout/PictureAccentBlocks"/>
    <dgm:cxn modelId="{FAA52162-E977-43D2-B900-666BB55007EB}" type="presParOf" srcId="{965689C2-0EA7-46CB-B8E3-92C509172E2B}" destId="{5E6B7CE5-B183-47F4-9B0A-B5F6128566B4}" srcOrd="0" destOrd="0" presId="urn:microsoft.com/office/officeart/2008/layout/PictureAccentBlocks"/>
    <dgm:cxn modelId="{E2687C99-48A6-48E6-86C8-84F47BA22C56}" type="presParOf" srcId="{965689C2-0EA7-46CB-B8E3-92C509172E2B}" destId="{4D14DC2E-A372-47F7-B191-18EA42A14C76}" srcOrd="1" destOrd="0" presId="urn:microsoft.com/office/officeart/2008/layout/PictureAccentBlocks"/>
    <dgm:cxn modelId="{E1360275-29E0-474A-8163-E2F12C75A36B}" type="presParOf" srcId="{7353CAB3-A9B3-4038-9019-74EC24FADD38}" destId="{27D8A20B-C4CF-4F79-A095-5318E001FCC0}" srcOrd="7" destOrd="0" presId="urn:microsoft.com/office/officeart/2008/layout/PictureAccentBlocks"/>
    <dgm:cxn modelId="{76E7B39E-762A-4398-B24F-DB6E621AAD7D}" type="presParOf" srcId="{7353CAB3-A9B3-4038-9019-74EC24FADD38}" destId="{FA30AADC-EF6C-428A-8191-A15434260957}" srcOrd="8" destOrd="0" presId="urn:microsoft.com/office/officeart/2008/layout/PictureAccentBlocks"/>
    <dgm:cxn modelId="{76D2B361-FFF2-4C61-AC5A-76212D243554}" type="presParOf" srcId="{FA30AADC-EF6C-428A-8191-A15434260957}" destId="{CFE471B8-1030-47CD-9EF4-611933C324A8}" srcOrd="0" destOrd="0" presId="urn:microsoft.com/office/officeart/2008/layout/PictureAccentBlocks"/>
    <dgm:cxn modelId="{A2F0C9CC-3E21-4B00-BBA3-2DA654F03EE3}" type="presParOf" srcId="{FA30AADC-EF6C-428A-8191-A15434260957}" destId="{9820A312-9F1F-4433-BF10-AC194536EE05}" srcOrd="1" destOrd="0" presId="urn:microsoft.com/office/officeart/2008/layout/PictureAccentBlocks"/>
    <dgm:cxn modelId="{E42089CC-5266-4FB9-9594-C5B41FFCDC98}" type="presParOf" srcId="{7353CAB3-A9B3-4038-9019-74EC24FADD38}" destId="{1EE0D4B7-A15C-4071-AEF4-A1C0DD308DC3}" srcOrd="9" destOrd="0" presId="urn:microsoft.com/office/officeart/2008/layout/PictureAccentBlocks"/>
    <dgm:cxn modelId="{B99C37B2-0612-4B92-AB36-B5C321B992A5}" type="presParOf" srcId="{7353CAB3-A9B3-4038-9019-74EC24FADD38}" destId="{28877FA7-0B82-4A57-A8B2-E12E37833133}" srcOrd="10" destOrd="0" presId="urn:microsoft.com/office/officeart/2008/layout/PictureAccentBlocks"/>
    <dgm:cxn modelId="{FA21D5BB-EA75-4603-9DB3-C91CE7B9C4BA}" type="presParOf" srcId="{28877FA7-0B82-4A57-A8B2-E12E37833133}" destId="{E74AE64D-8544-4AC7-9E31-FFCF6AF699C7}" srcOrd="0" destOrd="0" presId="urn:microsoft.com/office/officeart/2008/layout/PictureAccentBlocks"/>
    <dgm:cxn modelId="{1B63A96D-B301-42BE-82F3-0D3D46ECCADE}" type="presParOf" srcId="{28877FA7-0B82-4A57-A8B2-E12E37833133}" destId="{E1668185-63AC-4D01-91B9-6EA7315229DC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61DFB4-9ACB-46E4-8056-47861F5A69F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8D52BC-8DCF-4ADA-9D89-2375410D2CDF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96796D4-D81C-42D0-A9E1-BA727332201B}" cxnId="{6DD33392-539F-4074-A4CA-3A3819BFAD3B}" type="parTrans">
      <dgm:prSet/>
      <dgm:spPr/>
      <dgm:t>
        <a:bodyPr/>
        <a:lstStyle/>
        <a:p>
          <a:endParaRPr lang="zh-CN" altLang="en-US"/>
        </a:p>
      </dgm:t>
    </dgm:pt>
    <dgm:pt modelId="{A2085125-FFD6-4E5C-99DD-1D2A8E98613B}" cxnId="{6DD33392-539F-4074-A4CA-3A3819BFAD3B}" type="sibTrans">
      <dgm:prSet/>
      <dgm:spPr/>
      <dgm:t>
        <a:bodyPr/>
        <a:lstStyle/>
        <a:p>
          <a:endParaRPr lang="zh-CN" altLang="en-US"/>
        </a:p>
      </dgm:t>
    </dgm:pt>
    <dgm:pt modelId="{225082A0-6163-4D98-AB53-2CBF320A865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C147AB0-1271-4AF9-BDCA-19B213307D94}" cxnId="{6E160991-7341-44D7-8ADB-7105B1BC46DB}" type="parTrans">
      <dgm:prSet/>
      <dgm:spPr/>
      <dgm:t>
        <a:bodyPr/>
        <a:lstStyle/>
        <a:p>
          <a:endParaRPr lang="zh-CN" altLang="en-US"/>
        </a:p>
      </dgm:t>
    </dgm:pt>
    <dgm:pt modelId="{849D10E9-23E0-4C12-8B57-CB5FA383F352}" cxnId="{6E160991-7341-44D7-8ADB-7105B1BC46DB}" type="sibTrans">
      <dgm:prSet/>
      <dgm:spPr/>
      <dgm:t>
        <a:bodyPr/>
        <a:lstStyle/>
        <a:p>
          <a:endParaRPr lang="zh-CN" altLang="en-US"/>
        </a:p>
      </dgm:t>
    </dgm:pt>
    <dgm:pt modelId="{68DABD84-4416-4DEC-937C-8EE25887E6B3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413BBB4-0547-456A-810F-2955CAB6FD9C}" cxnId="{81E90821-D6B7-4DA9-88AD-8F4894B362E7}" type="parTrans">
      <dgm:prSet/>
      <dgm:spPr/>
      <dgm:t>
        <a:bodyPr/>
        <a:lstStyle/>
        <a:p>
          <a:endParaRPr lang="zh-CN" altLang="en-US"/>
        </a:p>
      </dgm:t>
    </dgm:pt>
    <dgm:pt modelId="{2B0D1C91-523B-4F8B-A5A3-9EA799C1D7DF}" cxnId="{81E90821-D6B7-4DA9-88AD-8F4894B362E7}" type="sibTrans">
      <dgm:prSet/>
      <dgm:spPr/>
      <dgm:t>
        <a:bodyPr/>
        <a:lstStyle/>
        <a:p>
          <a:endParaRPr lang="zh-CN" altLang="en-US"/>
        </a:p>
      </dgm:t>
    </dgm:pt>
    <dgm:pt modelId="{BD1DAE8C-BDB8-4995-8736-9780701224E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5DD58143-3769-4CD0-BD64-DBA11446E385}" cxnId="{504B0138-8118-4BDC-A414-447F7A9CEEC5}" type="sibTrans">
      <dgm:prSet/>
      <dgm:spPr/>
      <dgm:t>
        <a:bodyPr/>
        <a:lstStyle/>
        <a:p>
          <a:endParaRPr lang="zh-CN" altLang="en-US"/>
        </a:p>
      </dgm:t>
    </dgm:pt>
    <dgm:pt modelId="{EB480D1A-CB8B-4CE8-BD59-6F63CE1D0509}" cxnId="{504B0138-8118-4BDC-A414-447F7A9CEEC5}" type="parTrans">
      <dgm:prSet/>
      <dgm:spPr/>
      <dgm:t>
        <a:bodyPr/>
        <a:lstStyle/>
        <a:p>
          <a:endParaRPr lang="zh-CN" altLang="en-US"/>
        </a:p>
      </dgm:t>
    </dgm:pt>
    <dgm:pt modelId="{C87D90A3-BC33-4A6D-96E8-DA7C595ADC9E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BFD023-16FE-4412-B218-4857DAF92B8F}" cxnId="{E1AAA694-502A-4DAA-94B0-1B6BE430ECA8}" type="sibTrans">
      <dgm:prSet/>
      <dgm:spPr/>
      <dgm:t>
        <a:bodyPr/>
        <a:lstStyle/>
        <a:p>
          <a:endParaRPr lang="zh-CN" altLang="en-US"/>
        </a:p>
      </dgm:t>
    </dgm:pt>
    <dgm:pt modelId="{3F21199D-CA5D-4676-8475-196D3A7A7B00}" cxnId="{E1AAA694-502A-4DAA-94B0-1B6BE430ECA8}" type="parTrans">
      <dgm:prSet/>
      <dgm:spPr/>
      <dgm:t>
        <a:bodyPr/>
        <a:lstStyle/>
        <a:p>
          <a:endParaRPr lang="zh-CN" altLang="en-US"/>
        </a:p>
      </dgm:t>
    </dgm:pt>
    <dgm:pt modelId="{84065AC7-0202-451C-9F13-E9633D4CFB1D}" type="pres">
      <dgm:prSet presAssocID="{C061DFB4-9ACB-46E4-8056-47861F5A69F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1F92F-7A24-4C1D-B6B6-BEDA0B630193}" type="pres">
      <dgm:prSet presAssocID="{C87D90A3-BC33-4A6D-96E8-DA7C595ADC9E}" presName="circle1" presStyleLbl="lnNode1" presStyleIdx="0" presStyleCnt="5" custLinFactX="173127" custLinFactNeighborX="200000" custLinFactNeighborY="1154"/>
      <dgm:spPr/>
    </dgm:pt>
    <dgm:pt modelId="{E2A1467D-F170-4B6E-BF33-B0EC2A7949FF}" type="pres">
      <dgm:prSet presAssocID="{C87D90A3-BC33-4A6D-96E8-DA7C595ADC9E}" presName="text1" presStyleLbl="revTx" presStyleIdx="0" presStyleCnt="5" custLinFactY="42191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BE0A4-9689-4E10-BD55-0AAD08E4E302}" type="pres">
      <dgm:prSet presAssocID="{C87D90A3-BC33-4A6D-96E8-DA7C595ADC9E}" presName="line1" presStyleLbl="callout" presStyleIdx="0" presStyleCnt="10"/>
      <dgm:spPr>
        <a:ln>
          <a:noFill/>
        </a:ln>
      </dgm:spPr>
    </dgm:pt>
    <dgm:pt modelId="{9CD5F526-1CF6-48B9-AEC8-F7E0FCEB66CD}" type="pres">
      <dgm:prSet presAssocID="{C87D90A3-BC33-4A6D-96E8-DA7C595ADC9E}" presName="d1" presStyleLbl="callout" presStyleIdx="1" presStyleCnt="10" custScaleX="170008" custScaleY="79233" custLinFactNeighborX="49230" custLinFactNeighborY="-6747"/>
      <dgm:spPr>
        <a:ln>
          <a:noFill/>
        </a:ln>
      </dgm:spPr>
    </dgm:pt>
    <dgm:pt modelId="{F4D05CA0-974D-4CCB-9A59-5978830A5362}" type="pres">
      <dgm:prSet presAssocID="{7E8D52BC-8DCF-4ADA-9D89-2375410D2CDF}" presName="circle2" presStyleLbl="lnNode1" presStyleIdx="1" presStyleCnt="5" custLinFactX="24437" custLinFactNeighborX="100000" custLinFactNeighborY="385"/>
      <dgm:spPr/>
    </dgm:pt>
    <dgm:pt modelId="{DF1B1C82-A490-4FE0-92E4-6965E93C18C3}" type="pres">
      <dgm:prSet presAssocID="{7E8D52BC-8DCF-4ADA-9D89-2375410D2CDF}" presName="text2" presStyleLbl="revTx" presStyleIdx="1" presStyleCnt="5" custLinFactY="44080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5F38A-F9EB-4392-91CA-D7FD684D6497}" type="pres">
      <dgm:prSet presAssocID="{7E8D52BC-8DCF-4ADA-9D89-2375410D2CDF}" presName="line2" presStyleLbl="callout" presStyleIdx="2" presStyleCnt="10" custLinFactX="65617" custLinFactNeighborX="100000" custLinFactNeighborY="14477"/>
      <dgm:spPr>
        <a:ln>
          <a:noFill/>
        </a:ln>
      </dgm:spPr>
    </dgm:pt>
    <dgm:pt modelId="{A77BB9B3-ABCE-4635-ADBE-61E00F47D992}" type="pres">
      <dgm:prSet presAssocID="{7E8D52BC-8DCF-4ADA-9D89-2375410D2CDF}" presName="d2" presStyleLbl="callout" presStyleIdx="3" presStyleCnt="10" custLinFactNeighborX="72514" custLinFactNeighborY="233"/>
      <dgm:spPr>
        <a:ln>
          <a:noFill/>
        </a:ln>
      </dgm:spPr>
    </dgm:pt>
    <dgm:pt modelId="{6062CAA1-EA0A-40C4-9BC4-9BBB4FFFBD78}" type="pres">
      <dgm:prSet presAssocID="{225082A0-6163-4D98-AB53-2CBF320A8650}" presName="circle3" presStyleLbl="lnNode1" presStyleIdx="2" presStyleCnt="5" custLinFactNeighborX="74651" custLinFactNeighborY="230"/>
      <dgm:spPr/>
    </dgm:pt>
    <dgm:pt modelId="{35A7888A-2BA0-41FA-96E8-080C507C7665}" type="pres">
      <dgm:prSet presAssocID="{225082A0-6163-4D98-AB53-2CBF320A8650}" presName="text3" presStyleLbl="revTx" presStyleIdx="2" presStyleCnt="5" custLinFactY="38076" custLinFactNeighborX="38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A136B-6AB5-428D-9976-627E8DA1B7FD}" type="pres">
      <dgm:prSet presAssocID="{225082A0-6163-4D98-AB53-2CBF320A8650}" presName="line3" presStyleLbl="callout" presStyleIdx="4" presStyleCnt="10" custLinFactX="65617" custLinFactNeighborX="100000" custLinFactNeighborY="14477"/>
      <dgm:spPr>
        <a:ln>
          <a:noFill/>
        </a:ln>
      </dgm:spPr>
    </dgm:pt>
    <dgm:pt modelId="{D8FE4007-7FB6-49C1-B2AB-D8DEF068225B}" type="pres">
      <dgm:prSet presAssocID="{225082A0-6163-4D98-AB53-2CBF320A8650}" presName="d3" presStyleLbl="callout" presStyleIdx="5" presStyleCnt="10" custLinFactNeighborX="86239" custLinFactNeighborY="296"/>
      <dgm:spPr>
        <a:ln>
          <a:noFill/>
        </a:ln>
      </dgm:spPr>
    </dgm:pt>
    <dgm:pt modelId="{70E1FE80-3BCD-4764-8B6E-B4450806FDA7}" type="pres">
      <dgm:prSet presAssocID="{68DABD84-4416-4DEC-937C-8EE25887E6B3}" presName="circle4" presStyleLbl="lnNode1" presStyleIdx="3" presStyleCnt="5" custLinFactNeighborX="53326" custLinFactNeighborY="165"/>
      <dgm:spPr/>
    </dgm:pt>
    <dgm:pt modelId="{3894417C-8A13-4288-89DC-7256FC002A25}" type="pres">
      <dgm:prSet presAssocID="{68DABD84-4416-4DEC-937C-8EE25887E6B3}" presName="text4" presStyleLbl="revTx" presStyleIdx="3" presStyleCnt="5" custLinFactY="44449" custLinFactNeighborX="391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E6F6F-00E9-4552-9E53-9C120CF7D99C}" type="pres">
      <dgm:prSet presAssocID="{68DABD84-4416-4DEC-937C-8EE25887E6B3}" presName="line4" presStyleLbl="callout" presStyleIdx="6" presStyleCnt="10" custLinFactX="65617" custLinFactNeighborX="100000" custLinFactNeighborY="14477"/>
      <dgm:spPr>
        <a:ln>
          <a:noFill/>
        </a:ln>
      </dgm:spPr>
    </dgm:pt>
    <dgm:pt modelId="{559ECC02-084C-43BA-91AA-0CD85860DC35}" type="pres">
      <dgm:prSet presAssocID="{68DABD84-4416-4DEC-937C-8EE25887E6B3}" presName="d4" presStyleLbl="callout" presStyleIdx="7" presStyleCnt="10" custScaleX="129469" custScaleY="64467" custLinFactX="11292" custLinFactNeighborX="100000" custLinFactNeighborY="388"/>
      <dgm:spPr>
        <a:ln>
          <a:noFill/>
        </a:ln>
      </dgm:spPr>
    </dgm:pt>
    <dgm:pt modelId="{EB7CD65D-C508-42CD-B0B5-15F3F8549DF9}" type="pres">
      <dgm:prSet presAssocID="{BD1DAE8C-BDB8-4995-8736-9780701224E0}" presName="circle5" presStyleLbl="lnNode1" presStyleIdx="4" presStyleCnt="5" custScaleX="95775" custScaleY="91565" custLinFactNeighborX="40981" custLinFactNeighborY="128"/>
      <dgm:spPr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B68890A6-2650-4EC0-99D6-84FBF1FDF435}" type="pres">
      <dgm:prSet presAssocID="{BD1DAE8C-BDB8-4995-8736-9780701224E0}" presName="text5" presStyleLbl="revTx" presStyleIdx="4" presStyleCnt="5" custLinFactY="40201" custLinFactNeighborX="406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39F-DCD1-4407-A975-C2E4CBE3DF60}" type="pres">
      <dgm:prSet presAssocID="{BD1DAE8C-BDB8-4995-8736-9780701224E0}" presName="line5" presStyleLbl="callout" presStyleIdx="8" presStyleCnt="10" custLinFactX="65617" custLinFactNeighborX="100000" custLinFactNeighborY="14477"/>
      <dgm:spPr>
        <a:ln>
          <a:noFill/>
        </a:ln>
      </dgm:spPr>
    </dgm:pt>
    <dgm:pt modelId="{0FE2890E-359F-4514-A168-9054AE8F3D6C}" type="pres">
      <dgm:prSet presAssocID="{BD1DAE8C-BDB8-4995-8736-9780701224E0}" presName="d5" presStyleLbl="callout" presStyleIdx="9" presStyleCnt="10" custScaleX="199425" custScaleY="79504" custLinFactX="49778" custLinFactNeighborX="100000" custLinFactNeighborY="5372"/>
      <dgm:spPr>
        <a:ln>
          <a:noFill/>
        </a:ln>
      </dgm:spPr>
    </dgm:pt>
  </dgm:ptLst>
  <dgm:cxnLst>
    <dgm:cxn modelId="{72C33D52-ABC7-444F-B72E-ABAC52DDF648}" type="presOf" srcId="{225082A0-6163-4D98-AB53-2CBF320A8650}" destId="{35A7888A-2BA0-41FA-96E8-080C507C7665}" srcOrd="0" destOrd="0" presId="urn:microsoft.com/office/officeart/2005/8/layout/target1"/>
    <dgm:cxn modelId="{81E90821-D6B7-4DA9-88AD-8F4894B362E7}" srcId="{C061DFB4-9ACB-46E4-8056-47861F5A69F7}" destId="{68DABD84-4416-4DEC-937C-8EE25887E6B3}" srcOrd="3" destOrd="0" parTransId="{1413BBB4-0547-456A-810F-2955CAB6FD9C}" sibTransId="{2B0D1C91-523B-4F8B-A5A3-9EA799C1D7DF}"/>
    <dgm:cxn modelId="{50294D76-16D3-430A-AA51-D04B1EB23657}" type="presOf" srcId="{C87D90A3-BC33-4A6D-96E8-DA7C595ADC9E}" destId="{E2A1467D-F170-4B6E-BF33-B0EC2A7949FF}" srcOrd="0" destOrd="0" presId="urn:microsoft.com/office/officeart/2005/8/layout/target1"/>
    <dgm:cxn modelId="{504B0138-8118-4BDC-A414-447F7A9CEEC5}" srcId="{C061DFB4-9ACB-46E4-8056-47861F5A69F7}" destId="{BD1DAE8C-BDB8-4995-8736-9780701224E0}" srcOrd="4" destOrd="0" parTransId="{EB480D1A-CB8B-4CE8-BD59-6F63CE1D0509}" sibTransId="{5DD58143-3769-4CD0-BD64-DBA11446E385}"/>
    <dgm:cxn modelId="{6DD33392-539F-4074-A4CA-3A3819BFAD3B}" srcId="{C061DFB4-9ACB-46E4-8056-47861F5A69F7}" destId="{7E8D52BC-8DCF-4ADA-9D89-2375410D2CDF}" srcOrd="1" destOrd="0" parTransId="{B96796D4-D81C-42D0-A9E1-BA727332201B}" sibTransId="{A2085125-FFD6-4E5C-99DD-1D2A8E98613B}"/>
    <dgm:cxn modelId="{8947FB7E-0D64-42DC-9C24-F279DB46907F}" type="presOf" srcId="{C061DFB4-9ACB-46E4-8056-47861F5A69F7}" destId="{84065AC7-0202-451C-9F13-E9633D4CFB1D}" srcOrd="0" destOrd="0" presId="urn:microsoft.com/office/officeart/2005/8/layout/target1"/>
    <dgm:cxn modelId="{FD17F8A9-16EB-435F-A3D9-057D3DA4FFD4}" type="presOf" srcId="{68DABD84-4416-4DEC-937C-8EE25887E6B3}" destId="{3894417C-8A13-4288-89DC-7256FC002A25}" srcOrd="0" destOrd="0" presId="urn:microsoft.com/office/officeart/2005/8/layout/target1"/>
    <dgm:cxn modelId="{50D1AFDB-48E0-4F85-8B13-248D038425B4}" type="presOf" srcId="{7E8D52BC-8DCF-4ADA-9D89-2375410D2CDF}" destId="{DF1B1C82-A490-4FE0-92E4-6965E93C18C3}" srcOrd="0" destOrd="0" presId="urn:microsoft.com/office/officeart/2005/8/layout/target1"/>
    <dgm:cxn modelId="{A0E50662-5071-4896-8C0B-117ECD39DC4A}" type="presOf" srcId="{BD1DAE8C-BDB8-4995-8736-9780701224E0}" destId="{B68890A6-2650-4EC0-99D6-84FBF1FDF435}" srcOrd="0" destOrd="0" presId="urn:microsoft.com/office/officeart/2005/8/layout/target1"/>
    <dgm:cxn modelId="{6E160991-7341-44D7-8ADB-7105B1BC46DB}" srcId="{C061DFB4-9ACB-46E4-8056-47861F5A69F7}" destId="{225082A0-6163-4D98-AB53-2CBF320A8650}" srcOrd="2" destOrd="0" parTransId="{DC147AB0-1271-4AF9-BDCA-19B213307D94}" sibTransId="{849D10E9-23E0-4C12-8B57-CB5FA383F352}"/>
    <dgm:cxn modelId="{E1AAA694-502A-4DAA-94B0-1B6BE430ECA8}" srcId="{C061DFB4-9ACB-46E4-8056-47861F5A69F7}" destId="{C87D90A3-BC33-4A6D-96E8-DA7C595ADC9E}" srcOrd="0" destOrd="0" parTransId="{3F21199D-CA5D-4676-8475-196D3A7A7B00}" sibTransId="{67BFD023-16FE-4412-B218-4857DAF92B8F}"/>
    <dgm:cxn modelId="{3495B9CA-0545-42C3-83DB-0F2F35847E32}" type="presParOf" srcId="{84065AC7-0202-451C-9F13-E9633D4CFB1D}" destId="{3321F92F-7A24-4C1D-B6B6-BEDA0B630193}" srcOrd="0" destOrd="0" presId="urn:microsoft.com/office/officeart/2005/8/layout/target1"/>
    <dgm:cxn modelId="{9BB05B8E-F7AD-46E6-8438-A33A271BE38E}" type="presParOf" srcId="{84065AC7-0202-451C-9F13-E9633D4CFB1D}" destId="{E2A1467D-F170-4B6E-BF33-B0EC2A7949FF}" srcOrd="1" destOrd="0" presId="urn:microsoft.com/office/officeart/2005/8/layout/target1"/>
    <dgm:cxn modelId="{DEA0A0E8-67D4-4737-AD90-355C73E24396}" type="presParOf" srcId="{84065AC7-0202-451C-9F13-E9633D4CFB1D}" destId="{550BE0A4-9689-4E10-BD55-0AAD08E4E302}" srcOrd="2" destOrd="0" presId="urn:microsoft.com/office/officeart/2005/8/layout/target1"/>
    <dgm:cxn modelId="{6A012C2A-5A98-4869-9E51-6DAC5C6A91E8}" type="presParOf" srcId="{84065AC7-0202-451C-9F13-E9633D4CFB1D}" destId="{9CD5F526-1CF6-48B9-AEC8-F7E0FCEB66CD}" srcOrd="3" destOrd="0" presId="urn:microsoft.com/office/officeart/2005/8/layout/target1"/>
    <dgm:cxn modelId="{AEB9AE96-D9C6-4FD1-83A8-8186ABF6DAA9}" type="presParOf" srcId="{84065AC7-0202-451C-9F13-E9633D4CFB1D}" destId="{F4D05CA0-974D-4CCB-9A59-5978830A5362}" srcOrd="4" destOrd="0" presId="urn:microsoft.com/office/officeart/2005/8/layout/target1"/>
    <dgm:cxn modelId="{62FE6AA1-4A37-46F4-9E48-849DF5F42C4D}" type="presParOf" srcId="{84065AC7-0202-451C-9F13-E9633D4CFB1D}" destId="{DF1B1C82-A490-4FE0-92E4-6965E93C18C3}" srcOrd="5" destOrd="0" presId="urn:microsoft.com/office/officeart/2005/8/layout/target1"/>
    <dgm:cxn modelId="{C4FE80D9-C101-4CF4-8885-6CDA5D4A3119}" type="presParOf" srcId="{84065AC7-0202-451C-9F13-E9633D4CFB1D}" destId="{2425F38A-F9EB-4392-91CA-D7FD684D6497}" srcOrd="6" destOrd="0" presId="urn:microsoft.com/office/officeart/2005/8/layout/target1"/>
    <dgm:cxn modelId="{0CD6E1A6-2334-4DBC-878D-9CDFF24BB141}" type="presParOf" srcId="{84065AC7-0202-451C-9F13-E9633D4CFB1D}" destId="{A77BB9B3-ABCE-4635-ADBE-61E00F47D992}" srcOrd="7" destOrd="0" presId="urn:microsoft.com/office/officeart/2005/8/layout/target1"/>
    <dgm:cxn modelId="{CB11A369-6836-4DFD-86E3-79D8CE2EB259}" type="presParOf" srcId="{84065AC7-0202-451C-9F13-E9633D4CFB1D}" destId="{6062CAA1-EA0A-40C4-9BC4-9BBB4FFFBD78}" srcOrd="8" destOrd="0" presId="urn:microsoft.com/office/officeart/2005/8/layout/target1"/>
    <dgm:cxn modelId="{838C4FAC-1828-4571-B098-7B8CAB5BE7EE}" type="presParOf" srcId="{84065AC7-0202-451C-9F13-E9633D4CFB1D}" destId="{35A7888A-2BA0-41FA-96E8-080C507C7665}" srcOrd="9" destOrd="0" presId="urn:microsoft.com/office/officeart/2005/8/layout/target1"/>
    <dgm:cxn modelId="{7C645D6A-153A-42D2-A6FD-4193B7653FDD}" type="presParOf" srcId="{84065AC7-0202-451C-9F13-E9633D4CFB1D}" destId="{185A136B-6AB5-428D-9976-627E8DA1B7FD}" srcOrd="10" destOrd="0" presId="urn:microsoft.com/office/officeart/2005/8/layout/target1"/>
    <dgm:cxn modelId="{F881AE48-E0AB-421D-9885-28DCC8E92005}" type="presParOf" srcId="{84065AC7-0202-451C-9F13-E9633D4CFB1D}" destId="{D8FE4007-7FB6-49C1-B2AB-D8DEF068225B}" srcOrd="11" destOrd="0" presId="urn:microsoft.com/office/officeart/2005/8/layout/target1"/>
    <dgm:cxn modelId="{8BA984F4-0193-4DE1-962C-92D03D00B791}" type="presParOf" srcId="{84065AC7-0202-451C-9F13-E9633D4CFB1D}" destId="{70E1FE80-3BCD-4764-8B6E-B4450806FDA7}" srcOrd="12" destOrd="0" presId="urn:microsoft.com/office/officeart/2005/8/layout/target1"/>
    <dgm:cxn modelId="{5979B9A0-CA1D-4390-90AD-F6DBB125DBA7}" type="presParOf" srcId="{84065AC7-0202-451C-9F13-E9633D4CFB1D}" destId="{3894417C-8A13-4288-89DC-7256FC002A25}" srcOrd="13" destOrd="0" presId="urn:microsoft.com/office/officeart/2005/8/layout/target1"/>
    <dgm:cxn modelId="{215CD1AA-2D10-4365-AA9D-631BF15F16D1}" type="presParOf" srcId="{84065AC7-0202-451C-9F13-E9633D4CFB1D}" destId="{957E6F6F-00E9-4552-9E53-9C120CF7D99C}" srcOrd="14" destOrd="0" presId="urn:microsoft.com/office/officeart/2005/8/layout/target1"/>
    <dgm:cxn modelId="{893E0686-7A14-41EA-9385-ED94E92BBAA6}" type="presParOf" srcId="{84065AC7-0202-451C-9F13-E9633D4CFB1D}" destId="{559ECC02-084C-43BA-91AA-0CD85860DC35}" srcOrd="15" destOrd="0" presId="urn:microsoft.com/office/officeart/2005/8/layout/target1"/>
    <dgm:cxn modelId="{5DA5CB7D-807F-431E-8B65-8916EAA74300}" type="presParOf" srcId="{84065AC7-0202-451C-9F13-E9633D4CFB1D}" destId="{EB7CD65D-C508-42CD-B0B5-15F3F8549DF9}" srcOrd="16" destOrd="0" presId="urn:microsoft.com/office/officeart/2005/8/layout/target1"/>
    <dgm:cxn modelId="{D026CD0B-1558-4E03-948E-3F22305B743C}" type="presParOf" srcId="{84065AC7-0202-451C-9F13-E9633D4CFB1D}" destId="{B68890A6-2650-4EC0-99D6-84FBF1FDF435}" srcOrd="17" destOrd="0" presId="urn:microsoft.com/office/officeart/2005/8/layout/target1"/>
    <dgm:cxn modelId="{8F66EC13-4049-4497-9486-0839828FF8B8}" type="presParOf" srcId="{84065AC7-0202-451C-9F13-E9633D4CFB1D}" destId="{4E6C739F-DCD1-4407-A975-C2E4CBE3DF60}" srcOrd="18" destOrd="0" presId="urn:microsoft.com/office/officeart/2005/8/layout/target1"/>
    <dgm:cxn modelId="{3F7D4B59-569F-4BF8-990A-73B3D94DC32B}" type="presParOf" srcId="{84065AC7-0202-451C-9F13-E9633D4CFB1D}" destId="{0FE2890E-359F-4514-A168-9054AE8F3D6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B2876C-F08F-449D-B45E-39760FCFC297}" type="doc">
      <dgm:prSet loTypeId="urn:microsoft.com/office/officeart/2008/layout/PictureAccent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E02C76-F9E7-45F1-86F2-549FB7E106D4}">
      <dgm:prSet phldrT="[文本]"/>
      <dgm:spPr/>
      <dgm:t>
        <a:bodyPr/>
        <a:lstStyle/>
        <a:p>
          <a:endParaRPr lang="zh-CN" altLang="en-US" dirty="0"/>
        </a:p>
      </dgm:t>
    </dgm:pt>
    <dgm:pt modelId="{6A453D1A-EDE8-4B72-A815-CC6D44158DDC}" cxnId="{52840971-C30A-4133-A8E0-5378C52AA615}" type="sibTrans">
      <dgm:prSet/>
      <dgm:spPr/>
      <dgm:t>
        <a:bodyPr/>
        <a:lstStyle/>
        <a:p>
          <a:endParaRPr lang="zh-CN" altLang="en-US"/>
        </a:p>
      </dgm:t>
    </dgm:pt>
    <dgm:pt modelId="{38D8C2E7-9827-4260-B953-5D25253147D8}" cxnId="{52840971-C30A-4133-A8E0-5378C52AA615}" type="parTrans">
      <dgm:prSet/>
      <dgm:spPr/>
      <dgm:t>
        <a:bodyPr/>
        <a:lstStyle/>
        <a:p>
          <a:endParaRPr lang="zh-CN" altLang="en-US"/>
        </a:p>
      </dgm:t>
    </dgm:pt>
    <dgm:pt modelId="{F07C1321-09F3-4D95-9B29-8CE243EAF979}">
      <dgm:prSet phldrT="[文本]"/>
      <dgm:spPr/>
      <dgm:t>
        <a:bodyPr/>
        <a:lstStyle/>
        <a:p>
          <a:endParaRPr lang="zh-CN" altLang="en-US" dirty="0"/>
        </a:p>
      </dgm:t>
    </dgm:pt>
    <dgm:pt modelId="{10A1E524-52F0-48E4-A9BC-A1FFC393F497}" cxnId="{74C5F5D4-FC44-48C9-98F8-129440338A12}" type="parTrans">
      <dgm:prSet/>
      <dgm:spPr/>
      <dgm:t>
        <a:bodyPr/>
        <a:lstStyle/>
        <a:p>
          <a:endParaRPr lang="zh-CN" altLang="en-US"/>
        </a:p>
      </dgm:t>
    </dgm:pt>
    <dgm:pt modelId="{BFEBD071-B4DA-4134-8B9F-5DF646251A91}" cxnId="{74C5F5D4-FC44-48C9-98F8-129440338A12}" type="sibTrans">
      <dgm:prSet/>
      <dgm:spPr/>
      <dgm:t>
        <a:bodyPr/>
        <a:lstStyle/>
        <a:p>
          <a:endParaRPr lang="zh-CN" altLang="en-US"/>
        </a:p>
      </dgm:t>
    </dgm:pt>
    <dgm:pt modelId="{C6A0CBC9-BAC8-4D04-A244-C1206A1033DB}">
      <dgm:prSet phldrT="[文本]"/>
      <dgm:spPr/>
      <dgm:t>
        <a:bodyPr/>
        <a:lstStyle/>
        <a:p>
          <a:endParaRPr lang="zh-CN" altLang="en-US" dirty="0"/>
        </a:p>
      </dgm:t>
    </dgm:pt>
    <dgm:pt modelId="{34F4F439-4E17-4B42-A459-BFD95513253A}" cxnId="{EB3D5EC9-2EA4-43FC-A4D8-76E7E903F069}" type="parTrans">
      <dgm:prSet/>
      <dgm:spPr/>
      <dgm:t>
        <a:bodyPr/>
        <a:lstStyle/>
        <a:p>
          <a:endParaRPr lang="zh-CN" altLang="en-US"/>
        </a:p>
      </dgm:t>
    </dgm:pt>
    <dgm:pt modelId="{FA794C0D-DE7E-4D2B-B5E9-C01BC7371F1A}" cxnId="{EB3D5EC9-2EA4-43FC-A4D8-76E7E903F069}" type="sibTrans">
      <dgm:prSet/>
      <dgm:spPr/>
      <dgm:t>
        <a:bodyPr/>
        <a:lstStyle/>
        <a:p>
          <a:endParaRPr lang="zh-CN" altLang="en-US"/>
        </a:p>
      </dgm:t>
    </dgm:pt>
    <dgm:pt modelId="{E9057FB7-8D75-4380-B23E-ACE6B0D8FA27}">
      <dgm:prSet phldrT="[文本]"/>
      <dgm:spPr/>
      <dgm:t>
        <a:bodyPr/>
        <a:lstStyle/>
        <a:p>
          <a:endParaRPr lang="zh-CN" altLang="en-US" dirty="0"/>
        </a:p>
      </dgm:t>
    </dgm:pt>
    <dgm:pt modelId="{44BE985D-76A8-4E71-AED8-6B7067E65EBB}" cxnId="{5E91034A-1174-4204-8B91-2CEC8DD35E39}" type="parTrans">
      <dgm:prSet/>
      <dgm:spPr/>
      <dgm:t>
        <a:bodyPr/>
        <a:lstStyle/>
        <a:p>
          <a:endParaRPr lang="zh-CN" altLang="en-US"/>
        </a:p>
      </dgm:t>
    </dgm:pt>
    <dgm:pt modelId="{683CFE9D-7677-48AF-8434-5D9E09D29834}" cxnId="{5E91034A-1174-4204-8B91-2CEC8DD35E39}" type="sibTrans">
      <dgm:prSet/>
      <dgm:spPr/>
      <dgm:t>
        <a:bodyPr/>
        <a:lstStyle/>
        <a:p>
          <a:endParaRPr lang="zh-CN" altLang="en-US"/>
        </a:p>
      </dgm:t>
    </dgm:pt>
    <dgm:pt modelId="{C177B9FF-7A08-42C6-8B9C-9A0BF6031179}">
      <dgm:prSet phldrT="[文本]"/>
      <dgm:spPr/>
      <dgm:t>
        <a:bodyPr/>
        <a:lstStyle/>
        <a:p>
          <a:endParaRPr lang="zh-CN" altLang="en-US" dirty="0"/>
        </a:p>
      </dgm:t>
    </dgm:pt>
    <dgm:pt modelId="{774013D2-3DEA-4855-AAAE-73880B39E881}" cxnId="{4F0DDDA5-C3C7-4129-9CB5-AB5C0C738505}" type="parTrans">
      <dgm:prSet/>
      <dgm:spPr/>
      <dgm:t>
        <a:bodyPr/>
        <a:lstStyle/>
        <a:p>
          <a:endParaRPr lang="zh-CN" altLang="en-US"/>
        </a:p>
      </dgm:t>
    </dgm:pt>
    <dgm:pt modelId="{507E662F-E1F4-4DC4-86CA-D5BA75E82A2A}" cxnId="{4F0DDDA5-C3C7-4129-9CB5-AB5C0C738505}" type="sibTrans">
      <dgm:prSet/>
      <dgm:spPr/>
      <dgm:t>
        <a:bodyPr/>
        <a:lstStyle/>
        <a:p>
          <a:endParaRPr lang="zh-CN" altLang="en-US"/>
        </a:p>
      </dgm:t>
    </dgm:pt>
    <dgm:pt modelId="{8C251DF6-3995-4E68-B5E9-E7FDC986F763}">
      <dgm:prSet phldrT="[文本]"/>
      <dgm:spPr/>
      <dgm:t>
        <a:bodyPr/>
        <a:lstStyle/>
        <a:p>
          <a:endParaRPr lang="zh-CN" altLang="en-US" dirty="0"/>
        </a:p>
      </dgm:t>
    </dgm:pt>
    <dgm:pt modelId="{168D6D44-C716-439C-B418-AD6FF489F9E5}" cxnId="{232CB076-B734-4B6F-94FB-42A631D74078}" type="sibTrans">
      <dgm:prSet/>
      <dgm:spPr/>
      <dgm:t>
        <a:bodyPr/>
        <a:lstStyle/>
        <a:p>
          <a:endParaRPr lang="zh-CN" altLang="en-US"/>
        </a:p>
      </dgm:t>
    </dgm:pt>
    <dgm:pt modelId="{DC6ED4D7-4B84-4574-BE44-15FACA261D60}" cxnId="{232CB076-B734-4B6F-94FB-42A631D74078}" type="parTrans">
      <dgm:prSet/>
      <dgm:spPr/>
      <dgm:t>
        <a:bodyPr/>
        <a:lstStyle/>
        <a:p>
          <a:endParaRPr lang="zh-CN" altLang="en-US"/>
        </a:p>
      </dgm:t>
    </dgm:pt>
    <dgm:pt modelId="{7353CAB3-A9B3-4038-9019-74EC24FADD38}" type="pres">
      <dgm:prSet presAssocID="{0DB2876C-F08F-449D-B45E-39760FCFC297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7A99932-D44F-46E5-A5F9-C4D6F5EF1D01}" type="pres">
      <dgm:prSet presAssocID="{B6E02C76-F9E7-45F1-86F2-549FB7E106D4}" presName="composite" presStyleCnt="0"/>
      <dgm:spPr/>
    </dgm:pt>
    <dgm:pt modelId="{32333EBD-C5AF-4831-890B-BFBB9F301B34}" type="pres">
      <dgm:prSet presAssocID="{B6E02C76-F9E7-45F1-86F2-549FB7E106D4}" presName="Image" presStyleLbl="alig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1D49E760-AF63-46B1-937C-0494376CF04D}" type="pres">
      <dgm:prSet presAssocID="{B6E02C76-F9E7-45F1-86F2-549FB7E106D4}" presName="Paren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57CB0-BC0E-4E31-A78E-98D2B6BE0EB2}" type="pres">
      <dgm:prSet presAssocID="{6A453D1A-EDE8-4B72-A815-CC6D44158DDC}" presName="sibTrans" presStyleCnt="0"/>
      <dgm:spPr/>
    </dgm:pt>
    <dgm:pt modelId="{DDC98866-4C9E-40D1-B38D-E8B7837E4FD6}" type="pres">
      <dgm:prSet presAssocID="{8C251DF6-3995-4E68-B5E9-E7FDC986F763}" presName="composite" presStyleCnt="0"/>
      <dgm:spPr/>
    </dgm:pt>
    <dgm:pt modelId="{0B5CD0E2-1229-4132-BB3E-D84704A3E65E}" type="pres">
      <dgm:prSet presAssocID="{8C251DF6-3995-4E68-B5E9-E7FDC986F763}" presName="Image" presStyleLbl="alig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BE7F9504-0D8B-42E4-A1E5-55462552E7ED}" type="pres">
      <dgm:prSet presAssocID="{8C251DF6-3995-4E68-B5E9-E7FDC986F763}" presName="Paren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DF5A-40A6-4507-84C9-A7A6FA59297F}" type="pres">
      <dgm:prSet presAssocID="{168D6D44-C716-439C-B418-AD6FF489F9E5}" presName="sibTrans" presStyleCnt="0"/>
      <dgm:spPr/>
    </dgm:pt>
    <dgm:pt modelId="{159F7728-FDED-4465-9201-A8D80D93963B}" type="pres">
      <dgm:prSet presAssocID="{C6A0CBC9-BAC8-4D04-A244-C1206A1033DB}" presName="composite" presStyleCnt="0"/>
      <dgm:spPr/>
    </dgm:pt>
    <dgm:pt modelId="{6DDACC5E-0BE3-4A15-8A93-1D56C1E67028}" type="pres">
      <dgm:prSet presAssocID="{C6A0CBC9-BAC8-4D04-A244-C1206A1033DB}" presName="Image" presStyleLbl="alig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AA8CB39-D2DD-4F15-89FD-C62258D41D75}" type="pres">
      <dgm:prSet presAssocID="{C6A0CBC9-BAC8-4D04-A244-C1206A1033DB}" presName="Paren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4373E-65F5-4CC6-AE94-1FF28D28D219}" type="pres">
      <dgm:prSet presAssocID="{FA794C0D-DE7E-4D2B-B5E9-C01BC7371F1A}" presName="sibTrans" presStyleCnt="0"/>
      <dgm:spPr/>
    </dgm:pt>
    <dgm:pt modelId="{965689C2-0EA7-46CB-B8E3-92C509172E2B}" type="pres">
      <dgm:prSet presAssocID="{E9057FB7-8D75-4380-B23E-ACE6B0D8FA27}" presName="composite" presStyleCnt="0"/>
      <dgm:spPr/>
    </dgm:pt>
    <dgm:pt modelId="{5E6B7CE5-B183-47F4-9B0A-B5F6128566B4}" type="pres">
      <dgm:prSet presAssocID="{E9057FB7-8D75-4380-B23E-ACE6B0D8FA27}" presName="Image" presStyleLbl="alignNode1" presStyleIdx="3" presStyleCnt="6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  <dgm:t>
        <a:bodyPr/>
        <a:lstStyle/>
        <a:p>
          <a:endParaRPr lang="zh-CN" altLang="en-US"/>
        </a:p>
      </dgm:t>
    </dgm:pt>
    <dgm:pt modelId="{4D14DC2E-A372-47F7-B191-18EA42A14C76}" type="pres">
      <dgm:prSet presAssocID="{E9057FB7-8D75-4380-B23E-ACE6B0D8FA27}" presName="Paren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8A20B-C4CF-4F79-A095-5318E001FCC0}" type="pres">
      <dgm:prSet presAssocID="{683CFE9D-7677-48AF-8434-5D9E09D29834}" presName="sibTrans" presStyleCnt="0"/>
      <dgm:spPr/>
    </dgm:pt>
    <dgm:pt modelId="{FA30AADC-EF6C-428A-8191-A15434260957}" type="pres">
      <dgm:prSet presAssocID="{C177B9FF-7A08-42C6-8B9C-9A0BF6031179}" presName="composite" presStyleCnt="0"/>
      <dgm:spPr/>
    </dgm:pt>
    <dgm:pt modelId="{CFE471B8-1030-47CD-9EF4-611933C324A8}" type="pres">
      <dgm:prSet presAssocID="{C177B9FF-7A08-42C6-8B9C-9A0BF6031179}" presName="Image" presStyleLbl="alignNode1" presStyleIdx="4" presStyleCnt="6"/>
      <dgm:spPr>
        <a:blipFill>
          <a:blip xmlns:r="http://schemas.openxmlformats.org/officeDocument/2006/relationships" r:embed="rId5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9820A312-9F1F-4433-BF10-AC194536EE05}" type="pres">
      <dgm:prSet presAssocID="{C177B9FF-7A08-42C6-8B9C-9A0BF6031179}" presName="Paren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0D4B7-A15C-4071-AEF4-A1C0DD308DC3}" type="pres">
      <dgm:prSet presAssocID="{507E662F-E1F4-4DC4-86CA-D5BA75E82A2A}" presName="sibTrans" presStyleCnt="0"/>
      <dgm:spPr/>
    </dgm:pt>
    <dgm:pt modelId="{28877FA7-0B82-4A57-A8B2-E12E37833133}" type="pres">
      <dgm:prSet presAssocID="{F07C1321-09F3-4D95-9B29-8CE243EAF979}" presName="composite" presStyleCnt="0"/>
      <dgm:spPr/>
    </dgm:pt>
    <dgm:pt modelId="{E74AE64D-8544-4AC7-9E31-FFCF6AF699C7}" type="pres">
      <dgm:prSet presAssocID="{F07C1321-09F3-4D95-9B29-8CE243EAF979}" presName="Image" presStyleLbl="alig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E1668185-63AC-4D01-91B9-6EA7315229DC}" type="pres">
      <dgm:prSet presAssocID="{F07C1321-09F3-4D95-9B29-8CE243EAF979}" presName="Paren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0DDDA5-C3C7-4129-9CB5-AB5C0C738505}" srcId="{0DB2876C-F08F-449D-B45E-39760FCFC297}" destId="{C177B9FF-7A08-42C6-8B9C-9A0BF6031179}" srcOrd="4" destOrd="0" parTransId="{774013D2-3DEA-4855-AAAE-73880B39E881}" sibTransId="{507E662F-E1F4-4DC4-86CA-D5BA75E82A2A}"/>
    <dgm:cxn modelId="{232CB076-B734-4B6F-94FB-42A631D74078}" srcId="{0DB2876C-F08F-449D-B45E-39760FCFC297}" destId="{8C251DF6-3995-4E68-B5E9-E7FDC986F763}" srcOrd="1" destOrd="0" parTransId="{DC6ED4D7-4B84-4574-BE44-15FACA261D60}" sibTransId="{168D6D44-C716-439C-B418-AD6FF489F9E5}"/>
    <dgm:cxn modelId="{9A697ACC-C6CB-413A-97D7-6A8E9C0EBDF6}" type="presOf" srcId="{0DB2876C-F08F-449D-B45E-39760FCFC297}" destId="{7353CAB3-A9B3-4038-9019-74EC24FADD38}" srcOrd="0" destOrd="0" presId="urn:microsoft.com/office/officeart/2008/layout/PictureAccentBlocks"/>
    <dgm:cxn modelId="{9FA29DAD-8452-438D-80A7-E971D00E8FAF}" type="presOf" srcId="{8C251DF6-3995-4E68-B5E9-E7FDC986F763}" destId="{BE7F9504-0D8B-42E4-A1E5-55462552E7ED}" srcOrd="0" destOrd="0" presId="urn:microsoft.com/office/officeart/2008/layout/PictureAccentBlocks"/>
    <dgm:cxn modelId="{52840971-C30A-4133-A8E0-5378C52AA615}" srcId="{0DB2876C-F08F-449D-B45E-39760FCFC297}" destId="{B6E02C76-F9E7-45F1-86F2-549FB7E106D4}" srcOrd="0" destOrd="0" parTransId="{38D8C2E7-9827-4260-B953-5D25253147D8}" sibTransId="{6A453D1A-EDE8-4B72-A815-CC6D44158DDC}"/>
    <dgm:cxn modelId="{97C92D4B-2EAD-40C6-901F-C778B97C208F}" type="presOf" srcId="{F07C1321-09F3-4D95-9B29-8CE243EAF979}" destId="{E1668185-63AC-4D01-91B9-6EA7315229DC}" srcOrd="0" destOrd="0" presId="urn:microsoft.com/office/officeart/2008/layout/PictureAccentBlocks"/>
    <dgm:cxn modelId="{EB3D5EC9-2EA4-43FC-A4D8-76E7E903F069}" srcId="{0DB2876C-F08F-449D-B45E-39760FCFC297}" destId="{C6A0CBC9-BAC8-4D04-A244-C1206A1033DB}" srcOrd="2" destOrd="0" parTransId="{34F4F439-4E17-4B42-A459-BFD95513253A}" sibTransId="{FA794C0D-DE7E-4D2B-B5E9-C01BC7371F1A}"/>
    <dgm:cxn modelId="{74C5F5D4-FC44-48C9-98F8-129440338A12}" srcId="{0DB2876C-F08F-449D-B45E-39760FCFC297}" destId="{F07C1321-09F3-4D95-9B29-8CE243EAF979}" srcOrd="5" destOrd="0" parTransId="{10A1E524-52F0-48E4-A9BC-A1FFC393F497}" sibTransId="{BFEBD071-B4DA-4134-8B9F-5DF646251A91}"/>
    <dgm:cxn modelId="{02A33F17-5295-4D4E-BA8D-67ADE3BE70BE}" type="presOf" srcId="{B6E02C76-F9E7-45F1-86F2-549FB7E106D4}" destId="{1D49E760-AF63-46B1-937C-0494376CF04D}" srcOrd="0" destOrd="0" presId="urn:microsoft.com/office/officeart/2008/layout/PictureAccentBlocks"/>
    <dgm:cxn modelId="{6673DC27-6DC6-4A63-937F-FFD0F4788E1A}" type="presOf" srcId="{E9057FB7-8D75-4380-B23E-ACE6B0D8FA27}" destId="{4D14DC2E-A372-47F7-B191-18EA42A14C76}" srcOrd="0" destOrd="0" presId="urn:microsoft.com/office/officeart/2008/layout/PictureAccentBlocks"/>
    <dgm:cxn modelId="{B7538CE3-83BB-446B-83F2-8132FACD56C2}" type="presOf" srcId="{C177B9FF-7A08-42C6-8B9C-9A0BF6031179}" destId="{9820A312-9F1F-4433-BF10-AC194536EE05}" srcOrd="0" destOrd="0" presId="urn:microsoft.com/office/officeart/2008/layout/PictureAccentBlocks"/>
    <dgm:cxn modelId="{5E91034A-1174-4204-8B91-2CEC8DD35E39}" srcId="{0DB2876C-F08F-449D-B45E-39760FCFC297}" destId="{E9057FB7-8D75-4380-B23E-ACE6B0D8FA27}" srcOrd="3" destOrd="0" parTransId="{44BE985D-76A8-4E71-AED8-6B7067E65EBB}" sibTransId="{683CFE9D-7677-48AF-8434-5D9E09D29834}"/>
    <dgm:cxn modelId="{50582E99-07DB-4D36-A5BD-FBC8113778A4}" type="presOf" srcId="{C6A0CBC9-BAC8-4D04-A244-C1206A1033DB}" destId="{0AA8CB39-D2DD-4F15-89FD-C62258D41D75}" srcOrd="0" destOrd="0" presId="urn:microsoft.com/office/officeart/2008/layout/PictureAccentBlocks"/>
    <dgm:cxn modelId="{52D6AD42-F457-47B8-B6F5-CB500A86B655}" type="presParOf" srcId="{7353CAB3-A9B3-4038-9019-74EC24FADD38}" destId="{B7A99932-D44F-46E5-A5F9-C4D6F5EF1D01}" srcOrd="0" destOrd="0" presId="urn:microsoft.com/office/officeart/2008/layout/PictureAccentBlocks"/>
    <dgm:cxn modelId="{298D1FF3-CEF6-4807-8F54-FBD0EF2DF215}" type="presParOf" srcId="{B7A99932-D44F-46E5-A5F9-C4D6F5EF1D01}" destId="{32333EBD-C5AF-4831-890B-BFBB9F301B34}" srcOrd="0" destOrd="0" presId="urn:microsoft.com/office/officeart/2008/layout/PictureAccentBlocks"/>
    <dgm:cxn modelId="{DAF7AC07-80B1-4ACC-95C3-09F9E3FDE5AD}" type="presParOf" srcId="{B7A99932-D44F-46E5-A5F9-C4D6F5EF1D01}" destId="{1D49E760-AF63-46B1-937C-0494376CF04D}" srcOrd="1" destOrd="0" presId="urn:microsoft.com/office/officeart/2008/layout/PictureAccentBlocks"/>
    <dgm:cxn modelId="{B34C30CC-060C-405C-A92E-C63F78EBF6C7}" type="presParOf" srcId="{7353CAB3-A9B3-4038-9019-74EC24FADD38}" destId="{89357CB0-BC0E-4E31-A78E-98D2B6BE0EB2}" srcOrd="1" destOrd="0" presId="urn:microsoft.com/office/officeart/2008/layout/PictureAccentBlocks"/>
    <dgm:cxn modelId="{534F7D98-6784-4E2E-961F-B3C32EAB60EB}" type="presParOf" srcId="{7353CAB3-A9B3-4038-9019-74EC24FADD38}" destId="{DDC98866-4C9E-40D1-B38D-E8B7837E4FD6}" srcOrd="2" destOrd="0" presId="urn:microsoft.com/office/officeart/2008/layout/PictureAccentBlocks"/>
    <dgm:cxn modelId="{F39C39D9-D774-4B04-9F9F-DE332ECBC933}" type="presParOf" srcId="{DDC98866-4C9E-40D1-B38D-E8B7837E4FD6}" destId="{0B5CD0E2-1229-4132-BB3E-D84704A3E65E}" srcOrd="0" destOrd="0" presId="urn:microsoft.com/office/officeart/2008/layout/PictureAccentBlocks"/>
    <dgm:cxn modelId="{930F34DD-918D-4B6A-B314-CE966B26AFDD}" type="presParOf" srcId="{DDC98866-4C9E-40D1-B38D-E8B7837E4FD6}" destId="{BE7F9504-0D8B-42E4-A1E5-55462552E7ED}" srcOrd="1" destOrd="0" presId="urn:microsoft.com/office/officeart/2008/layout/PictureAccentBlocks"/>
    <dgm:cxn modelId="{778582BB-1321-4F35-9D8F-7DE2C1E9123B}" type="presParOf" srcId="{7353CAB3-A9B3-4038-9019-74EC24FADD38}" destId="{DF3BDF5A-40A6-4507-84C9-A7A6FA59297F}" srcOrd="3" destOrd="0" presId="urn:microsoft.com/office/officeart/2008/layout/PictureAccentBlocks"/>
    <dgm:cxn modelId="{059A0056-0BED-41FB-B63F-9B7A297BB39A}" type="presParOf" srcId="{7353CAB3-A9B3-4038-9019-74EC24FADD38}" destId="{159F7728-FDED-4465-9201-A8D80D93963B}" srcOrd="4" destOrd="0" presId="urn:microsoft.com/office/officeart/2008/layout/PictureAccentBlocks"/>
    <dgm:cxn modelId="{CB8AE6F7-D2D3-4DFF-8A7A-E7C813A3AB3E}" type="presParOf" srcId="{159F7728-FDED-4465-9201-A8D80D93963B}" destId="{6DDACC5E-0BE3-4A15-8A93-1D56C1E67028}" srcOrd="0" destOrd="0" presId="urn:microsoft.com/office/officeart/2008/layout/PictureAccentBlocks"/>
    <dgm:cxn modelId="{20E2A866-A974-48D0-8100-8047176D10FD}" type="presParOf" srcId="{159F7728-FDED-4465-9201-A8D80D93963B}" destId="{0AA8CB39-D2DD-4F15-89FD-C62258D41D75}" srcOrd="1" destOrd="0" presId="urn:microsoft.com/office/officeart/2008/layout/PictureAccentBlocks"/>
    <dgm:cxn modelId="{30157DB8-D2DF-4C1F-AC4F-66B785ABDD1B}" type="presParOf" srcId="{7353CAB3-A9B3-4038-9019-74EC24FADD38}" destId="{6B34373E-65F5-4CC6-AE94-1FF28D28D219}" srcOrd="5" destOrd="0" presId="urn:microsoft.com/office/officeart/2008/layout/PictureAccentBlocks"/>
    <dgm:cxn modelId="{7AC21A81-6659-482C-88EE-9C7BB4DE1A25}" type="presParOf" srcId="{7353CAB3-A9B3-4038-9019-74EC24FADD38}" destId="{965689C2-0EA7-46CB-B8E3-92C509172E2B}" srcOrd="6" destOrd="0" presId="urn:microsoft.com/office/officeart/2008/layout/PictureAccentBlocks"/>
    <dgm:cxn modelId="{39CF56EB-5E9B-466E-BD69-67B6E685DCF5}" type="presParOf" srcId="{965689C2-0EA7-46CB-B8E3-92C509172E2B}" destId="{5E6B7CE5-B183-47F4-9B0A-B5F6128566B4}" srcOrd="0" destOrd="0" presId="urn:microsoft.com/office/officeart/2008/layout/PictureAccentBlocks"/>
    <dgm:cxn modelId="{CCB46C71-3F8C-4015-AC27-94068CD06E43}" type="presParOf" srcId="{965689C2-0EA7-46CB-B8E3-92C509172E2B}" destId="{4D14DC2E-A372-47F7-B191-18EA42A14C76}" srcOrd="1" destOrd="0" presId="urn:microsoft.com/office/officeart/2008/layout/PictureAccentBlocks"/>
    <dgm:cxn modelId="{351B7CED-CB84-479E-854A-B9E2457C8791}" type="presParOf" srcId="{7353CAB3-A9B3-4038-9019-74EC24FADD38}" destId="{27D8A20B-C4CF-4F79-A095-5318E001FCC0}" srcOrd="7" destOrd="0" presId="urn:microsoft.com/office/officeart/2008/layout/PictureAccentBlocks"/>
    <dgm:cxn modelId="{BAC97B8F-1463-4879-91C1-37E2AB42B0F8}" type="presParOf" srcId="{7353CAB3-A9B3-4038-9019-74EC24FADD38}" destId="{FA30AADC-EF6C-428A-8191-A15434260957}" srcOrd="8" destOrd="0" presId="urn:microsoft.com/office/officeart/2008/layout/PictureAccentBlocks"/>
    <dgm:cxn modelId="{B5619C32-DBAF-4C57-892B-91E172CDD898}" type="presParOf" srcId="{FA30AADC-EF6C-428A-8191-A15434260957}" destId="{CFE471B8-1030-47CD-9EF4-611933C324A8}" srcOrd="0" destOrd="0" presId="urn:microsoft.com/office/officeart/2008/layout/PictureAccentBlocks"/>
    <dgm:cxn modelId="{12C44FA2-A7AE-459C-9026-C3332997A1CE}" type="presParOf" srcId="{FA30AADC-EF6C-428A-8191-A15434260957}" destId="{9820A312-9F1F-4433-BF10-AC194536EE05}" srcOrd="1" destOrd="0" presId="urn:microsoft.com/office/officeart/2008/layout/PictureAccentBlocks"/>
    <dgm:cxn modelId="{D7312C75-DB53-410E-B8F0-42810B5AE1CC}" type="presParOf" srcId="{7353CAB3-A9B3-4038-9019-74EC24FADD38}" destId="{1EE0D4B7-A15C-4071-AEF4-A1C0DD308DC3}" srcOrd="9" destOrd="0" presId="urn:microsoft.com/office/officeart/2008/layout/PictureAccentBlocks"/>
    <dgm:cxn modelId="{E8E8A546-EE1E-4B5C-8936-5A4A176B2132}" type="presParOf" srcId="{7353CAB3-A9B3-4038-9019-74EC24FADD38}" destId="{28877FA7-0B82-4A57-A8B2-E12E37833133}" srcOrd="10" destOrd="0" presId="urn:microsoft.com/office/officeart/2008/layout/PictureAccentBlocks"/>
    <dgm:cxn modelId="{0242B78A-ACD0-4AA5-92C0-A40C4A43E8F0}" type="presParOf" srcId="{28877FA7-0B82-4A57-A8B2-E12E37833133}" destId="{E74AE64D-8544-4AC7-9E31-FFCF6AF699C7}" srcOrd="0" destOrd="0" presId="urn:microsoft.com/office/officeart/2008/layout/PictureAccentBlocks"/>
    <dgm:cxn modelId="{F82190A0-EFEB-4986-B718-4DD3821C4847}" type="presParOf" srcId="{28877FA7-0B82-4A57-A8B2-E12E37833133}" destId="{E1668185-63AC-4D01-91B9-6EA7315229DC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2DD8B1D-0C55-443B-B8B3-C4E4BE11F7C4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91213A-7BC2-4423-BB7B-1FED2834212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91ECE19-B666-487E-92DF-C73688CBF938}" cxnId="{AEDD9861-8338-4414-A30B-063B0D53C731}" type="parTrans">
      <dgm:prSet/>
      <dgm:spPr/>
      <dgm:t>
        <a:bodyPr/>
        <a:lstStyle/>
        <a:p>
          <a:endParaRPr lang="zh-CN" altLang="en-US"/>
        </a:p>
      </dgm:t>
    </dgm:pt>
    <dgm:pt modelId="{595B2D9C-C11B-4573-8503-AA6BEC0E9561}" cxnId="{AEDD9861-8338-4414-A30B-063B0D53C731}" type="sibTrans">
      <dgm:prSet/>
      <dgm:spPr/>
      <dgm:t>
        <a:bodyPr/>
        <a:lstStyle/>
        <a:p>
          <a:endParaRPr lang="zh-CN" altLang="en-US"/>
        </a:p>
      </dgm:t>
    </dgm:pt>
    <dgm:pt modelId="{D12F4D1C-8521-429E-8A5A-837DC41068F5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2EAAAE9-D3EE-4FD9-A2C3-F0D79EEAE01A}" cxnId="{A7147E02-1DFE-4FDE-9B57-B2A36F6B5A1E}" type="parTrans">
      <dgm:prSet/>
      <dgm:spPr/>
      <dgm:t>
        <a:bodyPr/>
        <a:lstStyle/>
        <a:p>
          <a:endParaRPr lang="zh-CN" altLang="en-US"/>
        </a:p>
      </dgm:t>
    </dgm:pt>
    <dgm:pt modelId="{195B517B-5A0C-4C8C-966D-AC42CCEEB422}" cxnId="{A7147E02-1DFE-4FDE-9B57-B2A36F6B5A1E}" type="sibTrans">
      <dgm:prSet/>
      <dgm:spPr/>
      <dgm:t>
        <a:bodyPr/>
        <a:lstStyle/>
        <a:p>
          <a:endParaRPr lang="zh-CN" altLang="en-US"/>
        </a:p>
      </dgm:t>
    </dgm:pt>
    <dgm:pt modelId="{E96FDCC7-E4B5-4581-BD59-91D7B451DFA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8818F8EF-D7E7-4C68-B643-0E9422A72420}" cxnId="{F20F81EE-2070-4645-BE9A-CC59A83B6489}" type="parTrans">
      <dgm:prSet/>
      <dgm:spPr/>
      <dgm:t>
        <a:bodyPr/>
        <a:lstStyle/>
        <a:p>
          <a:endParaRPr lang="zh-CN" altLang="en-US"/>
        </a:p>
      </dgm:t>
    </dgm:pt>
    <dgm:pt modelId="{C5C2CDC1-F9FD-4503-9C5C-AB49BE7AA528}" cxnId="{F20F81EE-2070-4645-BE9A-CC59A83B6489}" type="sibTrans">
      <dgm:prSet/>
      <dgm:spPr/>
      <dgm:t>
        <a:bodyPr/>
        <a:lstStyle/>
        <a:p>
          <a:endParaRPr lang="zh-CN" altLang="en-US"/>
        </a:p>
      </dgm:t>
    </dgm:pt>
    <dgm:pt modelId="{89478F08-4A9E-4F4C-AE0F-D059EF78B717}">
      <dgm:prSet phldrT="[文本]"/>
      <dgm:spPr/>
      <dgm:t>
        <a:bodyPr/>
        <a:lstStyle/>
        <a:p>
          <a:endParaRPr lang="zh-CN" altLang="en-US" dirty="0"/>
        </a:p>
      </dgm:t>
    </dgm:pt>
    <dgm:pt modelId="{9976FC43-DE72-4E27-A756-F700231F5F50}" cxnId="{0366FEBF-443B-40F3-AF5E-E8F156632CEE}" type="sibTrans">
      <dgm:prSet/>
      <dgm:spPr/>
      <dgm:t>
        <a:bodyPr/>
        <a:lstStyle/>
        <a:p>
          <a:endParaRPr lang="zh-CN" altLang="en-US"/>
        </a:p>
      </dgm:t>
    </dgm:pt>
    <dgm:pt modelId="{C2C5A018-106E-4D2C-9315-DD249C0562AF}" cxnId="{0366FEBF-443B-40F3-AF5E-E8F156632CEE}" type="parTrans">
      <dgm:prSet/>
      <dgm:spPr/>
      <dgm:t>
        <a:bodyPr/>
        <a:lstStyle/>
        <a:p>
          <a:endParaRPr lang="zh-CN" altLang="en-US"/>
        </a:p>
      </dgm:t>
    </dgm:pt>
    <dgm:pt modelId="{971E6BBF-0407-43B5-A454-63BC90B5FA3A}">
      <dgm:prSet phldrT="[文本]"/>
      <dgm:spPr/>
      <dgm:t>
        <a:bodyPr/>
        <a:lstStyle/>
        <a:p>
          <a:endParaRPr lang="zh-CN" altLang="en-US" dirty="0"/>
        </a:p>
      </dgm:t>
    </dgm:pt>
    <dgm:pt modelId="{8A49B3BF-68EB-4762-8056-69D8409D8511}" cxnId="{3E6A9D6B-AE30-4CF9-A934-B2D252CD299D}" type="parTrans">
      <dgm:prSet/>
      <dgm:spPr/>
      <dgm:t>
        <a:bodyPr/>
        <a:lstStyle/>
        <a:p>
          <a:endParaRPr lang="zh-CN" altLang="en-US"/>
        </a:p>
      </dgm:t>
    </dgm:pt>
    <dgm:pt modelId="{786CDD46-7744-48B5-A099-A6421FEE8FD6}" cxnId="{3E6A9D6B-AE30-4CF9-A934-B2D252CD299D}" type="sibTrans">
      <dgm:prSet/>
      <dgm:spPr/>
      <dgm:t>
        <a:bodyPr/>
        <a:lstStyle/>
        <a:p>
          <a:endParaRPr lang="zh-CN" altLang="en-US"/>
        </a:p>
      </dgm:t>
    </dgm:pt>
    <dgm:pt modelId="{439023B7-AA81-4984-BEFA-BD1F54C24266}">
      <dgm:prSet phldrT="[文本]"/>
      <dgm:spPr/>
      <dgm:t>
        <a:bodyPr/>
        <a:lstStyle/>
        <a:p>
          <a:endParaRPr lang="zh-CN" altLang="en-US" dirty="0"/>
        </a:p>
      </dgm:t>
    </dgm:pt>
    <dgm:pt modelId="{410CBFCF-FF84-46FA-94E0-7C8FF0272236}" cxnId="{50EBAE90-482B-4018-A508-990A10EC6710}" type="parTrans">
      <dgm:prSet/>
      <dgm:spPr/>
      <dgm:t>
        <a:bodyPr/>
        <a:lstStyle/>
        <a:p>
          <a:endParaRPr lang="zh-CN" altLang="en-US"/>
        </a:p>
      </dgm:t>
    </dgm:pt>
    <dgm:pt modelId="{EC59D0EB-308C-4284-B32D-18BACE7333EB}" cxnId="{50EBAE90-482B-4018-A508-990A10EC6710}" type="sibTrans">
      <dgm:prSet/>
      <dgm:spPr/>
      <dgm:t>
        <a:bodyPr/>
        <a:lstStyle/>
        <a:p>
          <a:endParaRPr lang="zh-CN" altLang="en-US"/>
        </a:p>
      </dgm:t>
    </dgm:pt>
    <dgm:pt modelId="{52D3B894-9B62-4424-8C7B-04D09B2B9411}" type="pres">
      <dgm:prSet presAssocID="{82DD8B1D-0C55-443B-B8B3-C4E4BE11F7C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3F856A-886E-42EC-AC38-C00E0241CD30}" type="pres">
      <dgm:prSet presAssocID="{C491213A-7BC2-4423-BB7B-1FED2834212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87D45-9203-48E1-A085-235ACDCEC366}" type="pres">
      <dgm:prSet presAssocID="{595B2D9C-C11B-4573-8503-AA6BEC0E956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FA4B2CA-D770-4367-9636-F9068A082D56}" type="pres">
      <dgm:prSet presAssocID="{D12F4D1C-8521-429E-8A5A-837DC41068F5}" presName="middleNode" presStyleCnt="0"/>
      <dgm:spPr/>
    </dgm:pt>
    <dgm:pt modelId="{261739CC-804A-417A-B3C1-5FFD6815E236}" type="pres">
      <dgm:prSet presAssocID="{D12F4D1C-8521-429E-8A5A-837DC41068F5}" presName="padding" presStyleLbl="node1" presStyleIdx="0" presStyleCnt="6"/>
      <dgm:spPr/>
    </dgm:pt>
    <dgm:pt modelId="{C449AC04-C69E-4211-B44A-2B72FDB7FD3A}" type="pres">
      <dgm:prSet presAssocID="{D12F4D1C-8521-429E-8A5A-837DC41068F5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BAFBD-0EEE-4F30-A334-02B258EE38FD}" type="pres">
      <dgm:prSet presAssocID="{195B517B-5A0C-4C8C-966D-AC42CCEEB42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6B5D4C4-B41A-4DA1-B682-B3669FDF80DF}" type="pres">
      <dgm:prSet presAssocID="{E96FDCC7-E4B5-4581-BD59-91D7B451DFAC}" presName="middleNode" presStyleCnt="0"/>
      <dgm:spPr/>
    </dgm:pt>
    <dgm:pt modelId="{0ABFC493-738C-48ED-8287-B4BB78C702B4}" type="pres">
      <dgm:prSet presAssocID="{E96FDCC7-E4B5-4581-BD59-91D7B451DFAC}" presName="padding" presStyleLbl="node1" presStyleIdx="1" presStyleCnt="6"/>
      <dgm:spPr/>
    </dgm:pt>
    <dgm:pt modelId="{D7D95CDB-3D17-4C34-A343-63163F5F77C8}" type="pres">
      <dgm:prSet presAssocID="{E96FDCC7-E4B5-4581-BD59-91D7B451DFA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42331-549B-4D0D-B1B5-81FF18D21FEB}" type="pres">
      <dgm:prSet presAssocID="{C5C2CDC1-F9FD-4503-9C5C-AB49BE7AA52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1FB216-B029-4495-92ED-8636DD27A536}" type="pres">
      <dgm:prSet presAssocID="{971E6BBF-0407-43B5-A454-63BC90B5FA3A}" presName="middleNode" presStyleCnt="0"/>
      <dgm:spPr/>
    </dgm:pt>
    <dgm:pt modelId="{EF217EBC-A5F2-419D-9D91-0AC88805E879}" type="pres">
      <dgm:prSet presAssocID="{971E6BBF-0407-43B5-A454-63BC90B5FA3A}" presName="padding" presStyleLbl="node1" presStyleIdx="2" presStyleCnt="6"/>
      <dgm:spPr/>
    </dgm:pt>
    <dgm:pt modelId="{50416B53-22C1-4B16-971D-757C66A0CFD3}" type="pres">
      <dgm:prSet presAssocID="{971E6BBF-0407-43B5-A454-63BC90B5FA3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A6A2-8E11-4992-A2C8-6EB7D5EE18A9}" type="pres">
      <dgm:prSet presAssocID="{786CDD46-7744-48B5-A099-A6421FEE8FD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43C95E3-85CF-4779-BBD7-9FC234D31661}" type="pres">
      <dgm:prSet presAssocID="{439023B7-AA81-4984-BEFA-BD1F54C24266}" presName="middleNode" presStyleCnt="0"/>
      <dgm:spPr/>
    </dgm:pt>
    <dgm:pt modelId="{D64CD191-3213-4CEB-A1EF-38D1C77CE517}" type="pres">
      <dgm:prSet presAssocID="{439023B7-AA81-4984-BEFA-BD1F54C24266}" presName="padding" presStyleLbl="node1" presStyleIdx="3" presStyleCnt="6"/>
      <dgm:spPr/>
    </dgm:pt>
    <dgm:pt modelId="{10673B6A-85A1-4AF4-82A2-DC3FE71FAB1D}" type="pres">
      <dgm:prSet presAssocID="{439023B7-AA81-4984-BEFA-BD1F54C24266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773C-FD58-43B8-B3D9-12FDA966ADD3}" type="pres">
      <dgm:prSet presAssocID="{EC59D0EB-308C-4284-B32D-18BACE7333E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F56BB6C-BC06-4832-ACDA-3DB970012C83}" type="pres">
      <dgm:prSet presAssocID="{89478F08-4A9E-4F4C-AE0F-D059EF78B717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66FEBF-443B-40F3-AF5E-E8F156632CEE}" srcId="{82DD8B1D-0C55-443B-B8B3-C4E4BE11F7C4}" destId="{89478F08-4A9E-4F4C-AE0F-D059EF78B717}" srcOrd="5" destOrd="0" parTransId="{C2C5A018-106E-4D2C-9315-DD249C0562AF}" sibTransId="{9976FC43-DE72-4E27-A756-F700231F5F50}"/>
    <dgm:cxn modelId="{B11D57A1-A1DF-4698-8054-72E41BF762D3}" type="presOf" srcId="{595B2D9C-C11B-4573-8503-AA6BEC0E9561}" destId="{83D87D45-9203-48E1-A085-235ACDCEC366}" srcOrd="0" destOrd="0" presId="urn:microsoft.com/office/officeart/2005/8/layout/bProcess2"/>
    <dgm:cxn modelId="{A7147E02-1DFE-4FDE-9B57-B2A36F6B5A1E}" srcId="{82DD8B1D-0C55-443B-B8B3-C4E4BE11F7C4}" destId="{D12F4D1C-8521-429E-8A5A-837DC41068F5}" srcOrd="1" destOrd="0" parTransId="{22EAAAE9-D3EE-4FD9-A2C3-F0D79EEAE01A}" sibTransId="{195B517B-5A0C-4C8C-966D-AC42CCEEB422}"/>
    <dgm:cxn modelId="{02A5BD05-2844-45B6-A2C4-461D6343A0F0}" type="presOf" srcId="{971E6BBF-0407-43B5-A454-63BC90B5FA3A}" destId="{50416B53-22C1-4B16-971D-757C66A0CFD3}" srcOrd="0" destOrd="0" presId="urn:microsoft.com/office/officeart/2005/8/layout/bProcess2"/>
    <dgm:cxn modelId="{AF87E9B7-4145-4425-ADBF-8C54EAC03B8F}" type="presOf" srcId="{786CDD46-7744-48B5-A099-A6421FEE8FD6}" destId="{17F8A6A2-8E11-4992-A2C8-6EB7D5EE18A9}" srcOrd="0" destOrd="0" presId="urn:microsoft.com/office/officeart/2005/8/layout/bProcess2"/>
    <dgm:cxn modelId="{50EBAE90-482B-4018-A508-990A10EC6710}" srcId="{82DD8B1D-0C55-443B-B8B3-C4E4BE11F7C4}" destId="{439023B7-AA81-4984-BEFA-BD1F54C24266}" srcOrd="4" destOrd="0" parTransId="{410CBFCF-FF84-46FA-94E0-7C8FF0272236}" sibTransId="{EC59D0EB-308C-4284-B32D-18BACE7333EB}"/>
    <dgm:cxn modelId="{3E6A9D6B-AE30-4CF9-A934-B2D252CD299D}" srcId="{82DD8B1D-0C55-443B-B8B3-C4E4BE11F7C4}" destId="{971E6BBF-0407-43B5-A454-63BC90B5FA3A}" srcOrd="3" destOrd="0" parTransId="{8A49B3BF-68EB-4762-8056-69D8409D8511}" sibTransId="{786CDD46-7744-48B5-A099-A6421FEE8FD6}"/>
    <dgm:cxn modelId="{9FB24D40-7694-4039-9594-3E4C79FF4068}" type="presOf" srcId="{195B517B-5A0C-4C8C-966D-AC42CCEEB422}" destId="{F02BAFBD-0EEE-4F30-A334-02B258EE38FD}" srcOrd="0" destOrd="0" presId="urn:microsoft.com/office/officeart/2005/8/layout/bProcess2"/>
    <dgm:cxn modelId="{5D583335-A195-4A73-B1E9-780EEE865841}" type="presOf" srcId="{C491213A-7BC2-4423-BB7B-1FED2834212C}" destId="{713F856A-886E-42EC-AC38-C00E0241CD30}" srcOrd="0" destOrd="0" presId="urn:microsoft.com/office/officeart/2005/8/layout/bProcess2"/>
    <dgm:cxn modelId="{32395F5F-E9B1-4287-9BF8-3E304E446A4D}" type="presOf" srcId="{C5C2CDC1-F9FD-4503-9C5C-AB49BE7AA528}" destId="{5E042331-549B-4D0D-B1B5-81FF18D21FEB}" srcOrd="0" destOrd="0" presId="urn:microsoft.com/office/officeart/2005/8/layout/bProcess2"/>
    <dgm:cxn modelId="{4F42A834-72D8-4314-B01A-B204E19BDD63}" type="presOf" srcId="{439023B7-AA81-4984-BEFA-BD1F54C24266}" destId="{10673B6A-85A1-4AF4-82A2-DC3FE71FAB1D}" srcOrd="0" destOrd="0" presId="urn:microsoft.com/office/officeart/2005/8/layout/bProcess2"/>
    <dgm:cxn modelId="{F20F81EE-2070-4645-BE9A-CC59A83B6489}" srcId="{82DD8B1D-0C55-443B-B8B3-C4E4BE11F7C4}" destId="{E96FDCC7-E4B5-4581-BD59-91D7B451DFAC}" srcOrd="2" destOrd="0" parTransId="{8818F8EF-D7E7-4C68-B643-0E9422A72420}" sibTransId="{C5C2CDC1-F9FD-4503-9C5C-AB49BE7AA528}"/>
    <dgm:cxn modelId="{0048204F-5DD3-42D0-9D0F-A85CA09CC9BE}" type="presOf" srcId="{82DD8B1D-0C55-443B-B8B3-C4E4BE11F7C4}" destId="{52D3B894-9B62-4424-8C7B-04D09B2B9411}" srcOrd="0" destOrd="0" presId="urn:microsoft.com/office/officeart/2005/8/layout/bProcess2"/>
    <dgm:cxn modelId="{5E0E6560-72F6-4780-AF67-4144FD2654DA}" type="presOf" srcId="{EC59D0EB-308C-4284-B32D-18BACE7333EB}" destId="{F10B773C-FD58-43B8-B3D9-12FDA966ADD3}" srcOrd="0" destOrd="0" presId="urn:microsoft.com/office/officeart/2005/8/layout/bProcess2"/>
    <dgm:cxn modelId="{AEDD9861-8338-4414-A30B-063B0D53C731}" srcId="{82DD8B1D-0C55-443B-B8B3-C4E4BE11F7C4}" destId="{C491213A-7BC2-4423-BB7B-1FED2834212C}" srcOrd="0" destOrd="0" parTransId="{291ECE19-B666-487E-92DF-C73688CBF938}" sibTransId="{595B2D9C-C11B-4573-8503-AA6BEC0E9561}"/>
    <dgm:cxn modelId="{E04B26D4-99F0-425F-8D74-76986F28ACCC}" type="presOf" srcId="{D12F4D1C-8521-429E-8A5A-837DC41068F5}" destId="{C449AC04-C69E-4211-B44A-2B72FDB7FD3A}" srcOrd="0" destOrd="0" presId="urn:microsoft.com/office/officeart/2005/8/layout/bProcess2"/>
    <dgm:cxn modelId="{58DB21E0-C326-4EC9-841D-8E530AA8FC8C}" type="presOf" srcId="{89478F08-4A9E-4F4C-AE0F-D059EF78B717}" destId="{FF56BB6C-BC06-4832-ACDA-3DB970012C83}" srcOrd="0" destOrd="0" presId="urn:microsoft.com/office/officeart/2005/8/layout/bProcess2"/>
    <dgm:cxn modelId="{A34A495C-CB6B-4DEA-8413-8CD1CFC71D21}" type="presOf" srcId="{E96FDCC7-E4B5-4581-BD59-91D7B451DFAC}" destId="{D7D95CDB-3D17-4C34-A343-63163F5F77C8}" srcOrd="0" destOrd="0" presId="urn:microsoft.com/office/officeart/2005/8/layout/bProcess2"/>
    <dgm:cxn modelId="{80C9802C-DC52-42E7-B6FB-C6E1958F3093}" type="presParOf" srcId="{52D3B894-9B62-4424-8C7B-04D09B2B9411}" destId="{713F856A-886E-42EC-AC38-C00E0241CD30}" srcOrd="0" destOrd="0" presId="urn:microsoft.com/office/officeart/2005/8/layout/bProcess2"/>
    <dgm:cxn modelId="{F054CB0A-DE8E-4C07-8C4F-55D9766DD2A0}" type="presParOf" srcId="{52D3B894-9B62-4424-8C7B-04D09B2B9411}" destId="{83D87D45-9203-48E1-A085-235ACDCEC366}" srcOrd="1" destOrd="0" presId="urn:microsoft.com/office/officeart/2005/8/layout/bProcess2"/>
    <dgm:cxn modelId="{20D6D7AE-4F4A-4C0E-8628-9360F6156662}" type="presParOf" srcId="{52D3B894-9B62-4424-8C7B-04D09B2B9411}" destId="{2FA4B2CA-D770-4367-9636-F9068A082D56}" srcOrd="2" destOrd="0" presId="urn:microsoft.com/office/officeart/2005/8/layout/bProcess2"/>
    <dgm:cxn modelId="{1F34C959-EDF2-4D65-91F4-C83260DABA39}" type="presParOf" srcId="{2FA4B2CA-D770-4367-9636-F9068A082D56}" destId="{261739CC-804A-417A-B3C1-5FFD6815E236}" srcOrd="0" destOrd="0" presId="urn:microsoft.com/office/officeart/2005/8/layout/bProcess2"/>
    <dgm:cxn modelId="{BCDD883A-4526-4E61-B5FF-F791B1969C81}" type="presParOf" srcId="{2FA4B2CA-D770-4367-9636-F9068A082D56}" destId="{C449AC04-C69E-4211-B44A-2B72FDB7FD3A}" srcOrd="1" destOrd="0" presId="urn:microsoft.com/office/officeart/2005/8/layout/bProcess2"/>
    <dgm:cxn modelId="{19661408-8A16-4D3C-B024-AA8D639B8029}" type="presParOf" srcId="{52D3B894-9B62-4424-8C7B-04D09B2B9411}" destId="{F02BAFBD-0EEE-4F30-A334-02B258EE38FD}" srcOrd="3" destOrd="0" presId="urn:microsoft.com/office/officeart/2005/8/layout/bProcess2"/>
    <dgm:cxn modelId="{5C1F1842-F949-47D7-B478-E8F3705514A5}" type="presParOf" srcId="{52D3B894-9B62-4424-8C7B-04D09B2B9411}" destId="{A6B5D4C4-B41A-4DA1-B682-B3669FDF80DF}" srcOrd="4" destOrd="0" presId="urn:microsoft.com/office/officeart/2005/8/layout/bProcess2"/>
    <dgm:cxn modelId="{98DAD2D2-C6FD-46A5-95CD-6293B199C838}" type="presParOf" srcId="{A6B5D4C4-B41A-4DA1-B682-B3669FDF80DF}" destId="{0ABFC493-738C-48ED-8287-B4BB78C702B4}" srcOrd="0" destOrd="0" presId="urn:microsoft.com/office/officeart/2005/8/layout/bProcess2"/>
    <dgm:cxn modelId="{55379608-67D2-458C-8602-70B7876D7F2E}" type="presParOf" srcId="{A6B5D4C4-B41A-4DA1-B682-B3669FDF80DF}" destId="{D7D95CDB-3D17-4C34-A343-63163F5F77C8}" srcOrd="1" destOrd="0" presId="urn:microsoft.com/office/officeart/2005/8/layout/bProcess2"/>
    <dgm:cxn modelId="{369180F6-8175-4D58-89A9-1417429C5BF9}" type="presParOf" srcId="{52D3B894-9B62-4424-8C7B-04D09B2B9411}" destId="{5E042331-549B-4D0D-B1B5-81FF18D21FEB}" srcOrd="5" destOrd="0" presId="urn:microsoft.com/office/officeart/2005/8/layout/bProcess2"/>
    <dgm:cxn modelId="{389A8397-3E54-4C34-A4BA-7FEF87C344E7}" type="presParOf" srcId="{52D3B894-9B62-4424-8C7B-04D09B2B9411}" destId="{4A1FB216-B029-4495-92ED-8636DD27A536}" srcOrd="6" destOrd="0" presId="urn:microsoft.com/office/officeart/2005/8/layout/bProcess2"/>
    <dgm:cxn modelId="{5384696F-D1DF-4AEC-AD96-5CB2980A8EF6}" type="presParOf" srcId="{4A1FB216-B029-4495-92ED-8636DD27A536}" destId="{EF217EBC-A5F2-419D-9D91-0AC88805E879}" srcOrd="0" destOrd="0" presId="urn:microsoft.com/office/officeart/2005/8/layout/bProcess2"/>
    <dgm:cxn modelId="{1429BEB3-EDB1-4EC0-9B28-9026995F80D8}" type="presParOf" srcId="{4A1FB216-B029-4495-92ED-8636DD27A536}" destId="{50416B53-22C1-4B16-971D-757C66A0CFD3}" srcOrd="1" destOrd="0" presId="urn:microsoft.com/office/officeart/2005/8/layout/bProcess2"/>
    <dgm:cxn modelId="{F50FFF77-5A97-4ACB-BF17-4A27AE96464F}" type="presParOf" srcId="{52D3B894-9B62-4424-8C7B-04D09B2B9411}" destId="{17F8A6A2-8E11-4992-A2C8-6EB7D5EE18A9}" srcOrd="7" destOrd="0" presId="urn:microsoft.com/office/officeart/2005/8/layout/bProcess2"/>
    <dgm:cxn modelId="{21039DD9-9963-4239-A777-502D9F2C397F}" type="presParOf" srcId="{52D3B894-9B62-4424-8C7B-04D09B2B9411}" destId="{943C95E3-85CF-4779-BBD7-9FC234D31661}" srcOrd="8" destOrd="0" presId="urn:microsoft.com/office/officeart/2005/8/layout/bProcess2"/>
    <dgm:cxn modelId="{1D3FF6BC-E535-44BD-8DD8-9755505ED4B2}" type="presParOf" srcId="{943C95E3-85CF-4779-BBD7-9FC234D31661}" destId="{D64CD191-3213-4CEB-A1EF-38D1C77CE517}" srcOrd="0" destOrd="0" presId="urn:microsoft.com/office/officeart/2005/8/layout/bProcess2"/>
    <dgm:cxn modelId="{27D6D435-11BE-4DA1-8278-98B55C00B15B}" type="presParOf" srcId="{943C95E3-85CF-4779-BBD7-9FC234D31661}" destId="{10673B6A-85A1-4AF4-82A2-DC3FE71FAB1D}" srcOrd="1" destOrd="0" presId="urn:microsoft.com/office/officeart/2005/8/layout/bProcess2"/>
    <dgm:cxn modelId="{3D3ED0EB-B552-4717-9F77-75B9864F7F93}" type="presParOf" srcId="{52D3B894-9B62-4424-8C7B-04D09B2B9411}" destId="{F10B773C-FD58-43B8-B3D9-12FDA966ADD3}" srcOrd="9" destOrd="0" presId="urn:microsoft.com/office/officeart/2005/8/layout/bProcess2"/>
    <dgm:cxn modelId="{A0D4F83B-B5F8-4E2F-BE00-A5B8AFBCBFBE}" type="presParOf" srcId="{52D3B894-9B62-4424-8C7B-04D09B2B9411}" destId="{FF56BB6C-BC06-4832-ACDA-3DB970012C8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002036-4FAA-46FD-AC98-56D8A36DE1A1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CAF701-0061-45A7-9E9E-65C99981A6B2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45B664"/>
        </a:solidFill>
      </dgm:spPr>
      <dgm:t>
        <a:bodyPr/>
        <a:lstStyle/>
        <a:p>
          <a:endParaRPr lang="zh-CN" altLang="en-US" dirty="0"/>
        </a:p>
      </dgm:t>
    </dgm:pt>
    <dgm:pt modelId="{F825F36D-39D6-44A5-A2D3-F58181D98BA2}" cxnId="{17435DCF-CE16-4A56-A9E6-115B86756402}" type="parTrans">
      <dgm:prSet/>
      <dgm:spPr/>
      <dgm:t>
        <a:bodyPr/>
        <a:lstStyle/>
        <a:p>
          <a:endParaRPr lang="zh-CN" altLang="en-US"/>
        </a:p>
      </dgm:t>
    </dgm:pt>
    <dgm:pt modelId="{C19B2D0B-9A73-48FD-B5D4-746B29883975}" cxnId="{17435DCF-CE16-4A56-A9E6-115B86756402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11B1D46-EC4F-4E37-BEF9-E18AE03723C8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15106F6C-5C8A-4A6B-8774-7A7DD30FB342}" cxnId="{F38B1278-0666-466F-8D41-36F040BCFD93}" type="parTrans">
      <dgm:prSet/>
      <dgm:spPr/>
      <dgm:t>
        <a:bodyPr/>
        <a:lstStyle/>
        <a:p>
          <a:endParaRPr lang="zh-CN" altLang="en-US"/>
        </a:p>
      </dgm:t>
    </dgm:pt>
    <dgm:pt modelId="{FFD3EE6F-40BC-4043-9386-44C7CFC370AB}" cxnId="{F38B1278-0666-466F-8D41-36F040BCFD93}" type="sibTrans">
      <dgm:prSet/>
      <dgm:spPr/>
      <dgm:t>
        <a:bodyPr/>
        <a:lstStyle/>
        <a:p>
          <a:endParaRPr lang="zh-CN" altLang="en-US"/>
        </a:p>
      </dgm:t>
    </dgm:pt>
    <dgm:pt modelId="{936DEB1F-C158-4BC0-BD90-408AC467ED49}">
      <dgm:prSet phldrT="[文本]" phldr="1"/>
      <dgm:spPr/>
      <dgm:t>
        <a:bodyPr/>
        <a:lstStyle/>
        <a:p>
          <a:endParaRPr lang="zh-CN" altLang="en-US"/>
        </a:p>
      </dgm:t>
    </dgm:pt>
    <dgm:pt modelId="{E370DBA1-A6B0-4B7C-9234-98326CFDE478}" cxnId="{B725EA3D-B38C-40A4-AA4C-25A675047173}" type="parTrans">
      <dgm:prSet/>
      <dgm:spPr/>
      <dgm:t>
        <a:bodyPr/>
        <a:lstStyle/>
        <a:p>
          <a:endParaRPr lang="zh-CN" altLang="en-US"/>
        </a:p>
      </dgm:t>
    </dgm:pt>
    <dgm:pt modelId="{B5A2FC9E-ACD4-42EC-BA08-68F343D2047C}" cxnId="{B725EA3D-B38C-40A4-AA4C-25A675047173}" type="sibTrans">
      <dgm:prSet/>
      <dgm:spPr/>
      <dgm:t>
        <a:bodyPr/>
        <a:lstStyle/>
        <a:p>
          <a:endParaRPr lang="zh-CN" altLang="en-US"/>
        </a:p>
      </dgm:t>
    </dgm:pt>
    <dgm:pt modelId="{D83EBC38-E357-4A33-9421-7060E017D377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C561272-7AAC-4B14-8A2C-37C058A15A0B}" cxnId="{62D5C242-3E89-4A41-B01E-AB0372BCA6D0}" type="parTrans">
      <dgm:prSet/>
      <dgm:spPr/>
      <dgm:t>
        <a:bodyPr/>
        <a:lstStyle/>
        <a:p>
          <a:endParaRPr lang="zh-CN" altLang="en-US"/>
        </a:p>
      </dgm:t>
    </dgm:pt>
    <dgm:pt modelId="{6296EF25-70C8-469F-8F92-414BEF9551BF}" cxnId="{62D5C242-3E89-4A41-B01E-AB0372BCA6D0}" type="sibTrans">
      <dgm:prSet/>
      <dgm:spPr/>
      <dgm:t>
        <a:bodyPr/>
        <a:lstStyle/>
        <a:p>
          <a:endParaRPr lang="zh-CN" altLang="en-US"/>
        </a:p>
      </dgm:t>
    </dgm:pt>
    <dgm:pt modelId="{1DB89EFA-DB66-4794-A308-F7A62885137E}">
      <dgm:prSet phldrT="[文本]"/>
      <dgm:spPr/>
      <dgm:t>
        <a:bodyPr/>
        <a:lstStyle/>
        <a:p>
          <a:endParaRPr lang="zh-CN" altLang="en-US" dirty="0"/>
        </a:p>
      </dgm:t>
    </dgm:pt>
    <dgm:pt modelId="{7D643E93-5171-4560-B62E-3912A6FB1CD6}" cxnId="{0E55748C-A280-467E-9F2D-682E4FF06BF0}" type="parTrans">
      <dgm:prSet/>
      <dgm:spPr/>
      <dgm:t>
        <a:bodyPr/>
        <a:lstStyle/>
        <a:p>
          <a:endParaRPr lang="zh-CN" altLang="en-US"/>
        </a:p>
      </dgm:t>
    </dgm:pt>
    <dgm:pt modelId="{69D8150E-47E4-440A-8CDA-F9F3AA45B2E2}" cxnId="{0E55748C-A280-467E-9F2D-682E4FF06BF0}" type="sibTrans">
      <dgm:prSet/>
      <dgm:spPr/>
      <dgm:t>
        <a:bodyPr/>
        <a:lstStyle/>
        <a:p>
          <a:endParaRPr lang="zh-CN" altLang="en-US"/>
        </a:p>
      </dgm:t>
    </dgm:pt>
    <dgm:pt modelId="{90A860AB-970A-463C-9CF0-BAEE80937854}" type="pres">
      <dgm:prSet presAssocID="{2D002036-4FAA-46FD-AC98-56D8A36DE1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10BC5-15E2-4A99-B423-7C6F861F27DF}" type="pres">
      <dgm:prSet presAssocID="{2D002036-4FAA-46FD-AC98-56D8A36DE1A1}" presName="tSp" presStyleCnt="0"/>
      <dgm:spPr/>
    </dgm:pt>
    <dgm:pt modelId="{B2B06B80-07A4-46D4-9CEA-3ED1402896C7}" type="pres">
      <dgm:prSet presAssocID="{2D002036-4FAA-46FD-AC98-56D8A36DE1A1}" presName="bSp" presStyleCnt="0"/>
      <dgm:spPr/>
    </dgm:pt>
    <dgm:pt modelId="{B09ACC01-12CD-4451-A30B-0BCAB3FBBB8E}" type="pres">
      <dgm:prSet presAssocID="{2D002036-4FAA-46FD-AC98-56D8A36DE1A1}" presName="process" presStyleCnt="0"/>
      <dgm:spPr/>
    </dgm:pt>
    <dgm:pt modelId="{3F276E4A-CA0C-4E09-A9F6-136123857D3F}" type="pres">
      <dgm:prSet presAssocID="{E7CAF701-0061-45A7-9E9E-65C99981A6B2}" presName="composite1" presStyleCnt="0"/>
      <dgm:spPr/>
    </dgm:pt>
    <dgm:pt modelId="{C84E5EC9-36AE-475A-AE09-B934D3188924}" type="pres">
      <dgm:prSet presAssocID="{E7CAF701-0061-45A7-9E9E-65C99981A6B2}" presName="dummyNode1" presStyleLbl="node1" presStyleIdx="0" presStyleCnt="4"/>
      <dgm:spPr/>
    </dgm:pt>
    <dgm:pt modelId="{DFED4F54-80B9-412D-A727-D201A975EDC1}" type="pres">
      <dgm:prSet presAssocID="{E7CAF701-0061-45A7-9E9E-65C99981A6B2}" presName="childNode1" presStyleLbl="b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7DE12-E80B-41E6-92DE-E686EB3A0FC7}" type="pres">
      <dgm:prSet presAssocID="{E7CAF701-0061-45A7-9E9E-65C99981A6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9E96-5380-44E8-A9AA-3AFE9C4E5299}" type="pres">
      <dgm:prSet presAssocID="{E7CAF701-0061-45A7-9E9E-65C99981A6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11D77-423A-49FC-A8AD-02396BDAEC2B}" type="pres">
      <dgm:prSet presAssocID="{E7CAF701-0061-45A7-9E9E-65C99981A6B2}" presName="connSite1" presStyleCnt="0"/>
      <dgm:spPr/>
    </dgm:pt>
    <dgm:pt modelId="{616943D9-0FF2-4FF0-AC39-8083778A9006}" type="pres">
      <dgm:prSet presAssocID="{C19B2D0B-9A73-48FD-B5D4-746B29883975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2A5B6DCA-1A12-49C1-A5A1-4E383E0FEC25}" type="pres">
      <dgm:prSet presAssocID="{F11B1D46-EC4F-4E37-BEF9-E18AE03723C8}" presName="composite2" presStyleCnt="0"/>
      <dgm:spPr/>
    </dgm:pt>
    <dgm:pt modelId="{E888CC19-AF71-4E32-BC58-D52974999083}" type="pres">
      <dgm:prSet presAssocID="{F11B1D46-EC4F-4E37-BEF9-E18AE03723C8}" presName="dummyNode2" presStyleLbl="node1" presStyleIdx="0" presStyleCnt="4"/>
      <dgm:spPr/>
    </dgm:pt>
    <dgm:pt modelId="{A61FE460-AD77-440C-AD8A-3AD405B785B9}" type="pres">
      <dgm:prSet presAssocID="{F11B1D46-EC4F-4E37-BEF9-E18AE03723C8}" presName="childNode2" presStyleLbl="bgAcc1" presStyleIdx="1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3F0A-E4F1-4E57-8CB9-F580A52BD665}" type="pres">
      <dgm:prSet presAssocID="{F11B1D46-EC4F-4E37-BEF9-E18AE03723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AD34C-9EBB-45A6-ADF8-FD75A77DD570}" type="pres">
      <dgm:prSet presAssocID="{F11B1D46-EC4F-4E37-BEF9-E18AE03723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9430B-8F5A-4613-9227-11ECAB973113}" type="pres">
      <dgm:prSet presAssocID="{F11B1D46-EC4F-4E37-BEF9-E18AE03723C8}" presName="connSite2" presStyleCnt="0"/>
      <dgm:spPr/>
    </dgm:pt>
    <dgm:pt modelId="{32C483F5-FD3B-4DDF-8CB5-189D4326E319}" type="pres">
      <dgm:prSet presAssocID="{FFD3EE6F-40BC-4043-9386-44C7CFC370A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F0DBC7C5-96E7-41B1-9BFE-28DBF05F322B}" type="pres">
      <dgm:prSet presAssocID="{936DEB1F-C158-4BC0-BD90-408AC467ED49}" presName="composite1" presStyleCnt="0"/>
      <dgm:spPr/>
    </dgm:pt>
    <dgm:pt modelId="{8F9745FD-ECC8-4A5E-A666-4EC15203E366}" type="pres">
      <dgm:prSet presAssocID="{936DEB1F-C158-4BC0-BD90-408AC467ED49}" presName="dummyNode1" presStyleLbl="node1" presStyleIdx="1" presStyleCnt="4"/>
      <dgm:spPr/>
    </dgm:pt>
    <dgm:pt modelId="{0D9745BD-D5E6-44C7-AF2D-86462239038D}" type="pres">
      <dgm:prSet presAssocID="{936DEB1F-C158-4BC0-BD90-408AC467ED4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A47B-2744-4D58-91C0-E377D918EA70}" type="pres">
      <dgm:prSet presAssocID="{936DEB1F-C158-4BC0-BD90-408AC467ED4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29CAC-8AEF-4263-B73D-5CCFF64290EA}" type="pres">
      <dgm:prSet presAssocID="{936DEB1F-C158-4BC0-BD90-408AC467ED4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9E22D-C0C4-4411-A252-106D9368EA91}" type="pres">
      <dgm:prSet presAssocID="{936DEB1F-C158-4BC0-BD90-408AC467ED49}" presName="connSite1" presStyleCnt="0"/>
      <dgm:spPr/>
    </dgm:pt>
    <dgm:pt modelId="{3E1CA9A7-6801-4C87-977D-25A49E899EA8}" type="pres">
      <dgm:prSet presAssocID="{B5A2FC9E-ACD4-42EC-BA08-68F343D2047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FD447A3A-3955-4E2F-B6E4-2C6A858F6CF9}" type="pres">
      <dgm:prSet presAssocID="{D83EBC38-E357-4A33-9421-7060E017D377}" presName="composite2" presStyleCnt="0"/>
      <dgm:spPr/>
    </dgm:pt>
    <dgm:pt modelId="{1D0385B0-74A2-4115-BD69-2FAAF39FE531}" type="pres">
      <dgm:prSet presAssocID="{D83EBC38-E357-4A33-9421-7060E017D377}" presName="dummyNode2" presStyleLbl="node1" presStyleIdx="2" presStyleCnt="4"/>
      <dgm:spPr/>
    </dgm:pt>
    <dgm:pt modelId="{1C00D292-C0E1-4D11-B00C-1BCC596A8EA7}" type="pres">
      <dgm:prSet presAssocID="{D83EBC38-E357-4A33-9421-7060E017D3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D62BF-58FF-4B9D-8E4A-75C0B3049574}" type="pres">
      <dgm:prSet presAssocID="{D83EBC38-E357-4A33-9421-7060E017D3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24756-39AA-43ED-9BA7-0CD5752EEE52}" type="pres">
      <dgm:prSet presAssocID="{D83EBC38-E357-4A33-9421-7060E017D3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8C7AB-F82F-4A24-A8CB-FF2A18EEDB6C}" type="pres">
      <dgm:prSet presAssocID="{D83EBC38-E357-4A33-9421-7060E017D377}" presName="connSite2" presStyleCnt="0"/>
      <dgm:spPr/>
    </dgm:pt>
  </dgm:ptLst>
  <dgm:cxnLst>
    <dgm:cxn modelId="{17435DCF-CE16-4A56-A9E6-115B86756402}" srcId="{2D002036-4FAA-46FD-AC98-56D8A36DE1A1}" destId="{E7CAF701-0061-45A7-9E9E-65C99981A6B2}" srcOrd="0" destOrd="0" parTransId="{F825F36D-39D6-44A5-A2D3-F58181D98BA2}" sibTransId="{C19B2D0B-9A73-48FD-B5D4-746B29883975}"/>
    <dgm:cxn modelId="{4A8E9711-7AFD-4507-BD09-8281D921E8D5}" type="presOf" srcId="{C19B2D0B-9A73-48FD-B5D4-746B29883975}" destId="{616943D9-0FF2-4FF0-AC39-8083778A9006}" srcOrd="0" destOrd="0" presId="urn:microsoft.com/office/officeart/2005/8/layout/hProcess4"/>
    <dgm:cxn modelId="{435F88BB-A953-432C-89B4-8800F41A59C7}" type="presOf" srcId="{FFD3EE6F-40BC-4043-9386-44C7CFC370AB}" destId="{32C483F5-FD3B-4DDF-8CB5-189D4326E319}" srcOrd="0" destOrd="0" presId="urn:microsoft.com/office/officeart/2005/8/layout/hProcess4"/>
    <dgm:cxn modelId="{81ED0469-F144-4AB2-A887-8D9CA8C5E008}" type="presOf" srcId="{F11B1D46-EC4F-4E37-BEF9-E18AE03723C8}" destId="{051AD34C-9EBB-45A6-ADF8-FD75A77DD570}" srcOrd="0" destOrd="0" presId="urn:microsoft.com/office/officeart/2005/8/layout/hProcess4"/>
    <dgm:cxn modelId="{2FC5362D-067A-4724-AB1D-EEEB09298063}" type="presOf" srcId="{2D002036-4FAA-46FD-AC98-56D8A36DE1A1}" destId="{90A860AB-970A-463C-9CF0-BAEE80937854}" srcOrd="0" destOrd="0" presId="urn:microsoft.com/office/officeart/2005/8/layout/hProcess4"/>
    <dgm:cxn modelId="{62D5C242-3E89-4A41-B01E-AB0372BCA6D0}" srcId="{2D002036-4FAA-46FD-AC98-56D8A36DE1A1}" destId="{D83EBC38-E357-4A33-9421-7060E017D377}" srcOrd="3" destOrd="0" parTransId="{CC561272-7AAC-4B14-8A2C-37C058A15A0B}" sibTransId="{6296EF25-70C8-469F-8F92-414BEF9551BF}"/>
    <dgm:cxn modelId="{68DD7546-E5EC-4734-8447-2980D4194FDE}" type="presOf" srcId="{B5A2FC9E-ACD4-42EC-BA08-68F343D2047C}" destId="{3E1CA9A7-6801-4C87-977D-25A49E899EA8}" srcOrd="0" destOrd="0" presId="urn:microsoft.com/office/officeart/2005/8/layout/hProcess4"/>
    <dgm:cxn modelId="{34267EDE-6FD8-45B6-95EC-3A9D796738DF}" type="presOf" srcId="{D83EBC38-E357-4A33-9421-7060E017D377}" destId="{A3324756-39AA-43ED-9BA7-0CD5752EEE52}" srcOrd="0" destOrd="0" presId="urn:microsoft.com/office/officeart/2005/8/layout/hProcess4"/>
    <dgm:cxn modelId="{0E55748C-A280-467E-9F2D-682E4FF06BF0}" srcId="{D83EBC38-E357-4A33-9421-7060E017D377}" destId="{1DB89EFA-DB66-4794-A308-F7A62885137E}" srcOrd="0" destOrd="0" parTransId="{7D643E93-5171-4560-B62E-3912A6FB1CD6}" sibTransId="{69D8150E-47E4-440A-8CDA-F9F3AA45B2E2}"/>
    <dgm:cxn modelId="{AF9F6A2D-08AF-4AB1-859A-FDD1F3D34441}" type="presOf" srcId="{1DB89EFA-DB66-4794-A308-F7A62885137E}" destId="{59AD62BF-58FF-4B9D-8E4A-75C0B3049574}" srcOrd="1" destOrd="0" presId="urn:microsoft.com/office/officeart/2005/8/layout/hProcess4"/>
    <dgm:cxn modelId="{B725EA3D-B38C-40A4-AA4C-25A675047173}" srcId="{2D002036-4FAA-46FD-AC98-56D8A36DE1A1}" destId="{936DEB1F-C158-4BC0-BD90-408AC467ED49}" srcOrd="2" destOrd="0" parTransId="{E370DBA1-A6B0-4B7C-9234-98326CFDE478}" sibTransId="{B5A2FC9E-ACD4-42EC-BA08-68F343D2047C}"/>
    <dgm:cxn modelId="{91F5B0C7-44A9-4CDC-9B20-7C7569351DC6}" type="presOf" srcId="{936DEB1F-C158-4BC0-BD90-408AC467ED49}" destId="{07F29CAC-8AEF-4263-B73D-5CCFF64290EA}" srcOrd="0" destOrd="0" presId="urn:microsoft.com/office/officeart/2005/8/layout/hProcess4"/>
    <dgm:cxn modelId="{28810330-9F22-444C-A231-058982C1A9B4}" type="presOf" srcId="{E7CAF701-0061-45A7-9E9E-65C99981A6B2}" destId="{A0639E96-5380-44E8-A9AA-3AFE9C4E5299}" srcOrd="0" destOrd="0" presId="urn:microsoft.com/office/officeart/2005/8/layout/hProcess4"/>
    <dgm:cxn modelId="{9CCAB238-B16F-4480-9CDE-F6CC68D39A0C}" type="presOf" srcId="{1DB89EFA-DB66-4794-A308-F7A62885137E}" destId="{1C00D292-C0E1-4D11-B00C-1BCC596A8EA7}" srcOrd="0" destOrd="0" presId="urn:microsoft.com/office/officeart/2005/8/layout/hProcess4"/>
    <dgm:cxn modelId="{F38B1278-0666-466F-8D41-36F040BCFD93}" srcId="{2D002036-4FAA-46FD-AC98-56D8A36DE1A1}" destId="{F11B1D46-EC4F-4E37-BEF9-E18AE03723C8}" srcOrd="1" destOrd="0" parTransId="{15106F6C-5C8A-4A6B-8774-7A7DD30FB342}" sibTransId="{FFD3EE6F-40BC-4043-9386-44C7CFC370AB}"/>
    <dgm:cxn modelId="{866E53D4-74AA-4876-8720-3BDB79F7363C}" type="presParOf" srcId="{90A860AB-970A-463C-9CF0-BAEE80937854}" destId="{D3D10BC5-15E2-4A99-B423-7C6F861F27DF}" srcOrd="0" destOrd="0" presId="urn:microsoft.com/office/officeart/2005/8/layout/hProcess4"/>
    <dgm:cxn modelId="{A29A1966-0269-4872-80EA-814D0638D684}" type="presParOf" srcId="{90A860AB-970A-463C-9CF0-BAEE80937854}" destId="{B2B06B80-07A4-46D4-9CEA-3ED1402896C7}" srcOrd="1" destOrd="0" presId="urn:microsoft.com/office/officeart/2005/8/layout/hProcess4"/>
    <dgm:cxn modelId="{E09FF58B-16C0-4C2B-9617-0F62956CA7D2}" type="presParOf" srcId="{90A860AB-970A-463C-9CF0-BAEE80937854}" destId="{B09ACC01-12CD-4451-A30B-0BCAB3FBBB8E}" srcOrd="2" destOrd="0" presId="urn:microsoft.com/office/officeart/2005/8/layout/hProcess4"/>
    <dgm:cxn modelId="{BBBCEFAE-6972-4421-80A9-97BD0809C757}" type="presParOf" srcId="{B09ACC01-12CD-4451-A30B-0BCAB3FBBB8E}" destId="{3F276E4A-CA0C-4E09-A9F6-136123857D3F}" srcOrd="0" destOrd="0" presId="urn:microsoft.com/office/officeart/2005/8/layout/hProcess4"/>
    <dgm:cxn modelId="{75251A9D-BA71-4212-A3B0-98D1C71A28E9}" type="presParOf" srcId="{3F276E4A-CA0C-4E09-A9F6-136123857D3F}" destId="{C84E5EC9-36AE-475A-AE09-B934D3188924}" srcOrd="0" destOrd="0" presId="urn:microsoft.com/office/officeart/2005/8/layout/hProcess4"/>
    <dgm:cxn modelId="{0EA195F9-01BB-4D57-8FEE-4854EDA4D5F5}" type="presParOf" srcId="{3F276E4A-CA0C-4E09-A9F6-136123857D3F}" destId="{DFED4F54-80B9-412D-A727-D201A975EDC1}" srcOrd="1" destOrd="0" presId="urn:microsoft.com/office/officeart/2005/8/layout/hProcess4"/>
    <dgm:cxn modelId="{1AD5D1CD-BA92-42E4-A79F-726F4FB0034F}" type="presParOf" srcId="{3F276E4A-CA0C-4E09-A9F6-136123857D3F}" destId="{DB67DE12-E80B-41E6-92DE-E686EB3A0FC7}" srcOrd="2" destOrd="0" presId="urn:microsoft.com/office/officeart/2005/8/layout/hProcess4"/>
    <dgm:cxn modelId="{34FE4FBF-6ECE-4884-8341-466C636C5AA7}" type="presParOf" srcId="{3F276E4A-CA0C-4E09-A9F6-136123857D3F}" destId="{A0639E96-5380-44E8-A9AA-3AFE9C4E5299}" srcOrd="3" destOrd="0" presId="urn:microsoft.com/office/officeart/2005/8/layout/hProcess4"/>
    <dgm:cxn modelId="{C9CDD369-1953-4230-A555-A4CAEEC7F550}" type="presParOf" srcId="{3F276E4A-CA0C-4E09-A9F6-136123857D3F}" destId="{33911D77-423A-49FC-A8AD-02396BDAEC2B}" srcOrd="4" destOrd="0" presId="urn:microsoft.com/office/officeart/2005/8/layout/hProcess4"/>
    <dgm:cxn modelId="{0D23EE2F-2168-4C55-B20D-3CB914F88EF4}" type="presParOf" srcId="{B09ACC01-12CD-4451-A30B-0BCAB3FBBB8E}" destId="{616943D9-0FF2-4FF0-AC39-8083778A9006}" srcOrd="1" destOrd="0" presId="urn:microsoft.com/office/officeart/2005/8/layout/hProcess4"/>
    <dgm:cxn modelId="{68026CBB-5606-4506-92A1-56E880C599BE}" type="presParOf" srcId="{B09ACC01-12CD-4451-A30B-0BCAB3FBBB8E}" destId="{2A5B6DCA-1A12-49C1-A5A1-4E383E0FEC25}" srcOrd="2" destOrd="0" presId="urn:microsoft.com/office/officeart/2005/8/layout/hProcess4"/>
    <dgm:cxn modelId="{46C2DE9E-DD2D-4B31-BFF7-BBB5491230EE}" type="presParOf" srcId="{2A5B6DCA-1A12-49C1-A5A1-4E383E0FEC25}" destId="{E888CC19-AF71-4E32-BC58-D52974999083}" srcOrd="0" destOrd="0" presId="urn:microsoft.com/office/officeart/2005/8/layout/hProcess4"/>
    <dgm:cxn modelId="{FF4E3178-1D2A-4984-97EF-3A1141B44F4E}" type="presParOf" srcId="{2A5B6DCA-1A12-49C1-A5A1-4E383E0FEC25}" destId="{A61FE460-AD77-440C-AD8A-3AD405B785B9}" srcOrd="1" destOrd="0" presId="urn:microsoft.com/office/officeart/2005/8/layout/hProcess4"/>
    <dgm:cxn modelId="{2239F3E1-4F11-4175-AE8C-55F92DC98D92}" type="presParOf" srcId="{2A5B6DCA-1A12-49C1-A5A1-4E383E0FEC25}" destId="{ABB93F0A-E4F1-4E57-8CB9-F580A52BD665}" srcOrd="2" destOrd="0" presId="urn:microsoft.com/office/officeart/2005/8/layout/hProcess4"/>
    <dgm:cxn modelId="{5558E3FA-7846-4C14-9128-0E4A7A332365}" type="presParOf" srcId="{2A5B6DCA-1A12-49C1-A5A1-4E383E0FEC25}" destId="{051AD34C-9EBB-45A6-ADF8-FD75A77DD570}" srcOrd="3" destOrd="0" presId="urn:microsoft.com/office/officeart/2005/8/layout/hProcess4"/>
    <dgm:cxn modelId="{C38F43AC-5E82-422F-A73B-E1B2CB61336B}" type="presParOf" srcId="{2A5B6DCA-1A12-49C1-A5A1-4E383E0FEC25}" destId="{5CD9430B-8F5A-4613-9227-11ECAB973113}" srcOrd="4" destOrd="0" presId="urn:microsoft.com/office/officeart/2005/8/layout/hProcess4"/>
    <dgm:cxn modelId="{7E397E66-56ED-409E-B186-32B93C30B7AD}" type="presParOf" srcId="{B09ACC01-12CD-4451-A30B-0BCAB3FBBB8E}" destId="{32C483F5-FD3B-4DDF-8CB5-189D4326E319}" srcOrd="3" destOrd="0" presId="urn:microsoft.com/office/officeart/2005/8/layout/hProcess4"/>
    <dgm:cxn modelId="{FC3C72C8-0BD3-4A5E-8717-920D0E96CC14}" type="presParOf" srcId="{B09ACC01-12CD-4451-A30B-0BCAB3FBBB8E}" destId="{F0DBC7C5-96E7-41B1-9BFE-28DBF05F322B}" srcOrd="4" destOrd="0" presId="urn:microsoft.com/office/officeart/2005/8/layout/hProcess4"/>
    <dgm:cxn modelId="{3FDD3E6A-8F43-46EA-B240-3A321059013C}" type="presParOf" srcId="{F0DBC7C5-96E7-41B1-9BFE-28DBF05F322B}" destId="{8F9745FD-ECC8-4A5E-A666-4EC15203E366}" srcOrd="0" destOrd="0" presId="urn:microsoft.com/office/officeart/2005/8/layout/hProcess4"/>
    <dgm:cxn modelId="{D63B9DCB-F326-4899-9A41-D01AAC5D2933}" type="presParOf" srcId="{F0DBC7C5-96E7-41B1-9BFE-28DBF05F322B}" destId="{0D9745BD-D5E6-44C7-AF2D-86462239038D}" srcOrd="1" destOrd="0" presId="urn:microsoft.com/office/officeart/2005/8/layout/hProcess4"/>
    <dgm:cxn modelId="{D7F0FB01-FAA7-4BD6-A44C-D2BE3D3ED459}" type="presParOf" srcId="{F0DBC7C5-96E7-41B1-9BFE-28DBF05F322B}" destId="{F75EA47B-2744-4D58-91C0-E377D918EA70}" srcOrd="2" destOrd="0" presId="urn:microsoft.com/office/officeart/2005/8/layout/hProcess4"/>
    <dgm:cxn modelId="{66105B46-B4D2-48F3-B0DE-0C6D91F61F9A}" type="presParOf" srcId="{F0DBC7C5-96E7-41B1-9BFE-28DBF05F322B}" destId="{07F29CAC-8AEF-4263-B73D-5CCFF64290EA}" srcOrd="3" destOrd="0" presId="urn:microsoft.com/office/officeart/2005/8/layout/hProcess4"/>
    <dgm:cxn modelId="{6F30CDC0-0D92-4C6F-867B-4FF68DC4900A}" type="presParOf" srcId="{F0DBC7C5-96E7-41B1-9BFE-28DBF05F322B}" destId="{2489E22D-C0C4-4411-A252-106D9368EA91}" srcOrd="4" destOrd="0" presId="urn:microsoft.com/office/officeart/2005/8/layout/hProcess4"/>
    <dgm:cxn modelId="{CB81D795-38DC-4AC9-AE10-4048A50B1427}" type="presParOf" srcId="{B09ACC01-12CD-4451-A30B-0BCAB3FBBB8E}" destId="{3E1CA9A7-6801-4C87-977D-25A49E899EA8}" srcOrd="5" destOrd="0" presId="urn:microsoft.com/office/officeart/2005/8/layout/hProcess4"/>
    <dgm:cxn modelId="{ADB81FAE-EFCB-4057-A703-ACB7CC997EC8}" type="presParOf" srcId="{B09ACC01-12CD-4451-A30B-0BCAB3FBBB8E}" destId="{FD447A3A-3955-4E2F-B6E4-2C6A858F6CF9}" srcOrd="6" destOrd="0" presId="urn:microsoft.com/office/officeart/2005/8/layout/hProcess4"/>
    <dgm:cxn modelId="{9C42028F-4E5E-4897-A594-67E84C1F39B3}" type="presParOf" srcId="{FD447A3A-3955-4E2F-B6E4-2C6A858F6CF9}" destId="{1D0385B0-74A2-4115-BD69-2FAAF39FE531}" srcOrd="0" destOrd="0" presId="urn:microsoft.com/office/officeart/2005/8/layout/hProcess4"/>
    <dgm:cxn modelId="{F6469A83-07A5-4DC4-A9CE-E66CF0D219E2}" type="presParOf" srcId="{FD447A3A-3955-4E2F-B6E4-2C6A858F6CF9}" destId="{1C00D292-C0E1-4D11-B00C-1BCC596A8EA7}" srcOrd="1" destOrd="0" presId="urn:microsoft.com/office/officeart/2005/8/layout/hProcess4"/>
    <dgm:cxn modelId="{8B9E7E30-6B36-46DB-8755-F674AC99FE65}" type="presParOf" srcId="{FD447A3A-3955-4E2F-B6E4-2C6A858F6CF9}" destId="{59AD62BF-58FF-4B9D-8E4A-75C0B3049574}" srcOrd="2" destOrd="0" presId="urn:microsoft.com/office/officeart/2005/8/layout/hProcess4"/>
    <dgm:cxn modelId="{1638CD14-BFC8-4B7E-9D30-AF73EC4B4207}" type="presParOf" srcId="{FD447A3A-3955-4E2F-B6E4-2C6A858F6CF9}" destId="{A3324756-39AA-43ED-9BA7-0CD5752EEE52}" srcOrd="3" destOrd="0" presId="urn:microsoft.com/office/officeart/2005/8/layout/hProcess4"/>
    <dgm:cxn modelId="{1DA8EB5E-A2F9-481E-9D6D-8CD3A24178DD}" type="presParOf" srcId="{FD447A3A-3955-4E2F-B6E4-2C6A858F6CF9}" destId="{7058C7AB-F82F-4A24-A8CB-FF2A18EEDB6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D1E6594-B9AD-4DA2-A734-342130A09BA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ABDE40-FB69-49F2-8F1D-2D0DAAE798EE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4741FB-6003-4C77-A2D7-25ED0DD4DE50}" cxnId="{3A84618B-7A4E-4D5F-8E25-96EAB1F7AA50}" type="parTrans">
      <dgm:prSet/>
      <dgm:spPr/>
      <dgm:t>
        <a:bodyPr/>
        <a:lstStyle/>
        <a:p>
          <a:endParaRPr lang="zh-CN" altLang="en-US"/>
        </a:p>
      </dgm:t>
    </dgm:pt>
    <dgm:pt modelId="{B264FE13-C047-4D1A-AC7E-6F64634E2937}" cxnId="{3A84618B-7A4E-4D5F-8E25-96EAB1F7AA50}" type="sibTrans">
      <dgm:prSet/>
      <dgm:spPr/>
      <dgm:t>
        <a:bodyPr/>
        <a:lstStyle/>
        <a:p>
          <a:endParaRPr lang="zh-CN" altLang="en-US"/>
        </a:p>
      </dgm:t>
    </dgm:pt>
    <dgm:pt modelId="{5E64B2EA-61B0-4466-AC2A-B882B04C5F53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300999B-1607-484E-846A-845D004E9897}" cxnId="{D2E4B4EB-C517-4749-A913-F80230C0C65B}" type="parTrans">
      <dgm:prSet/>
      <dgm:spPr/>
      <dgm:t>
        <a:bodyPr/>
        <a:lstStyle/>
        <a:p>
          <a:endParaRPr lang="zh-CN" altLang="en-US"/>
        </a:p>
      </dgm:t>
    </dgm:pt>
    <dgm:pt modelId="{22A3B03A-77A4-44C4-9A28-1C9DA47C1217}" cxnId="{D2E4B4EB-C517-4749-A913-F80230C0C65B}" type="sibTrans">
      <dgm:prSet/>
      <dgm:spPr/>
      <dgm:t>
        <a:bodyPr/>
        <a:lstStyle/>
        <a:p>
          <a:endParaRPr lang="zh-CN" altLang="en-US"/>
        </a:p>
      </dgm:t>
    </dgm:pt>
    <dgm:pt modelId="{06C98A2C-242D-46A0-A48B-1566E7F69505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96858E2-3F9D-443C-8FB7-A3CDD71D4236}" cxnId="{7FD0D165-79BA-4893-9952-AD0F96E46FCF}" type="parTrans">
      <dgm:prSet/>
      <dgm:spPr/>
      <dgm:t>
        <a:bodyPr/>
        <a:lstStyle/>
        <a:p>
          <a:endParaRPr lang="zh-CN" altLang="en-US"/>
        </a:p>
      </dgm:t>
    </dgm:pt>
    <dgm:pt modelId="{2E9C0725-32D0-46AA-91E9-BBEF2B864035}" cxnId="{7FD0D165-79BA-4893-9952-AD0F96E46FCF}" type="sibTrans">
      <dgm:prSet/>
      <dgm:spPr/>
      <dgm:t>
        <a:bodyPr/>
        <a:lstStyle/>
        <a:p>
          <a:endParaRPr lang="zh-CN" altLang="en-US"/>
        </a:p>
      </dgm:t>
    </dgm:pt>
    <dgm:pt modelId="{21FA5167-27C5-45E0-836D-8A39B995070D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0EC5BA2-B10C-4546-B5CD-31E03CCCD2DA}" cxnId="{3C7806B4-D570-4864-A586-752DD76DA8DA}" type="parTrans">
      <dgm:prSet/>
      <dgm:spPr/>
      <dgm:t>
        <a:bodyPr/>
        <a:lstStyle/>
        <a:p>
          <a:endParaRPr lang="zh-CN" altLang="en-US"/>
        </a:p>
      </dgm:t>
    </dgm:pt>
    <dgm:pt modelId="{B741EA54-1DBE-46FE-853A-301C658258FA}" cxnId="{3C7806B4-D570-4864-A586-752DD76DA8DA}" type="sibTrans">
      <dgm:prSet/>
      <dgm:spPr/>
      <dgm:t>
        <a:bodyPr/>
        <a:lstStyle/>
        <a:p>
          <a:endParaRPr lang="zh-CN" altLang="en-US"/>
        </a:p>
      </dgm:t>
    </dgm:pt>
    <dgm:pt modelId="{82EC584D-5E2A-4784-927E-1587F805C434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7675519-95FE-4B0E-8403-F36FD875C565}" cxnId="{74F95138-7097-4292-90D8-54A918ECC9BF}" type="parTrans">
      <dgm:prSet/>
      <dgm:spPr/>
      <dgm:t>
        <a:bodyPr/>
        <a:lstStyle/>
        <a:p>
          <a:endParaRPr lang="zh-CN" altLang="en-US"/>
        </a:p>
      </dgm:t>
    </dgm:pt>
    <dgm:pt modelId="{82C2E2B4-C86C-45A0-934B-D49210347D58}" cxnId="{74F95138-7097-4292-90D8-54A918ECC9BF}" type="sibTrans">
      <dgm:prSet/>
      <dgm:spPr/>
      <dgm:t>
        <a:bodyPr/>
        <a:lstStyle/>
        <a:p>
          <a:endParaRPr lang="zh-CN" altLang="en-US"/>
        </a:p>
      </dgm:t>
    </dgm:pt>
    <dgm:pt modelId="{145BF714-0504-4BFE-B89B-2CDE96A0AFD6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0B1109A-262B-4A5B-8890-7792F99F0013}" cxnId="{985E91D8-F147-4181-B070-D2FDAF7AACDC}" type="parTrans">
      <dgm:prSet/>
      <dgm:spPr/>
      <dgm:t>
        <a:bodyPr/>
        <a:lstStyle/>
        <a:p>
          <a:endParaRPr lang="zh-CN" altLang="en-US"/>
        </a:p>
      </dgm:t>
    </dgm:pt>
    <dgm:pt modelId="{4181EE8E-5A97-480B-A742-950EE9CB8D12}" cxnId="{985E91D8-F147-4181-B070-D2FDAF7AACDC}" type="sibTrans">
      <dgm:prSet/>
      <dgm:spPr/>
      <dgm:t>
        <a:bodyPr/>
        <a:lstStyle/>
        <a:p>
          <a:endParaRPr lang="zh-CN" altLang="en-US"/>
        </a:p>
      </dgm:t>
    </dgm:pt>
    <dgm:pt modelId="{BC1C9FC4-AD13-49AA-9DD9-AED300362303}" type="pres">
      <dgm:prSet presAssocID="{9D1E6594-B9AD-4DA2-A734-342130A09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5B859-F155-4123-B66B-457DF883F5CA}" type="pres">
      <dgm:prSet presAssocID="{C1ABDE40-FB69-49F2-8F1D-2D0DAAE798EE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7BB5-70E3-4120-9085-5D604B29BBD2}" type="pres">
      <dgm:prSet presAssocID="{B264FE13-C047-4D1A-AC7E-6F64634E2937}" presName="space" presStyleCnt="0"/>
      <dgm:spPr/>
    </dgm:pt>
    <dgm:pt modelId="{D8313EBB-6D7B-4AD8-AC65-27FB44222914}" type="pres">
      <dgm:prSet presAssocID="{5E64B2EA-61B0-4466-AC2A-B882B04C5F53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84A2-B956-4DD4-BE81-FBEB96C6F106}" type="pres">
      <dgm:prSet presAssocID="{22A3B03A-77A4-44C4-9A28-1C9DA47C1217}" presName="space" presStyleCnt="0"/>
      <dgm:spPr/>
    </dgm:pt>
    <dgm:pt modelId="{69862FD1-B7E2-4F44-B581-98FC7EA429A5}" type="pres">
      <dgm:prSet presAssocID="{06C98A2C-242D-46A0-A48B-1566E7F69505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2C01-2338-4FFE-9C8C-86821469755F}" type="pres">
      <dgm:prSet presAssocID="{2E9C0725-32D0-46AA-91E9-BBEF2B864035}" presName="space" presStyleCnt="0"/>
      <dgm:spPr/>
    </dgm:pt>
    <dgm:pt modelId="{48170B23-B76C-43A9-B5EF-11C8AA85C642}" type="pres">
      <dgm:prSet presAssocID="{21FA5167-27C5-45E0-836D-8A39B995070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8D1BD-FD2B-4882-A735-ABFE3A0F4077}" type="pres">
      <dgm:prSet presAssocID="{B741EA54-1DBE-46FE-853A-301C658258FA}" presName="space" presStyleCnt="0"/>
      <dgm:spPr/>
    </dgm:pt>
    <dgm:pt modelId="{0BB35B97-D0AE-416B-9191-23D7AEC4F88A}" type="pres">
      <dgm:prSet presAssocID="{145BF714-0504-4BFE-B89B-2CDE96A0AFD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96BBC-9F85-4463-8321-23B94E86B13C}" type="pres">
      <dgm:prSet presAssocID="{4181EE8E-5A97-480B-A742-950EE9CB8D12}" presName="space" presStyleCnt="0"/>
      <dgm:spPr/>
    </dgm:pt>
    <dgm:pt modelId="{903DF1B8-0377-4DC2-A7E8-52BC70EEDD77}" type="pres">
      <dgm:prSet presAssocID="{82EC584D-5E2A-4784-927E-1587F805C43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363B9A-9E64-4551-A601-F0A9B32FFB27}" type="presOf" srcId="{5E64B2EA-61B0-4466-AC2A-B882B04C5F53}" destId="{D8313EBB-6D7B-4AD8-AC65-27FB44222914}" srcOrd="0" destOrd="0" presId="urn:microsoft.com/office/officeart/2005/8/layout/venn3"/>
    <dgm:cxn modelId="{0B8BA77F-7CFE-4284-957F-83BF9665F5E7}" type="presOf" srcId="{82EC584D-5E2A-4784-927E-1587F805C434}" destId="{903DF1B8-0377-4DC2-A7E8-52BC70EEDD77}" srcOrd="0" destOrd="0" presId="urn:microsoft.com/office/officeart/2005/8/layout/venn3"/>
    <dgm:cxn modelId="{74F95138-7097-4292-90D8-54A918ECC9BF}" srcId="{9D1E6594-B9AD-4DA2-A734-342130A09BAC}" destId="{82EC584D-5E2A-4784-927E-1587F805C434}" srcOrd="5" destOrd="0" parTransId="{07675519-95FE-4B0E-8403-F36FD875C565}" sibTransId="{82C2E2B4-C86C-45A0-934B-D49210347D58}"/>
    <dgm:cxn modelId="{6C212F90-976C-4D30-AC42-D79E21119A37}" type="presOf" srcId="{21FA5167-27C5-45E0-836D-8A39B995070D}" destId="{48170B23-B76C-43A9-B5EF-11C8AA85C642}" srcOrd="0" destOrd="0" presId="urn:microsoft.com/office/officeart/2005/8/layout/venn3"/>
    <dgm:cxn modelId="{3A84618B-7A4E-4D5F-8E25-96EAB1F7AA50}" srcId="{9D1E6594-B9AD-4DA2-A734-342130A09BAC}" destId="{C1ABDE40-FB69-49F2-8F1D-2D0DAAE798EE}" srcOrd="0" destOrd="0" parTransId="{024741FB-6003-4C77-A2D7-25ED0DD4DE50}" sibTransId="{B264FE13-C047-4D1A-AC7E-6F64634E2937}"/>
    <dgm:cxn modelId="{D2E4B4EB-C517-4749-A913-F80230C0C65B}" srcId="{9D1E6594-B9AD-4DA2-A734-342130A09BAC}" destId="{5E64B2EA-61B0-4466-AC2A-B882B04C5F53}" srcOrd="1" destOrd="0" parTransId="{5300999B-1607-484E-846A-845D004E9897}" sibTransId="{22A3B03A-77A4-44C4-9A28-1C9DA47C1217}"/>
    <dgm:cxn modelId="{8D7EFD6F-6EE7-49C5-BCB6-081F114408E0}" type="presOf" srcId="{06C98A2C-242D-46A0-A48B-1566E7F69505}" destId="{69862FD1-B7E2-4F44-B581-98FC7EA429A5}" srcOrd="0" destOrd="0" presId="urn:microsoft.com/office/officeart/2005/8/layout/venn3"/>
    <dgm:cxn modelId="{7FD0D165-79BA-4893-9952-AD0F96E46FCF}" srcId="{9D1E6594-B9AD-4DA2-A734-342130A09BAC}" destId="{06C98A2C-242D-46A0-A48B-1566E7F69505}" srcOrd="2" destOrd="0" parTransId="{A96858E2-3F9D-443C-8FB7-A3CDD71D4236}" sibTransId="{2E9C0725-32D0-46AA-91E9-BBEF2B864035}"/>
    <dgm:cxn modelId="{B905D86C-9575-4C36-9354-E401E9DF269D}" type="presOf" srcId="{C1ABDE40-FB69-49F2-8F1D-2D0DAAE798EE}" destId="{6AD5B859-F155-4123-B66B-457DF883F5CA}" srcOrd="0" destOrd="0" presId="urn:microsoft.com/office/officeart/2005/8/layout/venn3"/>
    <dgm:cxn modelId="{9B1F78B8-C605-4886-A141-D8994961A61A}" type="presOf" srcId="{145BF714-0504-4BFE-B89B-2CDE96A0AFD6}" destId="{0BB35B97-D0AE-416B-9191-23D7AEC4F88A}" srcOrd="0" destOrd="0" presId="urn:microsoft.com/office/officeart/2005/8/layout/venn3"/>
    <dgm:cxn modelId="{985E91D8-F147-4181-B070-D2FDAF7AACDC}" srcId="{9D1E6594-B9AD-4DA2-A734-342130A09BAC}" destId="{145BF714-0504-4BFE-B89B-2CDE96A0AFD6}" srcOrd="4" destOrd="0" parTransId="{A0B1109A-262B-4A5B-8890-7792F99F0013}" sibTransId="{4181EE8E-5A97-480B-A742-950EE9CB8D12}"/>
    <dgm:cxn modelId="{7E37C792-0558-4A86-95B5-68DF611836AE}" type="presOf" srcId="{9D1E6594-B9AD-4DA2-A734-342130A09BAC}" destId="{BC1C9FC4-AD13-49AA-9DD9-AED300362303}" srcOrd="0" destOrd="0" presId="urn:microsoft.com/office/officeart/2005/8/layout/venn3"/>
    <dgm:cxn modelId="{3C7806B4-D570-4864-A586-752DD76DA8DA}" srcId="{9D1E6594-B9AD-4DA2-A734-342130A09BAC}" destId="{21FA5167-27C5-45E0-836D-8A39B995070D}" srcOrd="3" destOrd="0" parTransId="{60EC5BA2-B10C-4546-B5CD-31E03CCCD2DA}" sibTransId="{B741EA54-1DBE-46FE-853A-301C658258FA}"/>
    <dgm:cxn modelId="{4DCFD395-D57C-46BB-A901-5D3E5244632A}" type="presParOf" srcId="{BC1C9FC4-AD13-49AA-9DD9-AED300362303}" destId="{6AD5B859-F155-4123-B66B-457DF883F5CA}" srcOrd="0" destOrd="0" presId="urn:microsoft.com/office/officeart/2005/8/layout/venn3"/>
    <dgm:cxn modelId="{49D44E69-6E6C-40A5-B362-5034D1FF02C7}" type="presParOf" srcId="{BC1C9FC4-AD13-49AA-9DD9-AED300362303}" destId="{07BD7BB5-70E3-4120-9085-5D604B29BBD2}" srcOrd="1" destOrd="0" presId="urn:microsoft.com/office/officeart/2005/8/layout/venn3"/>
    <dgm:cxn modelId="{5F852A45-B2DE-4194-85F3-A332B8DB3716}" type="presParOf" srcId="{BC1C9FC4-AD13-49AA-9DD9-AED300362303}" destId="{D8313EBB-6D7B-4AD8-AC65-27FB44222914}" srcOrd="2" destOrd="0" presId="urn:microsoft.com/office/officeart/2005/8/layout/venn3"/>
    <dgm:cxn modelId="{94816A2B-8678-48B6-846E-83323FDFFEFD}" type="presParOf" srcId="{BC1C9FC4-AD13-49AA-9DD9-AED300362303}" destId="{5F8084A2-B956-4DD4-BE81-FBEB96C6F106}" srcOrd="3" destOrd="0" presId="urn:microsoft.com/office/officeart/2005/8/layout/venn3"/>
    <dgm:cxn modelId="{15DB4AB0-1D9B-4706-BAE3-269FEE3ADF1A}" type="presParOf" srcId="{BC1C9FC4-AD13-49AA-9DD9-AED300362303}" destId="{69862FD1-B7E2-4F44-B581-98FC7EA429A5}" srcOrd="4" destOrd="0" presId="urn:microsoft.com/office/officeart/2005/8/layout/venn3"/>
    <dgm:cxn modelId="{668FD78C-491E-4792-953A-B5C734AE93F8}" type="presParOf" srcId="{BC1C9FC4-AD13-49AA-9DD9-AED300362303}" destId="{DB712C01-2338-4FFE-9C8C-86821469755F}" srcOrd="5" destOrd="0" presId="urn:microsoft.com/office/officeart/2005/8/layout/venn3"/>
    <dgm:cxn modelId="{CEE8EEF0-66A1-4C22-9F85-BD2C19795CCF}" type="presParOf" srcId="{BC1C9FC4-AD13-49AA-9DD9-AED300362303}" destId="{48170B23-B76C-43A9-B5EF-11C8AA85C642}" srcOrd="6" destOrd="0" presId="urn:microsoft.com/office/officeart/2005/8/layout/venn3"/>
    <dgm:cxn modelId="{C8933F43-438B-4DA3-897C-853E9B9EC274}" type="presParOf" srcId="{BC1C9FC4-AD13-49AA-9DD9-AED300362303}" destId="{0968D1BD-FD2B-4882-A735-ABFE3A0F4077}" srcOrd="7" destOrd="0" presId="urn:microsoft.com/office/officeart/2005/8/layout/venn3"/>
    <dgm:cxn modelId="{FEB6DC4D-86CE-4818-80BA-FD64553CC44C}" type="presParOf" srcId="{BC1C9FC4-AD13-49AA-9DD9-AED300362303}" destId="{0BB35B97-D0AE-416B-9191-23D7AEC4F88A}" srcOrd="8" destOrd="0" presId="urn:microsoft.com/office/officeart/2005/8/layout/venn3"/>
    <dgm:cxn modelId="{C36EB47E-2C63-4254-89F9-B5EAABCB1756}" type="presParOf" srcId="{BC1C9FC4-AD13-49AA-9DD9-AED300362303}" destId="{34796BBC-9F85-4463-8321-23B94E86B13C}" srcOrd="9" destOrd="0" presId="urn:microsoft.com/office/officeart/2005/8/layout/venn3"/>
    <dgm:cxn modelId="{D4EB621C-AFA3-4DED-8C13-3D4E1DCABDCF}" type="presParOf" srcId="{BC1C9FC4-AD13-49AA-9DD9-AED300362303}" destId="{903DF1B8-0377-4DC2-A7E8-52BC70EEDD7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61DFB4-9ACB-46E4-8056-47861F5A69F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8D52BC-8DCF-4ADA-9D89-2375410D2CDF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96796D4-D81C-42D0-A9E1-BA727332201B}" cxnId="{6DD33392-539F-4074-A4CA-3A3819BFAD3B}" type="parTrans">
      <dgm:prSet/>
      <dgm:spPr/>
      <dgm:t>
        <a:bodyPr/>
        <a:lstStyle/>
        <a:p>
          <a:endParaRPr lang="zh-CN" altLang="en-US"/>
        </a:p>
      </dgm:t>
    </dgm:pt>
    <dgm:pt modelId="{A2085125-FFD6-4E5C-99DD-1D2A8E98613B}" cxnId="{6DD33392-539F-4074-A4CA-3A3819BFAD3B}" type="sibTrans">
      <dgm:prSet/>
      <dgm:spPr/>
      <dgm:t>
        <a:bodyPr/>
        <a:lstStyle/>
        <a:p>
          <a:endParaRPr lang="zh-CN" altLang="en-US"/>
        </a:p>
      </dgm:t>
    </dgm:pt>
    <dgm:pt modelId="{225082A0-6163-4D98-AB53-2CBF320A865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C147AB0-1271-4AF9-BDCA-19B213307D94}" cxnId="{6E160991-7341-44D7-8ADB-7105B1BC46DB}" type="parTrans">
      <dgm:prSet/>
      <dgm:spPr/>
      <dgm:t>
        <a:bodyPr/>
        <a:lstStyle/>
        <a:p>
          <a:endParaRPr lang="zh-CN" altLang="en-US"/>
        </a:p>
      </dgm:t>
    </dgm:pt>
    <dgm:pt modelId="{849D10E9-23E0-4C12-8B57-CB5FA383F352}" cxnId="{6E160991-7341-44D7-8ADB-7105B1BC46DB}" type="sibTrans">
      <dgm:prSet/>
      <dgm:spPr/>
      <dgm:t>
        <a:bodyPr/>
        <a:lstStyle/>
        <a:p>
          <a:endParaRPr lang="zh-CN" altLang="en-US"/>
        </a:p>
      </dgm:t>
    </dgm:pt>
    <dgm:pt modelId="{68DABD84-4416-4DEC-937C-8EE25887E6B3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413BBB4-0547-456A-810F-2955CAB6FD9C}" cxnId="{81E90821-D6B7-4DA9-88AD-8F4894B362E7}" type="parTrans">
      <dgm:prSet/>
      <dgm:spPr/>
      <dgm:t>
        <a:bodyPr/>
        <a:lstStyle/>
        <a:p>
          <a:endParaRPr lang="zh-CN" altLang="en-US"/>
        </a:p>
      </dgm:t>
    </dgm:pt>
    <dgm:pt modelId="{2B0D1C91-523B-4F8B-A5A3-9EA799C1D7DF}" cxnId="{81E90821-D6B7-4DA9-88AD-8F4894B362E7}" type="sibTrans">
      <dgm:prSet/>
      <dgm:spPr/>
      <dgm:t>
        <a:bodyPr/>
        <a:lstStyle/>
        <a:p>
          <a:endParaRPr lang="zh-CN" altLang="en-US"/>
        </a:p>
      </dgm:t>
    </dgm:pt>
    <dgm:pt modelId="{BD1DAE8C-BDB8-4995-8736-9780701224E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5DD58143-3769-4CD0-BD64-DBA11446E385}" cxnId="{504B0138-8118-4BDC-A414-447F7A9CEEC5}" type="sibTrans">
      <dgm:prSet/>
      <dgm:spPr/>
      <dgm:t>
        <a:bodyPr/>
        <a:lstStyle/>
        <a:p>
          <a:endParaRPr lang="zh-CN" altLang="en-US"/>
        </a:p>
      </dgm:t>
    </dgm:pt>
    <dgm:pt modelId="{EB480D1A-CB8B-4CE8-BD59-6F63CE1D0509}" cxnId="{504B0138-8118-4BDC-A414-447F7A9CEEC5}" type="parTrans">
      <dgm:prSet/>
      <dgm:spPr/>
      <dgm:t>
        <a:bodyPr/>
        <a:lstStyle/>
        <a:p>
          <a:endParaRPr lang="zh-CN" altLang="en-US"/>
        </a:p>
      </dgm:t>
    </dgm:pt>
    <dgm:pt modelId="{C87D90A3-BC33-4A6D-96E8-DA7C595ADC9E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BFD023-16FE-4412-B218-4857DAF92B8F}" cxnId="{E1AAA694-502A-4DAA-94B0-1B6BE430ECA8}" type="sibTrans">
      <dgm:prSet/>
      <dgm:spPr/>
      <dgm:t>
        <a:bodyPr/>
        <a:lstStyle/>
        <a:p>
          <a:endParaRPr lang="zh-CN" altLang="en-US"/>
        </a:p>
      </dgm:t>
    </dgm:pt>
    <dgm:pt modelId="{3F21199D-CA5D-4676-8475-196D3A7A7B00}" cxnId="{E1AAA694-502A-4DAA-94B0-1B6BE430ECA8}" type="parTrans">
      <dgm:prSet/>
      <dgm:spPr/>
      <dgm:t>
        <a:bodyPr/>
        <a:lstStyle/>
        <a:p>
          <a:endParaRPr lang="zh-CN" altLang="en-US"/>
        </a:p>
      </dgm:t>
    </dgm:pt>
    <dgm:pt modelId="{84065AC7-0202-451C-9F13-E9633D4CFB1D}" type="pres">
      <dgm:prSet presAssocID="{C061DFB4-9ACB-46E4-8056-47861F5A69F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1F92F-7A24-4C1D-B6B6-BEDA0B630193}" type="pres">
      <dgm:prSet presAssocID="{C87D90A3-BC33-4A6D-96E8-DA7C595ADC9E}" presName="circle1" presStyleLbl="lnNode1" presStyleIdx="0" presStyleCnt="5" custLinFactX="173127" custLinFactNeighborX="200000" custLinFactNeighborY="1154"/>
      <dgm:spPr/>
    </dgm:pt>
    <dgm:pt modelId="{E2A1467D-F170-4B6E-BF33-B0EC2A7949FF}" type="pres">
      <dgm:prSet presAssocID="{C87D90A3-BC33-4A6D-96E8-DA7C595ADC9E}" presName="text1" presStyleLbl="revTx" presStyleIdx="0" presStyleCnt="5" custLinFactY="42191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BE0A4-9689-4E10-BD55-0AAD08E4E302}" type="pres">
      <dgm:prSet presAssocID="{C87D90A3-BC33-4A6D-96E8-DA7C595ADC9E}" presName="line1" presStyleLbl="callout" presStyleIdx="0" presStyleCnt="10"/>
      <dgm:spPr>
        <a:ln>
          <a:noFill/>
        </a:ln>
      </dgm:spPr>
    </dgm:pt>
    <dgm:pt modelId="{9CD5F526-1CF6-48B9-AEC8-F7E0FCEB66CD}" type="pres">
      <dgm:prSet presAssocID="{C87D90A3-BC33-4A6D-96E8-DA7C595ADC9E}" presName="d1" presStyleLbl="callout" presStyleIdx="1" presStyleCnt="10" custScaleX="170008" custScaleY="79233" custLinFactNeighborX="49230" custLinFactNeighborY="-6747"/>
      <dgm:spPr>
        <a:ln>
          <a:noFill/>
        </a:ln>
      </dgm:spPr>
    </dgm:pt>
    <dgm:pt modelId="{F4D05CA0-974D-4CCB-9A59-5978830A5362}" type="pres">
      <dgm:prSet presAssocID="{7E8D52BC-8DCF-4ADA-9D89-2375410D2CDF}" presName="circle2" presStyleLbl="lnNode1" presStyleIdx="1" presStyleCnt="5" custLinFactX="24437" custLinFactNeighborX="100000" custLinFactNeighborY="385"/>
      <dgm:spPr/>
    </dgm:pt>
    <dgm:pt modelId="{DF1B1C82-A490-4FE0-92E4-6965E93C18C3}" type="pres">
      <dgm:prSet presAssocID="{7E8D52BC-8DCF-4ADA-9D89-2375410D2CDF}" presName="text2" presStyleLbl="revTx" presStyleIdx="1" presStyleCnt="5" custLinFactY="44080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5F38A-F9EB-4392-91CA-D7FD684D6497}" type="pres">
      <dgm:prSet presAssocID="{7E8D52BC-8DCF-4ADA-9D89-2375410D2CDF}" presName="line2" presStyleLbl="callout" presStyleIdx="2" presStyleCnt="10" custLinFactX="65617" custLinFactNeighborX="100000" custLinFactNeighborY="14477"/>
      <dgm:spPr>
        <a:ln>
          <a:noFill/>
        </a:ln>
      </dgm:spPr>
    </dgm:pt>
    <dgm:pt modelId="{A77BB9B3-ABCE-4635-ADBE-61E00F47D992}" type="pres">
      <dgm:prSet presAssocID="{7E8D52BC-8DCF-4ADA-9D89-2375410D2CDF}" presName="d2" presStyleLbl="callout" presStyleIdx="3" presStyleCnt="10" custLinFactNeighborX="72514" custLinFactNeighborY="233"/>
      <dgm:spPr>
        <a:ln>
          <a:noFill/>
        </a:ln>
      </dgm:spPr>
    </dgm:pt>
    <dgm:pt modelId="{6062CAA1-EA0A-40C4-9BC4-9BBB4FFFBD78}" type="pres">
      <dgm:prSet presAssocID="{225082A0-6163-4D98-AB53-2CBF320A8650}" presName="circle3" presStyleLbl="lnNode1" presStyleIdx="2" presStyleCnt="5" custLinFactNeighborX="74651" custLinFactNeighborY="230"/>
      <dgm:spPr/>
    </dgm:pt>
    <dgm:pt modelId="{35A7888A-2BA0-41FA-96E8-080C507C7665}" type="pres">
      <dgm:prSet presAssocID="{225082A0-6163-4D98-AB53-2CBF320A8650}" presName="text3" presStyleLbl="revTx" presStyleIdx="2" presStyleCnt="5" custLinFactY="38076" custLinFactNeighborX="38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A136B-6AB5-428D-9976-627E8DA1B7FD}" type="pres">
      <dgm:prSet presAssocID="{225082A0-6163-4D98-AB53-2CBF320A8650}" presName="line3" presStyleLbl="callout" presStyleIdx="4" presStyleCnt="10" custLinFactX="65617" custLinFactNeighborX="100000" custLinFactNeighborY="14477"/>
      <dgm:spPr>
        <a:ln>
          <a:noFill/>
        </a:ln>
      </dgm:spPr>
    </dgm:pt>
    <dgm:pt modelId="{D8FE4007-7FB6-49C1-B2AB-D8DEF068225B}" type="pres">
      <dgm:prSet presAssocID="{225082A0-6163-4D98-AB53-2CBF320A8650}" presName="d3" presStyleLbl="callout" presStyleIdx="5" presStyleCnt="10" custLinFactNeighborX="86239" custLinFactNeighborY="296"/>
      <dgm:spPr>
        <a:ln>
          <a:noFill/>
        </a:ln>
      </dgm:spPr>
    </dgm:pt>
    <dgm:pt modelId="{70E1FE80-3BCD-4764-8B6E-B4450806FDA7}" type="pres">
      <dgm:prSet presAssocID="{68DABD84-4416-4DEC-937C-8EE25887E6B3}" presName="circle4" presStyleLbl="lnNode1" presStyleIdx="3" presStyleCnt="5" custLinFactNeighborX="53326" custLinFactNeighborY="165"/>
      <dgm:spPr/>
    </dgm:pt>
    <dgm:pt modelId="{3894417C-8A13-4288-89DC-7256FC002A25}" type="pres">
      <dgm:prSet presAssocID="{68DABD84-4416-4DEC-937C-8EE25887E6B3}" presName="text4" presStyleLbl="revTx" presStyleIdx="3" presStyleCnt="5" custLinFactY="44449" custLinFactNeighborX="391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E6F6F-00E9-4552-9E53-9C120CF7D99C}" type="pres">
      <dgm:prSet presAssocID="{68DABD84-4416-4DEC-937C-8EE25887E6B3}" presName="line4" presStyleLbl="callout" presStyleIdx="6" presStyleCnt="10" custLinFactX="65617" custLinFactNeighborX="100000" custLinFactNeighborY="14477"/>
      <dgm:spPr>
        <a:ln>
          <a:noFill/>
        </a:ln>
      </dgm:spPr>
    </dgm:pt>
    <dgm:pt modelId="{559ECC02-084C-43BA-91AA-0CD85860DC35}" type="pres">
      <dgm:prSet presAssocID="{68DABD84-4416-4DEC-937C-8EE25887E6B3}" presName="d4" presStyleLbl="callout" presStyleIdx="7" presStyleCnt="10" custScaleX="129469" custScaleY="64467" custLinFactX="11292" custLinFactNeighborX="100000" custLinFactNeighborY="388"/>
      <dgm:spPr>
        <a:ln>
          <a:noFill/>
        </a:ln>
      </dgm:spPr>
    </dgm:pt>
    <dgm:pt modelId="{EB7CD65D-C508-42CD-B0B5-15F3F8549DF9}" type="pres">
      <dgm:prSet presAssocID="{BD1DAE8C-BDB8-4995-8736-9780701224E0}" presName="circle5" presStyleLbl="lnNode1" presStyleIdx="4" presStyleCnt="5" custScaleX="95775" custScaleY="91565" custLinFactNeighborX="40981" custLinFactNeighborY="128"/>
      <dgm:spPr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B68890A6-2650-4EC0-99D6-84FBF1FDF435}" type="pres">
      <dgm:prSet presAssocID="{BD1DAE8C-BDB8-4995-8736-9780701224E0}" presName="text5" presStyleLbl="revTx" presStyleIdx="4" presStyleCnt="5" custLinFactY="40201" custLinFactNeighborX="406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39F-DCD1-4407-A975-C2E4CBE3DF60}" type="pres">
      <dgm:prSet presAssocID="{BD1DAE8C-BDB8-4995-8736-9780701224E0}" presName="line5" presStyleLbl="callout" presStyleIdx="8" presStyleCnt="10" custLinFactX="65617" custLinFactNeighborX="100000" custLinFactNeighborY="14477"/>
      <dgm:spPr>
        <a:ln>
          <a:noFill/>
        </a:ln>
      </dgm:spPr>
    </dgm:pt>
    <dgm:pt modelId="{0FE2890E-359F-4514-A168-9054AE8F3D6C}" type="pres">
      <dgm:prSet presAssocID="{BD1DAE8C-BDB8-4995-8736-9780701224E0}" presName="d5" presStyleLbl="callout" presStyleIdx="9" presStyleCnt="10" custScaleX="199425" custScaleY="79504" custLinFactX="49778" custLinFactNeighborX="100000" custLinFactNeighborY="5372"/>
      <dgm:spPr>
        <a:ln>
          <a:noFill/>
        </a:ln>
      </dgm:spPr>
    </dgm:pt>
  </dgm:ptLst>
  <dgm:cxnLst>
    <dgm:cxn modelId="{81E90821-D6B7-4DA9-88AD-8F4894B362E7}" srcId="{C061DFB4-9ACB-46E4-8056-47861F5A69F7}" destId="{68DABD84-4416-4DEC-937C-8EE25887E6B3}" srcOrd="3" destOrd="0" parTransId="{1413BBB4-0547-456A-810F-2955CAB6FD9C}" sibTransId="{2B0D1C91-523B-4F8B-A5A3-9EA799C1D7DF}"/>
    <dgm:cxn modelId="{EA77ED6E-EB64-49E3-BBFA-B5D66E2F56B2}" type="presOf" srcId="{C061DFB4-9ACB-46E4-8056-47861F5A69F7}" destId="{84065AC7-0202-451C-9F13-E9633D4CFB1D}" srcOrd="0" destOrd="0" presId="urn:microsoft.com/office/officeart/2005/8/layout/target1"/>
    <dgm:cxn modelId="{504B0138-8118-4BDC-A414-447F7A9CEEC5}" srcId="{C061DFB4-9ACB-46E4-8056-47861F5A69F7}" destId="{BD1DAE8C-BDB8-4995-8736-9780701224E0}" srcOrd="4" destOrd="0" parTransId="{EB480D1A-CB8B-4CE8-BD59-6F63CE1D0509}" sibTransId="{5DD58143-3769-4CD0-BD64-DBA11446E385}"/>
    <dgm:cxn modelId="{6DD33392-539F-4074-A4CA-3A3819BFAD3B}" srcId="{C061DFB4-9ACB-46E4-8056-47861F5A69F7}" destId="{7E8D52BC-8DCF-4ADA-9D89-2375410D2CDF}" srcOrd="1" destOrd="0" parTransId="{B96796D4-D81C-42D0-A9E1-BA727332201B}" sibTransId="{A2085125-FFD6-4E5C-99DD-1D2A8E98613B}"/>
    <dgm:cxn modelId="{A44043FD-BB2F-4488-9308-F71A17EB81E3}" type="presOf" srcId="{68DABD84-4416-4DEC-937C-8EE25887E6B3}" destId="{3894417C-8A13-4288-89DC-7256FC002A25}" srcOrd="0" destOrd="0" presId="urn:microsoft.com/office/officeart/2005/8/layout/target1"/>
    <dgm:cxn modelId="{0A925DC3-3E74-45D5-9837-43BA39181919}" type="presOf" srcId="{BD1DAE8C-BDB8-4995-8736-9780701224E0}" destId="{B68890A6-2650-4EC0-99D6-84FBF1FDF435}" srcOrd="0" destOrd="0" presId="urn:microsoft.com/office/officeart/2005/8/layout/target1"/>
    <dgm:cxn modelId="{4728B7D9-72FF-4307-8F54-6A51B55991A8}" type="presOf" srcId="{C87D90A3-BC33-4A6D-96E8-DA7C595ADC9E}" destId="{E2A1467D-F170-4B6E-BF33-B0EC2A7949FF}" srcOrd="0" destOrd="0" presId="urn:microsoft.com/office/officeart/2005/8/layout/target1"/>
    <dgm:cxn modelId="{E1AAA694-502A-4DAA-94B0-1B6BE430ECA8}" srcId="{C061DFB4-9ACB-46E4-8056-47861F5A69F7}" destId="{C87D90A3-BC33-4A6D-96E8-DA7C595ADC9E}" srcOrd="0" destOrd="0" parTransId="{3F21199D-CA5D-4676-8475-196D3A7A7B00}" sibTransId="{67BFD023-16FE-4412-B218-4857DAF92B8F}"/>
    <dgm:cxn modelId="{A42682B5-1E3A-44FE-8E1F-C7C1CECF45C4}" type="presOf" srcId="{7E8D52BC-8DCF-4ADA-9D89-2375410D2CDF}" destId="{DF1B1C82-A490-4FE0-92E4-6965E93C18C3}" srcOrd="0" destOrd="0" presId="urn:microsoft.com/office/officeart/2005/8/layout/target1"/>
    <dgm:cxn modelId="{6E160991-7341-44D7-8ADB-7105B1BC46DB}" srcId="{C061DFB4-9ACB-46E4-8056-47861F5A69F7}" destId="{225082A0-6163-4D98-AB53-2CBF320A8650}" srcOrd="2" destOrd="0" parTransId="{DC147AB0-1271-4AF9-BDCA-19B213307D94}" sibTransId="{849D10E9-23E0-4C12-8B57-CB5FA383F352}"/>
    <dgm:cxn modelId="{36DE50CE-E23A-4BAB-8803-D90036CC1F7E}" type="presOf" srcId="{225082A0-6163-4D98-AB53-2CBF320A8650}" destId="{35A7888A-2BA0-41FA-96E8-080C507C7665}" srcOrd="0" destOrd="0" presId="urn:microsoft.com/office/officeart/2005/8/layout/target1"/>
    <dgm:cxn modelId="{ED7B90DE-E759-4DDB-BE79-EB4924EE6FF4}" type="presParOf" srcId="{84065AC7-0202-451C-9F13-E9633D4CFB1D}" destId="{3321F92F-7A24-4C1D-B6B6-BEDA0B630193}" srcOrd="0" destOrd="0" presId="urn:microsoft.com/office/officeart/2005/8/layout/target1"/>
    <dgm:cxn modelId="{102A9832-B130-456E-B990-0F1DB88D8AAA}" type="presParOf" srcId="{84065AC7-0202-451C-9F13-E9633D4CFB1D}" destId="{E2A1467D-F170-4B6E-BF33-B0EC2A7949FF}" srcOrd="1" destOrd="0" presId="urn:microsoft.com/office/officeart/2005/8/layout/target1"/>
    <dgm:cxn modelId="{5B76B9C6-ADB5-4E3D-A7A4-F8C38FCB9C6B}" type="presParOf" srcId="{84065AC7-0202-451C-9F13-E9633D4CFB1D}" destId="{550BE0A4-9689-4E10-BD55-0AAD08E4E302}" srcOrd="2" destOrd="0" presId="urn:microsoft.com/office/officeart/2005/8/layout/target1"/>
    <dgm:cxn modelId="{5E892C4F-2B0D-45EA-8617-7C141D455713}" type="presParOf" srcId="{84065AC7-0202-451C-9F13-E9633D4CFB1D}" destId="{9CD5F526-1CF6-48B9-AEC8-F7E0FCEB66CD}" srcOrd="3" destOrd="0" presId="urn:microsoft.com/office/officeart/2005/8/layout/target1"/>
    <dgm:cxn modelId="{4BCB5320-A2B3-4064-BD37-E920F14C2D87}" type="presParOf" srcId="{84065AC7-0202-451C-9F13-E9633D4CFB1D}" destId="{F4D05CA0-974D-4CCB-9A59-5978830A5362}" srcOrd="4" destOrd="0" presId="urn:microsoft.com/office/officeart/2005/8/layout/target1"/>
    <dgm:cxn modelId="{ED5E1016-5AFD-4201-A0EF-A09469232E25}" type="presParOf" srcId="{84065AC7-0202-451C-9F13-E9633D4CFB1D}" destId="{DF1B1C82-A490-4FE0-92E4-6965E93C18C3}" srcOrd="5" destOrd="0" presId="urn:microsoft.com/office/officeart/2005/8/layout/target1"/>
    <dgm:cxn modelId="{E290BF50-3FDF-4F80-8F0A-90760E6F89EF}" type="presParOf" srcId="{84065AC7-0202-451C-9F13-E9633D4CFB1D}" destId="{2425F38A-F9EB-4392-91CA-D7FD684D6497}" srcOrd="6" destOrd="0" presId="urn:microsoft.com/office/officeart/2005/8/layout/target1"/>
    <dgm:cxn modelId="{76E234DA-1A2A-49DD-8769-5F36193D3382}" type="presParOf" srcId="{84065AC7-0202-451C-9F13-E9633D4CFB1D}" destId="{A77BB9B3-ABCE-4635-ADBE-61E00F47D992}" srcOrd="7" destOrd="0" presId="urn:microsoft.com/office/officeart/2005/8/layout/target1"/>
    <dgm:cxn modelId="{21E14C39-35ED-4C63-9F48-05B068BBF401}" type="presParOf" srcId="{84065AC7-0202-451C-9F13-E9633D4CFB1D}" destId="{6062CAA1-EA0A-40C4-9BC4-9BBB4FFFBD78}" srcOrd="8" destOrd="0" presId="urn:microsoft.com/office/officeart/2005/8/layout/target1"/>
    <dgm:cxn modelId="{85DD74C9-A5D3-44AB-B39F-E1424AB02277}" type="presParOf" srcId="{84065AC7-0202-451C-9F13-E9633D4CFB1D}" destId="{35A7888A-2BA0-41FA-96E8-080C507C7665}" srcOrd="9" destOrd="0" presId="urn:microsoft.com/office/officeart/2005/8/layout/target1"/>
    <dgm:cxn modelId="{9F876C9E-D115-4EC2-976D-B0AB7AA8700A}" type="presParOf" srcId="{84065AC7-0202-451C-9F13-E9633D4CFB1D}" destId="{185A136B-6AB5-428D-9976-627E8DA1B7FD}" srcOrd="10" destOrd="0" presId="urn:microsoft.com/office/officeart/2005/8/layout/target1"/>
    <dgm:cxn modelId="{21DA5B03-B103-4A21-BE00-2E76A87A41CA}" type="presParOf" srcId="{84065AC7-0202-451C-9F13-E9633D4CFB1D}" destId="{D8FE4007-7FB6-49C1-B2AB-D8DEF068225B}" srcOrd="11" destOrd="0" presId="urn:microsoft.com/office/officeart/2005/8/layout/target1"/>
    <dgm:cxn modelId="{7629E7B0-8079-4FDC-B056-31ABC09F71D6}" type="presParOf" srcId="{84065AC7-0202-451C-9F13-E9633D4CFB1D}" destId="{70E1FE80-3BCD-4764-8B6E-B4450806FDA7}" srcOrd="12" destOrd="0" presId="urn:microsoft.com/office/officeart/2005/8/layout/target1"/>
    <dgm:cxn modelId="{F0A2CE44-873A-41AC-834F-98FF0AA263D5}" type="presParOf" srcId="{84065AC7-0202-451C-9F13-E9633D4CFB1D}" destId="{3894417C-8A13-4288-89DC-7256FC002A25}" srcOrd="13" destOrd="0" presId="urn:microsoft.com/office/officeart/2005/8/layout/target1"/>
    <dgm:cxn modelId="{4A8F7A2B-4026-440C-957E-A550E9BB1289}" type="presParOf" srcId="{84065AC7-0202-451C-9F13-E9633D4CFB1D}" destId="{957E6F6F-00E9-4552-9E53-9C120CF7D99C}" srcOrd="14" destOrd="0" presId="urn:microsoft.com/office/officeart/2005/8/layout/target1"/>
    <dgm:cxn modelId="{600E3E61-4115-4E94-9C81-6FE3014FDA67}" type="presParOf" srcId="{84065AC7-0202-451C-9F13-E9633D4CFB1D}" destId="{559ECC02-084C-43BA-91AA-0CD85860DC35}" srcOrd="15" destOrd="0" presId="urn:microsoft.com/office/officeart/2005/8/layout/target1"/>
    <dgm:cxn modelId="{2E884B67-BA04-497A-9FE0-A20F1110DF26}" type="presParOf" srcId="{84065AC7-0202-451C-9F13-E9633D4CFB1D}" destId="{EB7CD65D-C508-42CD-B0B5-15F3F8549DF9}" srcOrd="16" destOrd="0" presId="urn:microsoft.com/office/officeart/2005/8/layout/target1"/>
    <dgm:cxn modelId="{3E38B0B7-548A-4B9D-83DC-C660E377E119}" type="presParOf" srcId="{84065AC7-0202-451C-9F13-E9633D4CFB1D}" destId="{B68890A6-2650-4EC0-99D6-84FBF1FDF435}" srcOrd="17" destOrd="0" presId="urn:microsoft.com/office/officeart/2005/8/layout/target1"/>
    <dgm:cxn modelId="{79958B81-4D1B-40A7-8A6B-BE3550C56B2B}" type="presParOf" srcId="{84065AC7-0202-451C-9F13-E9633D4CFB1D}" destId="{4E6C739F-DCD1-4407-A975-C2E4CBE3DF60}" srcOrd="18" destOrd="0" presId="urn:microsoft.com/office/officeart/2005/8/layout/target1"/>
    <dgm:cxn modelId="{1EE3657C-64B4-45BC-AC05-AEACAFDE6290}" type="presParOf" srcId="{84065AC7-0202-451C-9F13-E9633D4CFB1D}" destId="{0FE2890E-359F-4514-A168-9054AE8F3D6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2876C-F08F-449D-B45E-39760FCFC297}" type="doc">
      <dgm:prSet loTypeId="urn:microsoft.com/office/officeart/2008/layout/PictureAccentBlocks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E02C76-F9E7-45F1-86F2-549FB7E106D4}">
      <dgm:prSet phldrT="[文本]"/>
      <dgm:spPr/>
      <dgm:t>
        <a:bodyPr/>
        <a:lstStyle/>
        <a:p>
          <a:endParaRPr lang="zh-CN" altLang="en-US" dirty="0"/>
        </a:p>
      </dgm:t>
    </dgm:pt>
    <dgm:pt modelId="{6A453D1A-EDE8-4B72-A815-CC6D44158DDC}" cxnId="{52840971-C30A-4133-A8E0-5378C52AA615}" type="sibTrans">
      <dgm:prSet/>
      <dgm:spPr/>
      <dgm:t>
        <a:bodyPr/>
        <a:lstStyle/>
        <a:p>
          <a:endParaRPr lang="zh-CN" altLang="en-US"/>
        </a:p>
      </dgm:t>
    </dgm:pt>
    <dgm:pt modelId="{38D8C2E7-9827-4260-B953-5D25253147D8}" cxnId="{52840971-C30A-4133-A8E0-5378C52AA615}" type="parTrans">
      <dgm:prSet/>
      <dgm:spPr/>
      <dgm:t>
        <a:bodyPr/>
        <a:lstStyle/>
        <a:p>
          <a:endParaRPr lang="zh-CN" altLang="en-US"/>
        </a:p>
      </dgm:t>
    </dgm:pt>
    <dgm:pt modelId="{F07C1321-09F3-4D95-9B29-8CE243EAF979}">
      <dgm:prSet phldrT="[文本]"/>
      <dgm:spPr/>
      <dgm:t>
        <a:bodyPr/>
        <a:lstStyle/>
        <a:p>
          <a:endParaRPr lang="zh-CN" altLang="en-US" dirty="0"/>
        </a:p>
      </dgm:t>
    </dgm:pt>
    <dgm:pt modelId="{10A1E524-52F0-48E4-A9BC-A1FFC393F497}" cxnId="{74C5F5D4-FC44-48C9-98F8-129440338A12}" type="parTrans">
      <dgm:prSet/>
      <dgm:spPr/>
      <dgm:t>
        <a:bodyPr/>
        <a:lstStyle/>
        <a:p>
          <a:endParaRPr lang="zh-CN" altLang="en-US"/>
        </a:p>
      </dgm:t>
    </dgm:pt>
    <dgm:pt modelId="{BFEBD071-B4DA-4134-8B9F-5DF646251A91}" cxnId="{74C5F5D4-FC44-48C9-98F8-129440338A12}" type="sibTrans">
      <dgm:prSet/>
      <dgm:spPr/>
      <dgm:t>
        <a:bodyPr/>
        <a:lstStyle/>
        <a:p>
          <a:endParaRPr lang="zh-CN" altLang="en-US"/>
        </a:p>
      </dgm:t>
    </dgm:pt>
    <dgm:pt modelId="{C6A0CBC9-BAC8-4D04-A244-C1206A1033DB}">
      <dgm:prSet phldrT="[文本]"/>
      <dgm:spPr/>
      <dgm:t>
        <a:bodyPr/>
        <a:lstStyle/>
        <a:p>
          <a:endParaRPr lang="zh-CN" altLang="en-US" dirty="0"/>
        </a:p>
      </dgm:t>
    </dgm:pt>
    <dgm:pt modelId="{34F4F439-4E17-4B42-A459-BFD95513253A}" cxnId="{EB3D5EC9-2EA4-43FC-A4D8-76E7E903F069}" type="parTrans">
      <dgm:prSet/>
      <dgm:spPr/>
      <dgm:t>
        <a:bodyPr/>
        <a:lstStyle/>
        <a:p>
          <a:endParaRPr lang="zh-CN" altLang="en-US"/>
        </a:p>
      </dgm:t>
    </dgm:pt>
    <dgm:pt modelId="{FA794C0D-DE7E-4D2B-B5E9-C01BC7371F1A}" cxnId="{EB3D5EC9-2EA4-43FC-A4D8-76E7E903F069}" type="sibTrans">
      <dgm:prSet/>
      <dgm:spPr/>
      <dgm:t>
        <a:bodyPr/>
        <a:lstStyle/>
        <a:p>
          <a:endParaRPr lang="zh-CN" altLang="en-US"/>
        </a:p>
      </dgm:t>
    </dgm:pt>
    <dgm:pt modelId="{E9057FB7-8D75-4380-B23E-ACE6B0D8FA27}">
      <dgm:prSet phldrT="[文本]"/>
      <dgm:spPr/>
      <dgm:t>
        <a:bodyPr/>
        <a:lstStyle/>
        <a:p>
          <a:endParaRPr lang="zh-CN" altLang="en-US" dirty="0"/>
        </a:p>
      </dgm:t>
    </dgm:pt>
    <dgm:pt modelId="{44BE985D-76A8-4E71-AED8-6B7067E65EBB}" cxnId="{5E91034A-1174-4204-8B91-2CEC8DD35E39}" type="parTrans">
      <dgm:prSet/>
      <dgm:spPr/>
      <dgm:t>
        <a:bodyPr/>
        <a:lstStyle/>
        <a:p>
          <a:endParaRPr lang="zh-CN" altLang="en-US"/>
        </a:p>
      </dgm:t>
    </dgm:pt>
    <dgm:pt modelId="{683CFE9D-7677-48AF-8434-5D9E09D29834}" cxnId="{5E91034A-1174-4204-8B91-2CEC8DD35E39}" type="sibTrans">
      <dgm:prSet/>
      <dgm:spPr/>
      <dgm:t>
        <a:bodyPr/>
        <a:lstStyle/>
        <a:p>
          <a:endParaRPr lang="zh-CN" altLang="en-US"/>
        </a:p>
      </dgm:t>
    </dgm:pt>
    <dgm:pt modelId="{C177B9FF-7A08-42C6-8B9C-9A0BF6031179}">
      <dgm:prSet phldrT="[文本]"/>
      <dgm:spPr/>
      <dgm:t>
        <a:bodyPr/>
        <a:lstStyle/>
        <a:p>
          <a:endParaRPr lang="zh-CN" altLang="en-US" dirty="0"/>
        </a:p>
      </dgm:t>
    </dgm:pt>
    <dgm:pt modelId="{774013D2-3DEA-4855-AAAE-73880B39E881}" cxnId="{4F0DDDA5-C3C7-4129-9CB5-AB5C0C738505}" type="parTrans">
      <dgm:prSet/>
      <dgm:spPr/>
      <dgm:t>
        <a:bodyPr/>
        <a:lstStyle/>
        <a:p>
          <a:endParaRPr lang="zh-CN" altLang="en-US"/>
        </a:p>
      </dgm:t>
    </dgm:pt>
    <dgm:pt modelId="{507E662F-E1F4-4DC4-86CA-D5BA75E82A2A}" cxnId="{4F0DDDA5-C3C7-4129-9CB5-AB5C0C738505}" type="sibTrans">
      <dgm:prSet/>
      <dgm:spPr/>
      <dgm:t>
        <a:bodyPr/>
        <a:lstStyle/>
        <a:p>
          <a:endParaRPr lang="zh-CN" altLang="en-US"/>
        </a:p>
      </dgm:t>
    </dgm:pt>
    <dgm:pt modelId="{8C251DF6-3995-4E68-B5E9-E7FDC986F763}">
      <dgm:prSet phldrT="[文本]"/>
      <dgm:spPr/>
      <dgm:t>
        <a:bodyPr/>
        <a:lstStyle/>
        <a:p>
          <a:endParaRPr lang="zh-CN" altLang="en-US" dirty="0"/>
        </a:p>
      </dgm:t>
    </dgm:pt>
    <dgm:pt modelId="{168D6D44-C716-439C-B418-AD6FF489F9E5}" cxnId="{232CB076-B734-4B6F-94FB-42A631D74078}" type="sibTrans">
      <dgm:prSet/>
      <dgm:spPr/>
      <dgm:t>
        <a:bodyPr/>
        <a:lstStyle/>
        <a:p>
          <a:endParaRPr lang="zh-CN" altLang="en-US"/>
        </a:p>
      </dgm:t>
    </dgm:pt>
    <dgm:pt modelId="{DC6ED4D7-4B84-4574-BE44-15FACA261D60}" cxnId="{232CB076-B734-4B6F-94FB-42A631D74078}" type="parTrans">
      <dgm:prSet/>
      <dgm:spPr/>
      <dgm:t>
        <a:bodyPr/>
        <a:lstStyle/>
        <a:p>
          <a:endParaRPr lang="zh-CN" altLang="en-US"/>
        </a:p>
      </dgm:t>
    </dgm:pt>
    <dgm:pt modelId="{7353CAB3-A9B3-4038-9019-74EC24FADD38}" type="pres">
      <dgm:prSet presAssocID="{0DB2876C-F08F-449D-B45E-39760FCFC297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7A99932-D44F-46E5-A5F9-C4D6F5EF1D01}" type="pres">
      <dgm:prSet presAssocID="{B6E02C76-F9E7-45F1-86F2-549FB7E106D4}" presName="composite" presStyleCnt="0"/>
      <dgm:spPr/>
    </dgm:pt>
    <dgm:pt modelId="{32333EBD-C5AF-4831-890B-BFBB9F301B34}" type="pres">
      <dgm:prSet presAssocID="{B6E02C76-F9E7-45F1-86F2-549FB7E106D4}" presName="Image" presStyleLbl="align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1D49E760-AF63-46B1-937C-0494376CF04D}" type="pres">
      <dgm:prSet presAssocID="{B6E02C76-F9E7-45F1-86F2-549FB7E106D4}" presName="Paren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357CB0-BC0E-4E31-A78E-98D2B6BE0EB2}" type="pres">
      <dgm:prSet presAssocID="{6A453D1A-EDE8-4B72-A815-CC6D44158DDC}" presName="sibTrans" presStyleCnt="0"/>
      <dgm:spPr/>
    </dgm:pt>
    <dgm:pt modelId="{DDC98866-4C9E-40D1-B38D-E8B7837E4FD6}" type="pres">
      <dgm:prSet presAssocID="{8C251DF6-3995-4E68-B5E9-E7FDC986F763}" presName="composite" presStyleCnt="0"/>
      <dgm:spPr/>
    </dgm:pt>
    <dgm:pt modelId="{0B5CD0E2-1229-4132-BB3E-D84704A3E65E}" type="pres">
      <dgm:prSet presAssocID="{8C251DF6-3995-4E68-B5E9-E7FDC986F763}" presName="Image" presStyleLbl="alignNod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BE7F9504-0D8B-42E4-A1E5-55462552E7ED}" type="pres">
      <dgm:prSet presAssocID="{8C251DF6-3995-4E68-B5E9-E7FDC986F763}" presName="Paren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BDF5A-40A6-4507-84C9-A7A6FA59297F}" type="pres">
      <dgm:prSet presAssocID="{168D6D44-C716-439C-B418-AD6FF489F9E5}" presName="sibTrans" presStyleCnt="0"/>
      <dgm:spPr/>
    </dgm:pt>
    <dgm:pt modelId="{159F7728-FDED-4465-9201-A8D80D93963B}" type="pres">
      <dgm:prSet presAssocID="{C6A0CBC9-BAC8-4D04-A244-C1206A1033DB}" presName="composite" presStyleCnt="0"/>
      <dgm:spPr/>
    </dgm:pt>
    <dgm:pt modelId="{6DDACC5E-0BE3-4A15-8A93-1D56C1E67028}" type="pres">
      <dgm:prSet presAssocID="{C6A0CBC9-BAC8-4D04-A244-C1206A1033DB}" presName="Image" presStyleLbl="align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0AA8CB39-D2DD-4F15-89FD-C62258D41D75}" type="pres">
      <dgm:prSet presAssocID="{C6A0CBC9-BAC8-4D04-A244-C1206A1033DB}" presName="Paren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34373E-65F5-4CC6-AE94-1FF28D28D219}" type="pres">
      <dgm:prSet presAssocID="{FA794C0D-DE7E-4D2B-B5E9-C01BC7371F1A}" presName="sibTrans" presStyleCnt="0"/>
      <dgm:spPr/>
    </dgm:pt>
    <dgm:pt modelId="{965689C2-0EA7-46CB-B8E3-92C509172E2B}" type="pres">
      <dgm:prSet presAssocID="{E9057FB7-8D75-4380-B23E-ACE6B0D8FA27}" presName="composite" presStyleCnt="0"/>
      <dgm:spPr/>
    </dgm:pt>
    <dgm:pt modelId="{5E6B7CE5-B183-47F4-9B0A-B5F6128566B4}" type="pres">
      <dgm:prSet presAssocID="{E9057FB7-8D75-4380-B23E-ACE6B0D8FA27}" presName="Image" presStyleLbl="alignNode1" presStyleIdx="3" presStyleCnt="6"/>
      <dgm:spPr>
        <a:blipFill>
          <a:blip xmlns:r="http://schemas.openxmlformats.org/officeDocument/2006/relationships" r:embed="rId4"/>
          <a:srcRect/>
          <a:stretch>
            <a:fillRect t="-5000" b="-5000"/>
          </a:stretch>
        </a:blipFill>
      </dgm:spPr>
      <dgm:t>
        <a:bodyPr/>
        <a:lstStyle/>
        <a:p>
          <a:endParaRPr lang="zh-CN" altLang="en-US"/>
        </a:p>
      </dgm:t>
    </dgm:pt>
    <dgm:pt modelId="{4D14DC2E-A372-47F7-B191-18EA42A14C76}" type="pres">
      <dgm:prSet presAssocID="{E9057FB7-8D75-4380-B23E-ACE6B0D8FA27}" presName="Paren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8A20B-C4CF-4F79-A095-5318E001FCC0}" type="pres">
      <dgm:prSet presAssocID="{683CFE9D-7677-48AF-8434-5D9E09D29834}" presName="sibTrans" presStyleCnt="0"/>
      <dgm:spPr/>
    </dgm:pt>
    <dgm:pt modelId="{FA30AADC-EF6C-428A-8191-A15434260957}" type="pres">
      <dgm:prSet presAssocID="{C177B9FF-7A08-42C6-8B9C-9A0BF6031179}" presName="composite" presStyleCnt="0"/>
      <dgm:spPr/>
    </dgm:pt>
    <dgm:pt modelId="{CFE471B8-1030-47CD-9EF4-611933C324A8}" type="pres">
      <dgm:prSet presAssocID="{C177B9FF-7A08-42C6-8B9C-9A0BF6031179}" presName="Image" presStyleLbl="alignNode1" presStyleIdx="4" presStyleCnt="6"/>
      <dgm:spPr>
        <a:blipFill>
          <a:blip xmlns:r="http://schemas.openxmlformats.org/officeDocument/2006/relationships" r:embed="rId5"/>
          <a:srcRect/>
          <a:stretch>
            <a:fillRect l="-7000" r="-7000"/>
          </a:stretch>
        </a:blipFill>
      </dgm:spPr>
      <dgm:t>
        <a:bodyPr/>
        <a:lstStyle/>
        <a:p>
          <a:endParaRPr lang="zh-CN" altLang="en-US"/>
        </a:p>
      </dgm:t>
    </dgm:pt>
    <dgm:pt modelId="{9820A312-9F1F-4433-BF10-AC194536EE05}" type="pres">
      <dgm:prSet presAssocID="{C177B9FF-7A08-42C6-8B9C-9A0BF6031179}" presName="Paren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0D4B7-A15C-4071-AEF4-A1C0DD308DC3}" type="pres">
      <dgm:prSet presAssocID="{507E662F-E1F4-4DC4-86CA-D5BA75E82A2A}" presName="sibTrans" presStyleCnt="0"/>
      <dgm:spPr/>
    </dgm:pt>
    <dgm:pt modelId="{28877FA7-0B82-4A57-A8B2-E12E37833133}" type="pres">
      <dgm:prSet presAssocID="{F07C1321-09F3-4D95-9B29-8CE243EAF979}" presName="composite" presStyleCnt="0"/>
      <dgm:spPr/>
    </dgm:pt>
    <dgm:pt modelId="{E74AE64D-8544-4AC7-9E31-FFCF6AF699C7}" type="pres">
      <dgm:prSet presAssocID="{F07C1321-09F3-4D95-9B29-8CE243EAF979}" presName="Image" presStyleLbl="alignNod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  <dgm:t>
        <a:bodyPr/>
        <a:lstStyle/>
        <a:p>
          <a:endParaRPr lang="zh-CN" altLang="en-US"/>
        </a:p>
      </dgm:t>
    </dgm:pt>
    <dgm:pt modelId="{E1668185-63AC-4D01-91B9-6EA7315229DC}" type="pres">
      <dgm:prSet presAssocID="{F07C1321-09F3-4D95-9B29-8CE243EAF979}" presName="Paren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0DDDA5-C3C7-4129-9CB5-AB5C0C738505}" srcId="{0DB2876C-F08F-449D-B45E-39760FCFC297}" destId="{C177B9FF-7A08-42C6-8B9C-9A0BF6031179}" srcOrd="4" destOrd="0" parTransId="{774013D2-3DEA-4855-AAAE-73880B39E881}" sibTransId="{507E662F-E1F4-4DC4-86CA-D5BA75E82A2A}"/>
    <dgm:cxn modelId="{FD0D85DC-F35D-498E-B64D-B9F4FF9770F7}" type="presOf" srcId="{C6A0CBC9-BAC8-4D04-A244-C1206A1033DB}" destId="{0AA8CB39-D2DD-4F15-89FD-C62258D41D75}" srcOrd="0" destOrd="0" presId="urn:microsoft.com/office/officeart/2008/layout/PictureAccentBlocks"/>
    <dgm:cxn modelId="{232CB076-B734-4B6F-94FB-42A631D74078}" srcId="{0DB2876C-F08F-449D-B45E-39760FCFC297}" destId="{8C251DF6-3995-4E68-B5E9-E7FDC986F763}" srcOrd="1" destOrd="0" parTransId="{DC6ED4D7-4B84-4574-BE44-15FACA261D60}" sibTransId="{168D6D44-C716-439C-B418-AD6FF489F9E5}"/>
    <dgm:cxn modelId="{52840971-C30A-4133-A8E0-5378C52AA615}" srcId="{0DB2876C-F08F-449D-B45E-39760FCFC297}" destId="{B6E02C76-F9E7-45F1-86F2-549FB7E106D4}" srcOrd="0" destOrd="0" parTransId="{38D8C2E7-9827-4260-B953-5D25253147D8}" sibTransId="{6A453D1A-EDE8-4B72-A815-CC6D44158DDC}"/>
    <dgm:cxn modelId="{EB3D5EC9-2EA4-43FC-A4D8-76E7E903F069}" srcId="{0DB2876C-F08F-449D-B45E-39760FCFC297}" destId="{C6A0CBC9-BAC8-4D04-A244-C1206A1033DB}" srcOrd="2" destOrd="0" parTransId="{34F4F439-4E17-4B42-A459-BFD95513253A}" sibTransId="{FA794C0D-DE7E-4D2B-B5E9-C01BC7371F1A}"/>
    <dgm:cxn modelId="{74C5F5D4-FC44-48C9-98F8-129440338A12}" srcId="{0DB2876C-F08F-449D-B45E-39760FCFC297}" destId="{F07C1321-09F3-4D95-9B29-8CE243EAF979}" srcOrd="5" destOrd="0" parTransId="{10A1E524-52F0-48E4-A9BC-A1FFC393F497}" sibTransId="{BFEBD071-B4DA-4134-8B9F-5DF646251A91}"/>
    <dgm:cxn modelId="{CA302430-4B57-498B-B005-F988C6F7CCBF}" type="presOf" srcId="{8C251DF6-3995-4E68-B5E9-E7FDC986F763}" destId="{BE7F9504-0D8B-42E4-A1E5-55462552E7ED}" srcOrd="0" destOrd="0" presId="urn:microsoft.com/office/officeart/2008/layout/PictureAccentBlocks"/>
    <dgm:cxn modelId="{BFCF23BA-4348-440A-95CA-5165191092A0}" type="presOf" srcId="{F07C1321-09F3-4D95-9B29-8CE243EAF979}" destId="{E1668185-63AC-4D01-91B9-6EA7315229DC}" srcOrd="0" destOrd="0" presId="urn:microsoft.com/office/officeart/2008/layout/PictureAccentBlocks"/>
    <dgm:cxn modelId="{BBCC67D9-036D-4CA9-BC14-370B0E550C15}" type="presOf" srcId="{0DB2876C-F08F-449D-B45E-39760FCFC297}" destId="{7353CAB3-A9B3-4038-9019-74EC24FADD38}" srcOrd="0" destOrd="0" presId="urn:microsoft.com/office/officeart/2008/layout/PictureAccentBlocks"/>
    <dgm:cxn modelId="{553E1644-695E-4DA2-B76B-5177F44C9302}" type="presOf" srcId="{E9057FB7-8D75-4380-B23E-ACE6B0D8FA27}" destId="{4D14DC2E-A372-47F7-B191-18EA42A14C76}" srcOrd="0" destOrd="0" presId="urn:microsoft.com/office/officeart/2008/layout/PictureAccentBlocks"/>
    <dgm:cxn modelId="{384F1EAE-BE3A-4A18-B1F7-5CE0F625C3B7}" type="presOf" srcId="{B6E02C76-F9E7-45F1-86F2-549FB7E106D4}" destId="{1D49E760-AF63-46B1-937C-0494376CF04D}" srcOrd="0" destOrd="0" presId="urn:microsoft.com/office/officeart/2008/layout/PictureAccentBlocks"/>
    <dgm:cxn modelId="{5E91034A-1174-4204-8B91-2CEC8DD35E39}" srcId="{0DB2876C-F08F-449D-B45E-39760FCFC297}" destId="{E9057FB7-8D75-4380-B23E-ACE6B0D8FA27}" srcOrd="3" destOrd="0" parTransId="{44BE985D-76A8-4E71-AED8-6B7067E65EBB}" sibTransId="{683CFE9D-7677-48AF-8434-5D9E09D29834}"/>
    <dgm:cxn modelId="{773D242B-5772-4EC0-825E-309EF2AFD117}" type="presOf" srcId="{C177B9FF-7A08-42C6-8B9C-9A0BF6031179}" destId="{9820A312-9F1F-4433-BF10-AC194536EE05}" srcOrd="0" destOrd="0" presId="urn:microsoft.com/office/officeart/2008/layout/PictureAccentBlocks"/>
    <dgm:cxn modelId="{235B4731-DC49-45A8-9F39-BF5D5B83BF1D}" type="presParOf" srcId="{7353CAB3-A9B3-4038-9019-74EC24FADD38}" destId="{B7A99932-D44F-46E5-A5F9-C4D6F5EF1D01}" srcOrd="0" destOrd="0" presId="urn:microsoft.com/office/officeart/2008/layout/PictureAccentBlocks"/>
    <dgm:cxn modelId="{7AC9DA5E-DDB3-40FC-86A0-C83F295FF6F8}" type="presParOf" srcId="{B7A99932-D44F-46E5-A5F9-C4D6F5EF1D01}" destId="{32333EBD-C5AF-4831-890B-BFBB9F301B34}" srcOrd="0" destOrd="0" presId="urn:microsoft.com/office/officeart/2008/layout/PictureAccentBlocks"/>
    <dgm:cxn modelId="{72B582B8-19CE-4C73-BFFE-476F89F73501}" type="presParOf" srcId="{B7A99932-D44F-46E5-A5F9-C4D6F5EF1D01}" destId="{1D49E760-AF63-46B1-937C-0494376CF04D}" srcOrd="1" destOrd="0" presId="urn:microsoft.com/office/officeart/2008/layout/PictureAccentBlocks"/>
    <dgm:cxn modelId="{FB00BCB0-47B5-472A-B5E1-9437D0104A65}" type="presParOf" srcId="{7353CAB3-A9B3-4038-9019-74EC24FADD38}" destId="{89357CB0-BC0E-4E31-A78E-98D2B6BE0EB2}" srcOrd="1" destOrd="0" presId="urn:microsoft.com/office/officeart/2008/layout/PictureAccentBlocks"/>
    <dgm:cxn modelId="{1854D2FE-6CEE-43D2-B4B2-5B7010ED74C3}" type="presParOf" srcId="{7353CAB3-A9B3-4038-9019-74EC24FADD38}" destId="{DDC98866-4C9E-40D1-B38D-E8B7837E4FD6}" srcOrd="2" destOrd="0" presId="urn:microsoft.com/office/officeart/2008/layout/PictureAccentBlocks"/>
    <dgm:cxn modelId="{6BB0823A-90EF-42F0-80EB-79DEE9FB0A2B}" type="presParOf" srcId="{DDC98866-4C9E-40D1-B38D-E8B7837E4FD6}" destId="{0B5CD0E2-1229-4132-BB3E-D84704A3E65E}" srcOrd="0" destOrd="0" presId="urn:microsoft.com/office/officeart/2008/layout/PictureAccentBlocks"/>
    <dgm:cxn modelId="{028F39EA-FB36-4A71-BDF3-FA619B17362A}" type="presParOf" srcId="{DDC98866-4C9E-40D1-B38D-E8B7837E4FD6}" destId="{BE7F9504-0D8B-42E4-A1E5-55462552E7ED}" srcOrd="1" destOrd="0" presId="urn:microsoft.com/office/officeart/2008/layout/PictureAccentBlocks"/>
    <dgm:cxn modelId="{6FC73274-587A-4779-8441-A770DC80ADA1}" type="presParOf" srcId="{7353CAB3-A9B3-4038-9019-74EC24FADD38}" destId="{DF3BDF5A-40A6-4507-84C9-A7A6FA59297F}" srcOrd="3" destOrd="0" presId="urn:microsoft.com/office/officeart/2008/layout/PictureAccentBlocks"/>
    <dgm:cxn modelId="{20987A74-03A0-454F-8E05-90C47479ADBE}" type="presParOf" srcId="{7353CAB3-A9B3-4038-9019-74EC24FADD38}" destId="{159F7728-FDED-4465-9201-A8D80D93963B}" srcOrd="4" destOrd="0" presId="urn:microsoft.com/office/officeart/2008/layout/PictureAccentBlocks"/>
    <dgm:cxn modelId="{38F101F4-5B4D-4B15-BBD7-8C2C95D43101}" type="presParOf" srcId="{159F7728-FDED-4465-9201-A8D80D93963B}" destId="{6DDACC5E-0BE3-4A15-8A93-1D56C1E67028}" srcOrd="0" destOrd="0" presId="urn:microsoft.com/office/officeart/2008/layout/PictureAccentBlocks"/>
    <dgm:cxn modelId="{5614A327-33EB-4654-A86A-52A0D98D1E49}" type="presParOf" srcId="{159F7728-FDED-4465-9201-A8D80D93963B}" destId="{0AA8CB39-D2DD-4F15-89FD-C62258D41D75}" srcOrd="1" destOrd="0" presId="urn:microsoft.com/office/officeart/2008/layout/PictureAccentBlocks"/>
    <dgm:cxn modelId="{9F45D277-E6B0-410E-9C8D-BC696DE3C5C5}" type="presParOf" srcId="{7353CAB3-A9B3-4038-9019-74EC24FADD38}" destId="{6B34373E-65F5-4CC6-AE94-1FF28D28D219}" srcOrd="5" destOrd="0" presId="urn:microsoft.com/office/officeart/2008/layout/PictureAccentBlocks"/>
    <dgm:cxn modelId="{56008F35-279B-4C8B-86ED-18DD1BCCAB91}" type="presParOf" srcId="{7353CAB3-A9B3-4038-9019-74EC24FADD38}" destId="{965689C2-0EA7-46CB-B8E3-92C509172E2B}" srcOrd="6" destOrd="0" presId="urn:microsoft.com/office/officeart/2008/layout/PictureAccentBlocks"/>
    <dgm:cxn modelId="{D74D0F5A-E90B-41CB-9563-8DBCF0447EAE}" type="presParOf" srcId="{965689C2-0EA7-46CB-B8E3-92C509172E2B}" destId="{5E6B7CE5-B183-47F4-9B0A-B5F6128566B4}" srcOrd="0" destOrd="0" presId="urn:microsoft.com/office/officeart/2008/layout/PictureAccentBlocks"/>
    <dgm:cxn modelId="{CEFAD3BB-5B81-430A-9953-85BFC40802D7}" type="presParOf" srcId="{965689C2-0EA7-46CB-B8E3-92C509172E2B}" destId="{4D14DC2E-A372-47F7-B191-18EA42A14C76}" srcOrd="1" destOrd="0" presId="urn:microsoft.com/office/officeart/2008/layout/PictureAccentBlocks"/>
    <dgm:cxn modelId="{BD41AD31-13ED-450A-B32B-956450DB31D6}" type="presParOf" srcId="{7353CAB3-A9B3-4038-9019-74EC24FADD38}" destId="{27D8A20B-C4CF-4F79-A095-5318E001FCC0}" srcOrd="7" destOrd="0" presId="urn:microsoft.com/office/officeart/2008/layout/PictureAccentBlocks"/>
    <dgm:cxn modelId="{787750D7-6C55-45AC-9931-BE5D864EDDE8}" type="presParOf" srcId="{7353CAB3-A9B3-4038-9019-74EC24FADD38}" destId="{FA30AADC-EF6C-428A-8191-A15434260957}" srcOrd="8" destOrd="0" presId="urn:microsoft.com/office/officeart/2008/layout/PictureAccentBlocks"/>
    <dgm:cxn modelId="{B967FC9A-F7AB-48B9-9719-DA0F065FB11E}" type="presParOf" srcId="{FA30AADC-EF6C-428A-8191-A15434260957}" destId="{CFE471B8-1030-47CD-9EF4-611933C324A8}" srcOrd="0" destOrd="0" presId="urn:microsoft.com/office/officeart/2008/layout/PictureAccentBlocks"/>
    <dgm:cxn modelId="{520ADF6F-2FAE-4917-8DF4-7E645ACC6D48}" type="presParOf" srcId="{FA30AADC-EF6C-428A-8191-A15434260957}" destId="{9820A312-9F1F-4433-BF10-AC194536EE05}" srcOrd="1" destOrd="0" presId="urn:microsoft.com/office/officeart/2008/layout/PictureAccentBlocks"/>
    <dgm:cxn modelId="{C7E53BA0-BB42-4EC4-858C-2E214692AF67}" type="presParOf" srcId="{7353CAB3-A9B3-4038-9019-74EC24FADD38}" destId="{1EE0D4B7-A15C-4071-AEF4-A1C0DD308DC3}" srcOrd="9" destOrd="0" presId="urn:microsoft.com/office/officeart/2008/layout/PictureAccentBlocks"/>
    <dgm:cxn modelId="{9F2AE695-FC14-4553-ADD7-91F08C4E51DD}" type="presParOf" srcId="{7353CAB3-A9B3-4038-9019-74EC24FADD38}" destId="{28877FA7-0B82-4A57-A8B2-E12E37833133}" srcOrd="10" destOrd="0" presId="urn:microsoft.com/office/officeart/2008/layout/PictureAccentBlocks"/>
    <dgm:cxn modelId="{24300B69-8C49-43BA-82C9-1CEE2070E722}" type="presParOf" srcId="{28877FA7-0B82-4A57-A8B2-E12E37833133}" destId="{E74AE64D-8544-4AC7-9E31-FFCF6AF699C7}" srcOrd="0" destOrd="0" presId="urn:microsoft.com/office/officeart/2008/layout/PictureAccentBlocks"/>
    <dgm:cxn modelId="{DA929C24-2D07-4467-983A-1DE38407EF07}" type="presParOf" srcId="{28877FA7-0B82-4A57-A8B2-E12E37833133}" destId="{E1668185-63AC-4D01-91B9-6EA7315229DC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D8B1D-0C55-443B-B8B3-C4E4BE11F7C4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91213A-7BC2-4423-BB7B-1FED2834212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91ECE19-B666-487E-92DF-C73688CBF938}" cxnId="{AEDD9861-8338-4414-A30B-063B0D53C731}" type="parTrans">
      <dgm:prSet/>
      <dgm:spPr/>
      <dgm:t>
        <a:bodyPr/>
        <a:lstStyle/>
        <a:p>
          <a:endParaRPr lang="zh-CN" altLang="en-US"/>
        </a:p>
      </dgm:t>
    </dgm:pt>
    <dgm:pt modelId="{595B2D9C-C11B-4573-8503-AA6BEC0E9561}" cxnId="{AEDD9861-8338-4414-A30B-063B0D53C731}" type="sibTrans">
      <dgm:prSet/>
      <dgm:spPr/>
      <dgm:t>
        <a:bodyPr/>
        <a:lstStyle/>
        <a:p>
          <a:endParaRPr lang="zh-CN" altLang="en-US"/>
        </a:p>
      </dgm:t>
    </dgm:pt>
    <dgm:pt modelId="{D12F4D1C-8521-429E-8A5A-837DC41068F5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2EAAAE9-D3EE-4FD9-A2C3-F0D79EEAE01A}" cxnId="{A7147E02-1DFE-4FDE-9B57-B2A36F6B5A1E}" type="parTrans">
      <dgm:prSet/>
      <dgm:spPr/>
      <dgm:t>
        <a:bodyPr/>
        <a:lstStyle/>
        <a:p>
          <a:endParaRPr lang="zh-CN" altLang="en-US"/>
        </a:p>
      </dgm:t>
    </dgm:pt>
    <dgm:pt modelId="{195B517B-5A0C-4C8C-966D-AC42CCEEB422}" cxnId="{A7147E02-1DFE-4FDE-9B57-B2A36F6B5A1E}" type="sibTrans">
      <dgm:prSet/>
      <dgm:spPr/>
      <dgm:t>
        <a:bodyPr/>
        <a:lstStyle/>
        <a:p>
          <a:endParaRPr lang="zh-CN" altLang="en-US"/>
        </a:p>
      </dgm:t>
    </dgm:pt>
    <dgm:pt modelId="{E96FDCC7-E4B5-4581-BD59-91D7B451DFA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8818F8EF-D7E7-4C68-B643-0E9422A72420}" cxnId="{F20F81EE-2070-4645-BE9A-CC59A83B6489}" type="parTrans">
      <dgm:prSet/>
      <dgm:spPr/>
      <dgm:t>
        <a:bodyPr/>
        <a:lstStyle/>
        <a:p>
          <a:endParaRPr lang="zh-CN" altLang="en-US"/>
        </a:p>
      </dgm:t>
    </dgm:pt>
    <dgm:pt modelId="{C5C2CDC1-F9FD-4503-9C5C-AB49BE7AA528}" cxnId="{F20F81EE-2070-4645-BE9A-CC59A83B6489}" type="sibTrans">
      <dgm:prSet/>
      <dgm:spPr/>
      <dgm:t>
        <a:bodyPr/>
        <a:lstStyle/>
        <a:p>
          <a:endParaRPr lang="zh-CN" altLang="en-US"/>
        </a:p>
      </dgm:t>
    </dgm:pt>
    <dgm:pt modelId="{89478F08-4A9E-4F4C-AE0F-D059EF78B717}">
      <dgm:prSet phldrT="[文本]"/>
      <dgm:spPr/>
      <dgm:t>
        <a:bodyPr/>
        <a:lstStyle/>
        <a:p>
          <a:endParaRPr lang="zh-CN" altLang="en-US" dirty="0"/>
        </a:p>
      </dgm:t>
    </dgm:pt>
    <dgm:pt modelId="{9976FC43-DE72-4E27-A756-F700231F5F50}" cxnId="{0366FEBF-443B-40F3-AF5E-E8F156632CEE}" type="sibTrans">
      <dgm:prSet/>
      <dgm:spPr/>
      <dgm:t>
        <a:bodyPr/>
        <a:lstStyle/>
        <a:p>
          <a:endParaRPr lang="zh-CN" altLang="en-US"/>
        </a:p>
      </dgm:t>
    </dgm:pt>
    <dgm:pt modelId="{C2C5A018-106E-4D2C-9315-DD249C0562AF}" cxnId="{0366FEBF-443B-40F3-AF5E-E8F156632CEE}" type="parTrans">
      <dgm:prSet/>
      <dgm:spPr/>
      <dgm:t>
        <a:bodyPr/>
        <a:lstStyle/>
        <a:p>
          <a:endParaRPr lang="zh-CN" altLang="en-US"/>
        </a:p>
      </dgm:t>
    </dgm:pt>
    <dgm:pt modelId="{971E6BBF-0407-43B5-A454-63BC90B5FA3A}">
      <dgm:prSet phldrT="[文本]"/>
      <dgm:spPr/>
      <dgm:t>
        <a:bodyPr/>
        <a:lstStyle/>
        <a:p>
          <a:endParaRPr lang="zh-CN" altLang="en-US" dirty="0"/>
        </a:p>
      </dgm:t>
    </dgm:pt>
    <dgm:pt modelId="{8A49B3BF-68EB-4762-8056-69D8409D8511}" cxnId="{3E6A9D6B-AE30-4CF9-A934-B2D252CD299D}" type="parTrans">
      <dgm:prSet/>
      <dgm:spPr/>
      <dgm:t>
        <a:bodyPr/>
        <a:lstStyle/>
        <a:p>
          <a:endParaRPr lang="zh-CN" altLang="en-US"/>
        </a:p>
      </dgm:t>
    </dgm:pt>
    <dgm:pt modelId="{786CDD46-7744-48B5-A099-A6421FEE8FD6}" cxnId="{3E6A9D6B-AE30-4CF9-A934-B2D252CD299D}" type="sibTrans">
      <dgm:prSet/>
      <dgm:spPr/>
      <dgm:t>
        <a:bodyPr/>
        <a:lstStyle/>
        <a:p>
          <a:endParaRPr lang="zh-CN" altLang="en-US"/>
        </a:p>
      </dgm:t>
    </dgm:pt>
    <dgm:pt modelId="{439023B7-AA81-4984-BEFA-BD1F54C24266}">
      <dgm:prSet phldrT="[文本]"/>
      <dgm:spPr/>
      <dgm:t>
        <a:bodyPr/>
        <a:lstStyle/>
        <a:p>
          <a:endParaRPr lang="zh-CN" altLang="en-US" dirty="0"/>
        </a:p>
      </dgm:t>
    </dgm:pt>
    <dgm:pt modelId="{410CBFCF-FF84-46FA-94E0-7C8FF0272236}" cxnId="{50EBAE90-482B-4018-A508-990A10EC6710}" type="parTrans">
      <dgm:prSet/>
      <dgm:spPr/>
      <dgm:t>
        <a:bodyPr/>
        <a:lstStyle/>
        <a:p>
          <a:endParaRPr lang="zh-CN" altLang="en-US"/>
        </a:p>
      </dgm:t>
    </dgm:pt>
    <dgm:pt modelId="{EC59D0EB-308C-4284-B32D-18BACE7333EB}" cxnId="{50EBAE90-482B-4018-A508-990A10EC6710}" type="sibTrans">
      <dgm:prSet/>
      <dgm:spPr/>
      <dgm:t>
        <a:bodyPr/>
        <a:lstStyle/>
        <a:p>
          <a:endParaRPr lang="zh-CN" altLang="en-US"/>
        </a:p>
      </dgm:t>
    </dgm:pt>
    <dgm:pt modelId="{52D3B894-9B62-4424-8C7B-04D09B2B9411}" type="pres">
      <dgm:prSet presAssocID="{82DD8B1D-0C55-443B-B8B3-C4E4BE11F7C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3F856A-886E-42EC-AC38-C00E0241CD30}" type="pres">
      <dgm:prSet presAssocID="{C491213A-7BC2-4423-BB7B-1FED2834212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87D45-9203-48E1-A085-235ACDCEC366}" type="pres">
      <dgm:prSet presAssocID="{595B2D9C-C11B-4573-8503-AA6BEC0E956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FA4B2CA-D770-4367-9636-F9068A082D56}" type="pres">
      <dgm:prSet presAssocID="{D12F4D1C-8521-429E-8A5A-837DC41068F5}" presName="middleNode" presStyleCnt="0"/>
      <dgm:spPr/>
    </dgm:pt>
    <dgm:pt modelId="{261739CC-804A-417A-B3C1-5FFD6815E236}" type="pres">
      <dgm:prSet presAssocID="{D12F4D1C-8521-429E-8A5A-837DC41068F5}" presName="padding" presStyleLbl="node1" presStyleIdx="0" presStyleCnt="6"/>
      <dgm:spPr/>
    </dgm:pt>
    <dgm:pt modelId="{C449AC04-C69E-4211-B44A-2B72FDB7FD3A}" type="pres">
      <dgm:prSet presAssocID="{D12F4D1C-8521-429E-8A5A-837DC41068F5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BAFBD-0EEE-4F30-A334-02B258EE38FD}" type="pres">
      <dgm:prSet presAssocID="{195B517B-5A0C-4C8C-966D-AC42CCEEB42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6B5D4C4-B41A-4DA1-B682-B3669FDF80DF}" type="pres">
      <dgm:prSet presAssocID="{E96FDCC7-E4B5-4581-BD59-91D7B451DFAC}" presName="middleNode" presStyleCnt="0"/>
      <dgm:spPr/>
    </dgm:pt>
    <dgm:pt modelId="{0ABFC493-738C-48ED-8287-B4BB78C702B4}" type="pres">
      <dgm:prSet presAssocID="{E96FDCC7-E4B5-4581-BD59-91D7B451DFAC}" presName="padding" presStyleLbl="node1" presStyleIdx="1" presStyleCnt="6"/>
      <dgm:spPr/>
    </dgm:pt>
    <dgm:pt modelId="{D7D95CDB-3D17-4C34-A343-63163F5F77C8}" type="pres">
      <dgm:prSet presAssocID="{E96FDCC7-E4B5-4581-BD59-91D7B451DFA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42331-549B-4D0D-B1B5-81FF18D21FEB}" type="pres">
      <dgm:prSet presAssocID="{C5C2CDC1-F9FD-4503-9C5C-AB49BE7AA52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1FB216-B029-4495-92ED-8636DD27A536}" type="pres">
      <dgm:prSet presAssocID="{971E6BBF-0407-43B5-A454-63BC90B5FA3A}" presName="middleNode" presStyleCnt="0"/>
      <dgm:spPr/>
    </dgm:pt>
    <dgm:pt modelId="{EF217EBC-A5F2-419D-9D91-0AC88805E879}" type="pres">
      <dgm:prSet presAssocID="{971E6BBF-0407-43B5-A454-63BC90B5FA3A}" presName="padding" presStyleLbl="node1" presStyleIdx="2" presStyleCnt="6"/>
      <dgm:spPr/>
    </dgm:pt>
    <dgm:pt modelId="{50416B53-22C1-4B16-971D-757C66A0CFD3}" type="pres">
      <dgm:prSet presAssocID="{971E6BBF-0407-43B5-A454-63BC90B5FA3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A6A2-8E11-4992-A2C8-6EB7D5EE18A9}" type="pres">
      <dgm:prSet presAssocID="{786CDD46-7744-48B5-A099-A6421FEE8FD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43C95E3-85CF-4779-BBD7-9FC234D31661}" type="pres">
      <dgm:prSet presAssocID="{439023B7-AA81-4984-BEFA-BD1F54C24266}" presName="middleNode" presStyleCnt="0"/>
      <dgm:spPr/>
    </dgm:pt>
    <dgm:pt modelId="{D64CD191-3213-4CEB-A1EF-38D1C77CE517}" type="pres">
      <dgm:prSet presAssocID="{439023B7-AA81-4984-BEFA-BD1F54C24266}" presName="padding" presStyleLbl="node1" presStyleIdx="3" presStyleCnt="6"/>
      <dgm:spPr/>
    </dgm:pt>
    <dgm:pt modelId="{10673B6A-85A1-4AF4-82A2-DC3FE71FAB1D}" type="pres">
      <dgm:prSet presAssocID="{439023B7-AA81-4984-BEFA-BD1F54C24266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773C-FD58-43B8-B3D9-12FDA966ADD3}" type="pres">
      <dgm:prSet presAssocID="{EC59D0EB-308C-4284-B32D-18BACE7333E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F56BB6C-BC06-4832-ACDA-3DB970012C83}" type="pres">
      <dgm:prSet presAssocID="{89478F08-4A9E-4F4C-AE0F-D059EF78B717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EBAE90-482B-4018-A508-990A10EC6710}" srcId="{82DD8B1D-0C55-443B-B8B3-C4E4BE11F7C4}" destId="{439023B7-AA81-4984-BEFA-BD1F54C24266}" srcOrd="4" destOrd="0" parTransId="{410CBFCF-FF84-46FA-94E0-7C8FF0272236}" sibTransId="{EC59D0EB-308C-4284-B32D-18BACE7333EB}"/>
    <dgm:cxn modelId="{DECD8116-BC50-4591-86FA-558BFFED8E71}" type="presOf" srcId="{C5C2CDC1-F9FD-4503-9C5C-AB49BE7AA528}" destId="{5E042331-549B-4D0D-B1B5-81FF18D21FEB}" srcOrd="0" destOrd="0" presId="urn:microsoft.com/office/officeart/2005/8/layout/bProcess2"/>
    <dgm:cxn modelId="{6DB1667E-4969-48E6-9140-F9F4E9BA6870}" type="presOf" srcId="{D12F4D1C-8521-429E-8A5A-837DC41068F5}" destId="{C449AC04-C69E-4211-B44A-2B72FDB7FD3A}" srcOrd="0" destOrd="0" presId="urn:microsoft.com/office/officeart/2005/8/layout/bProcess2"/>
    <dgm:cxn modelId="{E18F56D4-7EA7-431A-8C6E-9BFB926F92CA}" type="presOf" srcId="{C491213A-7BC2-4423-BB7B-1FED2834212C}" destId="{713F856A-886E-42EC-AC38-C00E0241CD30}" srcOrd="0" destOrd="0" presId="urn:microsoft.com/office/officeart/2005/8/layout/bProcess2"/>
    <dgm:cxn modelId="{EB633E21-B5AB-454C-9462-B703F11D617F}" type="presOf" srcId="{595B2D9C-C11B-4573-8503-AA6BEC0E9561}" destId="{83D87D45-9203-48E1-A085-235ACDCEC366}" srcOrd="0" destOrd="0" presId="urn:microsoft.com/office/officeart/2005/8/layout/bProcess2"/>
    <dgm:cxn modelId="{AEDD9861-8338-4414-A30B-063B0D53C731}" srcId="{82DD8B1D-0C55-443B-B8B3-C4E4BE11F7C4}" destId="{C491213A-7BC2-4423-BB7B-1FED2834212C}" srcOrd="0" destOrd="0" parTransId="{291ECE19-B666-487E-92DF-C73688CBF938}" sibTransId="{595B2D9C-C11B-4573-8503-AA6BEC0E9561}"/>
    <dgm:cxn modelId="{6380919F-AC3B-47AE-A5C4-D0ACB88F89E6}" type="presOf" srcId="{439023B7-AA81-4984-BEFA-BD1F54C24266}" destId="{10673B6A-85A1-4AF4-82A2-DC3FE71FAB1D}" srcOrd="0" destOrd="0" presId="urn:microsoft.com/office/officeart/2005/8/layout/bProcess2"/>
    <dgm:cxn modelId="{3E6A9D6B-AE30-4CF9-A934-B2D252CD299D}" srcId="{82DD8B1D-0C55-443B-B8B3-C4E4BE11F7C4}" destId="{971E6BBF-0407-43B5-A454-63BC90B5FA3A}" srcOrd="3" destOrd="0" parTransId="{8A49B3BF-68EB-4762-8056-69D8409D8511}" sibTransId="{786CDD46-7744-48B5-A099-A6421FEE8FD6}"/>
    <dgm:cxn modelId="{9CF5E491-FF5C-4C46-8F4E-F0DA4FD7F042}" type="presOf" srcId="{89478F08-4A9E-4F4C-AE0F-D059EF78B717}" destId="{FF56BB6C-BC06-4832-ACDA-3DB970012C83}" srcOrd="0" destOrd="0" presId="urn:microsoft.com/office/officeart/2005/8/layout/bProcess2"/>
    <dgm:cxn modelId="{0366FEBF-443B-40F3-AF5E-E8F156632CEE}" srcId="{82DD8B1D-0C55-443B-B8B3-C4E4BE11F7C4}" destId="{89478F08-4A9E-4F4C-AE0F-D059EF78B717}" srcOrd="5" destOrd="0" parTransId="{C2C5A018-106E-4D2C-9315-DD249C0562AF}" sibTransId="{9976FC43-DE72-4E27-A756-F700231F5F50}"/>
    <dgm:cxn modelId="{A7861E73-5EF8-4D8B-A734-3BC6DFAB98F1}" type="presOf" srcId="{971E6BBF-0407-43B5-A454-63BC90B5FA3A}" destId="{50416B53-22C1-4B16-971D-757C66A0CFD3}" srcOrd="0" destOrd="0" presId="urn:microsoft.com/office/officeart/2005/8/layout/bProcess2"/>
    <dgm:cxn modelId="{95912723-6CE3-43C9-A15D-0C8CA2634BDD}" type="presOf" srcId="{EC59D0EB-308C-4284-B32D-18BACE7333EB}" destId="{F10B773C-FD58-43B8-B3D9-12FDA966ADD3}" srcOrd="0" destOrd="0" presId="urn:microsoft.com/office/officeart/2005/8/layout/bProcess2"/>
    <dgm:cxn modelId="{94E0B5FD-EF3B-489F-8FFF-16BA1CC806A2}" type="presOf" srcId="{82DD8B1D-0C55-443B-B8B3-C4E4BE11F7C4}" destId="{52D3B894-9B62-4424-8C7B-04D09B2B9411}" srcOrd="0" destOrd="0" presId="urn:microsoft.com/office/officeart/2005/8/layout/bProcess2"/>
    <dgm:cxn modelId="{63B2C7D2-F4FB-4A67-91AC-96213EEE22B0}" type="presOf" srcId="{E96FDCC7-E4B5-4581-BD59-91D7B451DFAC}" destId="{D7D95CDB-3D17-4C34-A343-63163F5F77C8}" srcOrd="0" destOrd="0" presId="urn:microsoft.com/office/officeart/2005/8/layout/bProcess2"/>
    <dgm:cxn modelId="{B0B3AF87-8404-4BAF-B86C-F807F6A131EC}" type="presOf" srcId="{195B517B-5A0C-4C8C-966D-AC42CCEEB422}" destId="{F02BAFBD-0EEE-4F30-A334-02B258EE38FD}" srcOrd="0" destOrd="0" presId="urn:microsoft.com/office/officeart/2005/8/layout/bProcess2"/>
    <dgm:cxn modelId="{F20F81EE-2070-4645-BE9A-CC59A83B6489}" srcId="{82DD8B1D-0C55-443B-B8B3-C4E4BE11F7C4}" destId="{E96FDCC7-E4B5-4581-BD59-91D7B451DFAC}" srcOrd="2" destOrd="0" parTransId="{8818F8EF-D7E7-4C68-B643-0E9422A72420}" sibTransId="{C5C2CDC1-F9FD-4503-9C5C-AB49BE7AA528}"/>
    <dgm:cxn modelId="{FABAC1B1-12EC-47E0-99AC-9920D960B785}" type="presOf" srcId="{786CDD46-7744-48B5-A099-A6421FEE8FD6}" destId="{17F8A6A2-8E11-4992-A2C8-6EB7D5EE18A9}" srcOrd="0" destOrd="0" presId="urn:microsoft.com/office/officeart/2005/8/layout/bProcess2"/>
    <dgm:cxn modelId="{A7147E02-1DFE-4FDE-9B57-B2A36F6B5A1E}" srcId="{82DD8B1D-0C55-443B-B8B3-C4E4BE11F7C4}" destId="{D12F4D1C-8521-429E-8A5A-837DC41068F5}" srcOrd="1" destOrd="0" parTransId="{22EAAAE9-D3EE-4FD9-A2C3-F0D79EEAE01A}" sibTransId="{195B517B-5A0C-4C8C-966D-AC42CCEEB422}"/>
    <dgm:cxn modelId="{F7F07060-4117-432D-81D5-1484FF86AB37}" type="presParOf" srcId="{52D3B894-9B62-4424-8C7B-04D09B2B9411}" destId="{713F856A-886E-42EC-AC38-C00E0241CD30}" srcOrd="0" destOrd="0" presId="urn:microsoft.com/office/officeart/2005/8/layout/bProcess2"/>
    <dgm:cxn modelId="{FA020847-8131-4E7A-9EA2-4F8083D84961}" type="presParOf" srcId="{52D3B894-9B62-4424-8C7B-04D09B2B9411}" destId="{83D87D45-9203-48E1-A085-235ACDCEC366}" srcOrd="1" destOrd="0" presId="urn:microsoft.com/office/officeart/2005/8/layout/bProcess2"/>
    <dgm:cxn modelId="{5F373FCE-4B67-4E97-8773-E82EEE1072FE}" type="presParOf" srcId="{52D3B894-9B62-4424-8C7B-04D09B2B9411}" destId="{2FA4B2CA-D770-4367-9636-F9068A082D56}" srcOrd="2" destOrd="0" presId="urn:microsoft.com/office/officeart/2005/8/layout/bProcess2"/>
    <dgm:cxn modelId="{3CAB40E2-86AC-460C-B321-A8DCE4EBC6D7}" type="presParOf" srcId="{2FA4B2CA-D770-4367-9636-F9068A082D56}" destId="{261739CC-804A-417A-B3C1-5FFD6815E236}" srcOrd="0" destOrd="0" presId="urn:microsoft.com/office/officeart/2005/8/layout/bProcess2"/>
    <dgm:cxn modelId="{0B39F08A-BAC7-4C17-995D-A2577F8B9955}" type="presParOf" srcId="{2FA4B2CA-D770-4367-9636-F9068A082D56}" destId="{C449AC04-C69E-4211-B44A-2B72FDB7FD3A}" srcOrd="1" destOrd="0" presId="urn:microsoft.com/office/officeart/2005/8/layout/bProcess2"/>
    <dgm:cxn modelId="{E7A6D418-6F70-4338-892D-88CEB17644F4}" type="presParOf" srcId="{52D3B894-9B62-4424-8C7B-04D09B2B9411}" destId="{F02BAFBD-0EEE-4F30-A334-02B258EE38FD}" srcOrd="3" destOrd="0" presId="urn:microsoft.com/office/officeart/2005/8/layout/bProcess2"/>
    <dgm:cxn modelId="{DD04E95D-9BA6-4D9B-9004-C264088EDDA7}" type="presParOf" srcId="{52D3B894-9B62-4424-8C7B-04D09B2B9411}" destId="{A6B5D4C4-B41A-4DA1-B682-B3669FDF80DF}" srcOrd="4" destOrd="0" presId="urn:microsoft.com/office/officeart/2005/8/layout/bProcess2"/>
    <dgm:cxn modelId="{F3CB25E5-56BA-42FB-B074-869E6F677FA8}" type="presParOf" srcId="{A6B5D4C4-B41A-4DA1-B682-B3669FDF80DF}" destId="{0ABFC493-738C-48ED-8287-B4BB78C702B4}" srcOrd="0" destOrd="0" presId="urn:microsoft.com/office/officeart/2005/8/layout/bProcess2"/>
    <dgm:cxn modelId="{4B3F1250-155C-4B62-820B-A9FA1399CAE1}" type="presParOf" srcId="{A6B5D4C4-B41A-4DA1-B682-B3669FDF80DF}" destId="{D7D95CDB-3D17-4C34-A343-63163F5F77C8}" srcOrd="1" destOrd="0" presId="urn:microsoft.com/office/officeart/2005/8/layout/bProcess2"/>
    <dgm:cxn modelId="{EDC1F40A-B8C1-4923-90D2-03B2ED1A8D31}" type="presParOf" srcId="{52D3B894-9B62-4424-8C7B-04D09B2B9411}" destId="{5E042331-549B-4D0D-B1B5-81FF18D21FEB}" srcOrd="5" destOrd="0" presId="urn:microsoft.com/office/officeart/2005/8/layout/bProcess2"/>
    <dgm:cxn modelId="{500F5F89-9ADA-49DC-B53B-D9C72D931B8D}" type="presParOf" srcId="{52D3B894-9B62-4424-8C7B-04D09B2B9411}" destId="{4A1FB216-B029-4495-92ED-8636DD27A536}" srcOrd="6" destOrd="0" presId="urn:microsoft.com/office/officeart/2005/8/layout/bProcess2"/>
    <dgm:cxn modelId="{60D67C8C-57F0-4DBC-AD7C-46F395FC1629}" type="presParOf" srcId="{4A1FB216-B029-4495-92ED-8636DD27A536}" destId="{EF217EBC-A5F2-419D-9D91-0AC88805E879}" srcOrd="0" destOrd="0" presId="urn:microsoft.com/office/officeart/2005/8/layout/bProcess2"/>
    <dgm:cxn modelId="{8D40DC3A-AB6D-4E1E-95C8-312CCAD9E156}" type="presParOf" srcId="{4A1FB216-B029-4495-92ED-8636DD27A536}" destId="{50416B53-22C1-4B16-971D-757C66A0CFD3}" srcOrd="1" destOrd="0" presId="urn:microsoft.com/office/officeart/2005/8/layout/bProcess2"/>
    <dgm:cxn modelId="{9CF30910-8D7F-4987-88E9-2C4F906D96BE}" type="presParOf" srcId="{52D3B894-9B62-4424-8C7B-04D09B2B9411}" destId="{17F8A6A2-8E11-4992-A2C8-6EB7D5EE18A9}" srcOrd="7" destOrd="0" presId="urn:microsoft.com/office/officeart/2005/8/layout/bProcess2"/>
    <dgm:cxn modelId="{77C9F8A6-4EBD-481E-891D-9041F0ACF465}" type="presParOf" srcId="{52D3B894-9B62-4424-8C7B-04D09B2B9411}" destId="{943C95E3-85CF-4779-BBD7-9FC234D31661}" srcOrd="8" destOrd="0" presId="urn:microsoft.com/office/officeart/2005/8/layout/bProcess2"/>
    <dgm:cxn modelId="{8BE48D95-42C7-49EE-A9AC-F6B3E7CCCCE4}" type="presParOf" srcId="{943C95E3-85CF-4779-BBD7-9FC234D31661}" destId="{D64CD191-3213-4CEB-A1EF-38D1C77CE517}" srcOrd="0" destOrd="0" presId="urn:microsoft.com/office/officeart/2005/8/layout/bProcess2"/>
    <dgm:cxn modelId="{39D98414-27D1-4D37-9BE7-ED9AF72C7FF0}" type="presParOf" srcId="{943C95E3-85CF-4779-BBD7-9FC234D31661}" destId="{10673B6A-85A1-4AF4-82A2-DC3FE71FAB1D}" srcOrd="1" destOrd="0" presId="urn:microsoft.com/office/officeart/2005/8/layout/bProcess2"/>
    <dgm:cxn modelId="{E402D482-5990-4B28-A12E-0ED0FF4C4222}" type="presParOf" srcId="{52D3B894-9B62-4424-8C7B-04D09B2B9411}" destId="{F10B773C-FD58-43B8-B3D9-12FDA966ADD3}" srcOrd="9" destOrd="0" presId="urn:microsoft.com/office/officeart/2005/8/layout/bProcess2"/>
    <dgm:cxn modelId="{408432CC-421C-4C88-8063-D8E97F43BA6A}" type="presParOf" srcId="{52D3B894-9B62-4424-8C7B-04D09B2B9411}" destId="{FF56BB6C-BC06-4832-ACDA-3DB970012C8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DD8B1D-0C55-443B-B8B3-C4E4BE11F7C4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491213A-7BC2-4423-BB7B-1FED2834212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91ECE19-B666-487E-92DF-C73688CBF938}" cxnId="{AEDD9861-8338-4414-A30B-063B0D53C731}" type="parTrans">
      <dgm:prSet/>
      <dgm:spPr/>
      <dgm:t>
        <a:bodyPr/>
        <a:lstStyle/>
        <a:p>
          <a:endParaRPr lang="zh-CN" altLang="en-US"/>
        </a:p>
      </dgm:t>
    </dgm:pt>
    <dgm:pt modelId="{595B2D9C-C11B-4573-8503-AA6BEC0E9561}" cxnId="{AEDD9861-8338-4414-A30B-063B0D53C731}" type="sibTrans">
      <dgm:prSet/>
      <dgm:spPr/>
      <dgm:t>
        <a:bodyPr/>
        <a:lstStyle/>
        <a:p>
          <a:endParaRPr lang="zh-CN" altLang="en-US"/>
        </a:p>
      </dgm:t>
    </dgm:pt>
    <dgm:pt modelId="{D12F4D1C-8521-429E-8A5A-837DC41068F5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22EAAAE9-D3EE-4FD9-A2C3-F0D79EEAE01A}" cxnId="{A7147E02-1DFE-4FDE-9B57-B2A36F6B5A1E}" type="parTrans">
      <dgm:prSet/>
      <dgm:spPr/>
      <dgm:t>
        <a:bodyPr/>
        <a:lstStyle/>
        <a:p>
          <a:endParaRPr lang="zh-CN" altLang="en-US"/>
        </a:p>
      </dgm:t>
    </dgm:pt>
    <dgm:pt modelId="{195B517B-5A0C-4C8C-966D-AC42CCEEB422}" cxnId="{A7147E02-1DFE-4FDE-9B57-B2A36F6B5A1E}" type="sibTrans">
      <dgm:prSet/>
      <dgm:spPr/>
      <dgm:t>
        <a:bodyPr/>
        <a:lstStyle/>
        <a:p>
          <a:endParaRPr lang="zh-CN" altLang="en-US"/>
        </a:p>
      </dgm:t>
    </dgm:pt>
    <dgm:pt modelId="{E96FDCC7-E4B5-4581-BD59-91D7B451DFAC}">
      <dgm:prSet phldrT="[文本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8818F8EF-D7E7-4C68-B643-0E9422A72420}" cxnId="{F20F81EE-2070-4645-BE9A-CC59A83B6489}" type="parTrans">
      <dgm:prSet/>
      <dgm:spPr/>
      <dgm:t>
        <a:bodyPr/>
        <a:lstStyle/>
        <a:p>
          <a:endParaRPr lang="zh-CN" altLang="en-US"/>
        </a:p>
      </dgm:t>
    </dgm:pt>
    <dgm:pt modelId="{C5C2CDC1-F9FD-4503-9C5C-AB49BE7AA528}" cxnId="{F20F81EE-2070-4645-BE9A-CC59A83B6489}" type="sibTrans">
      <dgm:prSet/>
      <dgm:spPr/>
      <dgm:t>
        <a:bodyPr/>
        <a:lstStyle/>
        <a:p>
          <a:endParaRPr lang="zh-CN" altLang="en-US"/>
        </a:p>
      </dgm:t>
    </dgm:pt>
    <dgm:pt modelId="{89478F08-4A9E-4F4C-AE0F-D059EF78B717}">
      <dgm:prSet phldrT="[文本]"/>
      <dgm:spPr/>
      <dgm:t>
        <a:bodyPr/>
        <a:lstStyle/>
        <a:p>
          <a:endParaRPr lang="zh-CN" altLang="en-US" dirty="0"/>
        </a:p>
      </dgm:t>
    </dgm:pt>
    <dgm:pt modelId="{9976FC43-DE72-4E27-A756-F700231F5F50}" cxnId="{0366FEBF-443B-40F3-AF5E-E8F156632CEE}" type="sibTrans">
      <dgm:prSet/>
      <dgm:spPr/>
      <dgm:t>
        <a:bodyPr/>
        <a:lstStyle/>
        <a:p>
          <a:endParaRPr lang="zh-CN" altLang="en-US"/>
        </a:p>
      </dgm:t>
    </dgm:pt>
    <dgm:pt modelId="{C2C5A018-106E-4D2C-9315-DD249C0562AF}" cxnId="{0366FEBF-443B-40F3-AF5E-E8F156632CEE}" type="parTrans">
      <dgm:prSet/>
      <dgm:spPr/>
      <dgm:t>
        <a:bodyPr/>
        <a:lstStyle/>
        <a:p>
          <a:endParaRPr lang="zh-CN" altLang="en-US"/>
        </a:p>
      </dgm:t>
    </dgm:pt>
    <dgm:pt modelId="{971E6BBF-0407-43B5-A454-63BC90B5FA3A}">
      <dgm:prSet phldrT="[文本]"/>
      <dgm:spPr/>
      <dgm:t>
        <a:bodyPr/>
        <a:lstStyle/>
        <a:p>
          <a:endParaRPr lang="zh-CN" altLang="en-US" dirty="0"/>
        </a:p>
      </dgm:t>
    </dgm:pt>
    <dgm:pt modelId="{8A49B3BF-68EB-4762-8056-69D8409D8511}" cxnId="{3E6A9D6B-AE30-4CF9-A934-B2D252CD299D}" type="parTrans">
      <dgm:prSet/>
      <dgm:spPr/>
      <dgm:t>
        <a:bodyPr/>
        <a:lstStyle/>
        <a:p>
          <a:endParaRPr lang="zh-CN" altLang="en-US"/>
        </a:p>
      </dgm:t>
    </dgm:pt>
    <dgm:pt modelId="{786CDD46-7744-48B5-A099-A6421FEE8FD6}" cxnId="{3E6A9D6B-AE30-4CF9-A934-B2D252CD299D}" type="sibTrans">
      <dgm:prSet/>
      <dgm:spPr/>
      <dgm:t>
        <a:bodyPr/>
        <a:lstStyle/>
        <a:p>
          <a:endParaRPr lang="zh-CN" altLang="en-US"/>
        </a:p>
      </dgm:t>
    </dgm:pt>
    <dgm:pt modelId="{439023B7-AA81-4984-BEFA-BD1F54C24266}">
      <dgm:prSet phldrT="[文本]"/>
      <dgm:spPr/>
      <dgm:t>
        <a:bodyPr/>
        <a:lstStyle/>
        <a:p>
          <a:endParaRPr lang="zh-CN" altLang="en-US" dirty="0"/>
        </a:p>
      </dgm:t>
    </dgm:pt>
    <dgm:pt modelId="{410CBFCF-FF84-46FA-94E0-7C8FF0272236}" cxnId="{50EBAE90-482B-4018-A508-990A10EC6710}" type="parTrans">
      <dgm:prSet/>
      <dgm:spPr/>
      <dgm:t>
        <a:bodyPr/>
        <a:lstStyle/>
        <a:p>
          <a:endParaRPr lang="zh-CN" altLang="en-US"/>
        </a:p>
      </dgm:t>
    </dgm:pt>
    <dgm:pt modelId="{EC59D0EB-308C-4284-B32D-18BACE7333EB}" cxnId="{50EBAE90-482B-4018-A508-990A10EC6710}" type="sibTrans">
      <dgm:prSet/>
      <dgm:spPr/>
      <dgm:t>
        <a:bodyPr/>
        <a:lstStyle/>
        <a:p>
          <a:endParaRPr lang="zh-CN" altLang="en-US"/>
        </a:p>
      </dgm:t>
    </dgm:pt>
    <dgm:pt modelId="{52D3B894-9B62-4424-8C7B-04D09B2B9411}" type="pres">
      <dgm:prSet presAssocID="{82DD8B1D-0C55-443B-B8B3-C4E4BE11F7C4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13F856A-886E-42EC-AC38-C00E0241CD30}" type="pres">
      <dgm:prSet presAssocID="{C491213A-7BC2-4423-BB7B-1FED2834212C}" presName="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D87D45-9203-48E1-A085-235ACDCEC366}" type="pres">
      <dgm:prSet presAssocID="{595B2D9C-C11B-4573-8503-AA6BEC0E9561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2FA4B2CA-D770-4367-9636-F9068A082D56}" type="pres">
      <dgm:prSet presAssocID="{D12F4D1C-8521-429E-8A5A-837DC41068F5}" presName="middleNode" presStyleCnt="0"/>
      <dgm:spPr/>
    </dgm:pt>
    <dgm:pt modelId="{261739CC-804A-417A-B3C1-5FFD6815E236}" type="pres">
      <dgm:prSet presAssocID="{D12F4D1C-8521-429E-8A5A-837DC41068F5}" presName="padding" presStyleLbl="node1" presStyleIdx="0" presStyleCnt="6"/>
      <dgm:spPr/>
    </dgm:pt>
    <dgm:pt modelId="{C449AC04-C69E-4211-B44A-2B72FDB7FD3A}" type="pres">
      <dgm:prSet presAssocID="{D12F4D1C-8521-429E-8A5A-837DC41068F5}" presName="shap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2BAFBD-0EEE-4F30-A334-02B258EE38FD}" type="pres">
      <dgm:prSet presAssocID="{195B517B-5A0C-4C8C-966D-AC42CCEEB422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A6B5D4C4-B41A-4DA1-B682-B3669FDF80DF}" type="pres">
      <dgm:prSet presAssocID="{E96FDCC7-E4B5-4581-BD59-91D7B451DFAC}" presName="middleNode" presStyleCnt="0"/>
      <dgm:spPr/>
    </dgm:pt>
    <dgm:pt modelId="{0ABFC493-738C-48ED-8287-B4BB78C702B4}" type="pres">
      <dgm:prSet presAssocID="{E96FDCC7-E4B5-4581-BD59-91D7B451DFAC}" presName="padding" presStyleLbl="node1" presStyleIdx="1" presStyleCnt="6"/>
      <dgm:spPr/>
    </dgm:pt>
    <dgm:pt modelId="{D7D95CDB-3D17-4C34-A343-63163F5F77C8}" type="pres">
      <dgm:prSet presAssocID="{E96FDCC7-E4B5-4581-BD59-91D7B451DFAC}" presName="shap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042331-549B-4D0D-B1B5-81FF18D21FEB}" type="pres">
      <dgm:prSet presAssocID="{C5C2CDC1-F9FD-4503-9C5C-AB49BE7AA528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4A1FB216-B029-4495-92ED-8636DD27A536}" type="pres">
      <dgm:prSet presAssocID="{971E6BBF-0407-43B5-A454-63BC90B5FA3A}" presName="middleNode" presStyleCnt="0"/>
      <dgm:spPr/>
    </dgm:pt>
    <dgm:pt modelId="{EF217EBC-A5F2-419D-9D91-0AC88805E879}" type="pres">
      <dgm:prSet presAssocID="{971E6BBF-0407-43B5-A454-63BC90B5FA3A}" presName="padding" presStyleLbl="node1" presStyleIdx="2" presStyleCnt="6"/>
      <dgm:spPr/>
    </dgm:pt>
    <dgm:pt modelId="{50416B53-22C1-4B16-971D-757C66A0CFD3}" type="pres">
      <dgm:prSet presAssocID="{971E6BBF-0407-43B5-A454-63BC90B5FA3A}" presName="shap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F8A6A2-8E11-4992-A2C8-6EB7D5EE18A9}" type="pres">
      <dgm:prSet presAssocID="{786CDD46-7744-48B5-A099-A6421FEE8FD6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943C95E3-85CF-4779-BBD7-9FC234D31661}" type="pres">
      <dgm:prSet presAssocID="{439023B7-AA81-4984-BEFA-BD1F54C24266}" presName="middleNode" presStyleCnt="0"/>
      <dgm:spPr/>
    </dgm:pt>
    <dgm:pt modelId="{D64CD191-3213-4CEB-A1EF-38D1C77CE517}" type="pres">
      <dgm:prSet presAssocID="{439023B7-AA81-4984-BEFA-BD1F54C24266}" presName="padding" presStyleLbl="node1" presStyleIdx="3" presStyleCnt="6"/>
      <dgm:spPr/>
    </dgm:pt>
    <dgm:pt modelId="{10673B6A-85A1-4AF4-82A2-DC3FE71FAB1D}" type="pres">
      <dgm:prSet presAssocID="{439023B7-AA81-4984-BEFA-BD1F54C24266}" presName="shap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0B773C-FD58-43B8-B3D9-12FDA966ADD3}" type="pres">
      <dgm:prSet presAssocID="{EC59D0EB-308C-4284-B32D-18BACE7333EB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F56BB6C-BC06-4832-ACDA-3DB970012C83}" type="pres">
      <dgm:prSet presAssocID="{89478F08-4A9E-4F4C-AE0F-D059EF78B717}" presName="las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9AC5F6-3906-4741-AE10-D359747A13F3}" type="presOf" srcId="{C5C2CDC1-F9FD-4503-9C5C-AB49BE7AA528}" destId="{5E042331-549B-4D0D-B1B5-81FF18D21FEB}" srcOrd="0" destOrd="0" presId="urn:microsoft.com/office/officeart/2005/8/layout/bProcess2"/>
    <dgm:cxn modelId="{62F64AD4-1528-4213-AC82-797DB785CB73}" type="presOf" srcId="{195B517B-5A0C-4C8C-966D-AC42CCEEB422}" destId="{F02BAFBD-0EEE-4F30-A334-02B258EE38FD}" srcOrd="0" destOrd="0" presId="urn:microsoft.com/office/officeart/2005/8/layout/bProcess2"/>
    <dgm:cxn modelId="{06A8526D-26AB-4DF8-9F4A-E1311188872D}" type="presOf" srcId="{89478F08-4A9E-4F4C-AE0F-D059EF78B717}" destId="{FF56BB6C-BC06-4832-ACDA-3DB970012C83}" srcOrd="0" destOrd="0" presId="urn:microsoft.com/office/officeart/2005/8/layout/bProcess2"/>
    <dgm:cxn modelId="{50EBAE90-482B-4018-A508-990A10EC6710}" srcId="{82DD8B1D-0C55-443B-B8B3-C4E4BE11F7C4}" destId="{439023B7-AA81-4984-BEFA-BD1F54C24266}" srcOrd="4" destOrd="0" parTransId="{410CBFCF-FF84-46FA-94E0-7C8FF0272236}" sibTransId="{EC59D0EB-308C-4284-B32D-18BACE7333EB}"/>
    <dgm:cxn modelId="{7D427FB8-8B7D-49AE-A72F-04045EE28084}" type="presOf" srcId="{E96FDCC7-E4B5-4581-BD59-91D7B451DFAC}" destId="{D7D95CDB-3D17-4C34-A343-63163F5F77C8}" srcOrd="0" destOrd="0" presId="urn:microsoft.com/office/officeart/2005/8/layout/bProcess2"/>
    <dgm:cxn modelId="{D3B81D4E-CC15-4EC6-9C01-9E5A3F42CC88}" type="presOf" srcId="{439023B7-AA81-4984-BEFA-BD1F54C24266}" destId="{10673B6A-85A1-4AF4-82A2-DC3FE71FAB1D}" srcOrd="0" destOrd="0" presId="urn:microsoft.com/office/officeart/2005/8/layout/bProcess2"/>
    <dgm:cxn modelId="{AEDD9861-8338-4414-A30B-063B0D53C731}" srcId="{82DD8B1D-0C55-443B-B8B3-C4E4BE11F7C4}" destId="{C491213A-7BC2-4423-BB7B-1FED2834212C}" srcOrd="0" destOrd="0" parTransId="{291ECE19-B666-487E-92DF-C73688CBF938}" sibTransId="{595B2D9C-C11B-4573-8503-AA6BEC0E9561}"/>
    <dgm:cxn modelId="{9AF78537-83F8-486D-BA80-0BC6BBF0B7FB}" type="presOf" srcId="{C491213A-7BC2-4423-BB7B-1FED2834212C}" destId="{713F856A-886E-42EC-AC38-C00E0241CD30}" srcOrd="0" destOrd="0" presId="urn:microsoft.com/office/officeart/2005/8/layout/bProcess2"/>
    <dgm:cxn modelId="{DBCFDB31-3E09-4C0B-A2F9-5C4B2734F62C}" type="presOf" srcId="{EC59D0EB-308C-4284-B32D-18BACE7333EB}" destId="{F10B773C-FD58-43B8-B3D9-12FDA966ADD3}" srcOrd="0" destOrd="0" presId="urn:microsoft.com/office/officeart/2005/8/layout/bProcess2"/>
    <dgm:cxn modelId="{E28AAFFC-78D1-43AC-9967-2396DAE0B7FF}" type="presOf" srcId="{595B2D9C-C11B-4573-8503-AA6BEC0E9561}" destId="{83D87D45-9203-48E1-A085-235ACDCEC366}" srcOrd="0" destOrd="0" presId="urn:microsoft.com/office/officeart/2005/8/layout/bProcess2"/>
    <dgm:cxn modelId="{3E6A9D6B-AE30-4CF9-A934-B2D252CD299D}" srcId="{82DD8B1D-0C55-443B-B8B3-C4E4BE11F7C4}" destId="{971E6BBF-0407-43B5-A454-63BC90B5FA3A}" srcOrd="3" destOrd="0" parTransId="{8A49B3BF-68EB-4762-8056-69D8409D8511}" sibTransId="{786CDD46-7744-48B5-A099-A6421FEE8FD6}"/>
    <dgm:cxn modelId="{A820FDF0-DAC5-4674-AE8E-96277C9FE8D9}" type="presOf" srcId="{971E6BBF-0407-43B5-A454-63BC90B5FA3A}" destId="{50416B53-22C1-4B16-971D-757C66A0CFD3}" srcOrd="0" destOrd="0" presId="urn:microsoft.com/office/officeart/2005/8/layout/bProcess2"/>
    <dgm:cxn modelId="{0366FEBF-443B-40F3-AF5E-E8F156632CEE}" srcId="{82DD8B1D-0C55-443B-B8B3-C4E4BE11F7C4}" destId="{89478F08-4A9E-4F4C-AE0F-D059EF78B717}" srcOrd="5" destOrd="0" parTransId="{C2C5A018-106E-4D2C-9315-DD249C0562AF}" sibTransId="{9976FC43-DE72-4E27-A756-F700231F5F50}"/>
    <dgm:cxn modelId="{7AD63B86-9DEC-4E75-9A91-45DEA191986D}" type="presOf" srcId="{D12F4D1C-8521-429E-8A5A-837DC41068F5}" destId="{C449AC04-C69E-4211-B44A-2B72FDB7FD3A}" srcOrd="0" destOrd="0" presId="urn:microsoft.com/office/officeart/2005/8/layout/bProcess2"/>
    <dgm:cxn modelId="{1DFFC064-67B8-45C1-9B35-5AA008D16D90}" type="presOf" srcId="{82DD8B1D-0C55-443B-B8B3-C4E4BE11F7C4}" destId="{52D3B894-9B62-4424-8C7B-04D09B2B9411}" srcOrd="0" destOrd="0" presId="urn:microsoft.com/office/officeart/2005/8/layout/bProcess2"/>
    <dgm:cxn modelId="{D1065C67-7496-4942-8313-83DCB9FCD687}" type="presOf" srcId="{786CDD46-7744-48B5-A099-A6421FEE8FD6}" destId="{17F8A6A2-8E11-4992-A2C8-6EB7D5EE18A9}" srcOrd="0" destOrd="0" presId="urn:microsoft.com/office/officeart/2005/8/layout/bProcess2"/>
    <dgm:cxn modelId="{F20F81EE-2070-4645-BE9A-CC59A83B6489}" srcId="{82DD8B1D-0C55-443B-B8B3-C4E4BE11F7C4}" destId="{E96FDCC7-E4B5-4581-BD59-91D7B451DFAC}" srcOrd="2" destOrd="0" parTransId="{8818F8EF-D7E7-4C68-B643-0E9422A72420}" sibTransId="{C5C2CDC1-F9FD-4503-9C5C-AB49BE7AA528}"/>
    <dgm:cxn modelId="{A7147E02-1DFE-4FDE-9B57-B2A36F6B5A1E}" srcId="{82DD8B1D-0C55-443B-B8B3-C4E4BE11F7C4}" destId="{D12F4D1C-8521-429E-8A5A-837DC41068F5}" srcOrd="1" destOrd="0" parTransId="{22EAAAE9-D3EE-4FD9-A2C3-F0D79EEAE01A}" sibTransId="{195B517B-5A0C-4C8C-966D-AC42CCEEB422}"/>
    <dgm:cxn modelId="{291E4D1C-174F-45DE-B833-7A4A34663E21}" type="presParOf" srcId="{52D3B894-9B62-4424-8C7B-04D09B2B9411}" destId="{713F856A-886E-42EC-AC38-C00E0241CD30}" srcOrd="0" destOrd="0" presId="urn:microsoft.com/office/officeart/2005/8/layout/bProcess2"/>
    <dgm:cxn modelId="{7CA8C118-B99A-4EB3-B3CB-6B873E51DD65}" type="presParOf" srcId="{52D3B894-9B62-4424-8C7B-04D09B2B9411}" destId="{83D87D45-9203-48E1-A085-235ACDCEC366}" srcOrd="1" destOrd="0" presId="urn:microsoft.com/office/officeart/2005/8/layout/bProcess2"/>
    <dgm:cxn modelId="{58E708E0-169F-400B-8FCA-1D2D96D9009E}" type="presParOf" srcId="{52D3B894-9B62-4424-8C7B-04D09B2B9411}" destId="{2FA4B2CA-D770-4367-9636-F9068A082D56}" srcOrd="2" destOrd="0" presId="urn:microsoft.com/office/officeart/2005/8/layout/bProcess2"/>
    <dgm:cxn modelId="{656FA097-A52F-4272-92CD-7DBA59CA5332}" type="presParOf" srcId="{2FA4B2CA-D770-4367-9636-F9068A082D56}" destId="{261739CC-804A-417A-B3C1-5FFD6815E236}" srcOrd="0" destOrd="0" presId="urn:microsoft.com/office/officeart/2005/8/layout/bProcess2"/>
    <dgm:cxn modelId="{09604531-AEA7-4F6D-80AF-D11305EE8E66}" type="presParOf" srcId="{2FA4B2CA-D770-4367-9636-F9068A082D56}" destId="{C449AC04-C69E-4211-B44A-2B72FDB7FD3A}" srcOrd="1" destOrd="0" presId="urn:microsoft.com/office/officeart/2005/8/layout/bProcess2"/>
    <dgm:cxn modelId="{64D57875-AC20-46F9-B25C-9514DB14E75E}" type="presParOf" srcId="{52D3B894-9B62-4424-8C7B-04D09B2B9411}" destId="{F02BAFBD-0EEE-4F30-A334-02B258EE38FD}" srcOrd="3" destOrd="0" presId="urn:microsoft.com/office/officeart/2005/8/layout/bProcess2"/>
    <dgm:cxn modelId="{0372FDB3-2648-464F-A0F8-7007F7A50A4E}" type="presParOf" srcId="{52D3B894-9B62-4424-8C7B-04D09B2B9411}" destId="{A6B5D4C4-B41A-4DA1-B682-B3669FDF80DF}" srcOrd="4" destOrd="0" presId="urn:microsoft.com/office/officeart/2005/8/layout/bProcess2"/>
    <dgm:cxn modelId="{C30E4832-E9DE-4319-A03A-E40CC7704627}" type="presParOf" srcId="{A6B5D4C4-B41A-4DA1-B682-B3669FDF80DF}" destId="{0ABFC493-738C-48ED-8287-B4BB78C702B4}" srcOrd="0" destOrd="0" presId="urn:microsoft.com/office/officeart/2005/8/layout/bProcess2"/>
    <dgm:cxn modelId="{603C0964-B305-45C2-B8CA-78A90872EE70}" type="presParOf" srcId="{A6B5D4C4-B41A-4DA1-B682-B3669FDF80DF}" destId="{D7D95CDB-3D17-4C34-A343-63163F5F77C8}" srcOrd="1" destOrd="0" presId="urn:microsoft.com/office/officeart/2005/8/layout/bProcess2"/>
    <dgm:cxn modelId="{A6228C68-9D3A-4431-9138-D53FFE4AFE28}" type="presParOf" srcId="{52D3B894-9B62-4424-8C7B-04D09B2B9411}" destId="{5E042331-549B-4D0D-B1B5-81FF18D21FEB}" srcOrd="5" destOrd="0" presId="urn:microsoft.com/office/officeart/2005/8/layout/bProcess2"/>
    <dgm:cxn modelId="{883BFFC4-0CC2-485C-9EAC-C6A3DB2CD424}" type="presParOf" srcId="{52D3B894-9B62-4424-8C7B-04D09B2B9411}" destId="{4A1FB216-B029-4495-92ED-8636DD27A536}" srcOrd="6" destOrd="0" presId="urn:microsoft.com/office/officeart/2005/8/layout/bProcess2"/>
    <dgm:cxn modelId="{9EF45659-D37F-4E11-8C53-A9D86AEAA9C1}" type="presParOf" srcId="{4A1FB216-B029-4495-92ED-8636DD27A536}" destId="{EF217EBC-A5F2-419D-9D91-0AC88805E879}" srcOrd="0" destOrd="0" presId="urn:microsoft.com/office/officeart/2005/8/layout/bProcess2"/>
    <dgm:cxn modelId="{452062E2-A0C4-489A-A568-DDADBEF40651}" type="presParOf" srcId="{4A1FB216-B029-4495-92ED-8636DD27A536}" destId="{50416B53-22C1-4B16-971D-757C66A0CFD3}" srcOrd="1" destOrd="0" presId="urn:microsoft.com/office/officeart/2005/8/layout/bProcess2"/>
    <dgm:cxn modelId="{FB34C6C7-2125-4E29-A0C1-4AA1E35DC656}" type="presParOf" srcId="{52D3B894-9B62-4424-8C7B-04D09B2B9411}" destId="{17F8A6A2-8E11-4992-A2C8-6EB7D5EE18A9}" srcOrd="7" destOrd="0" presId="urn:microsoft.com/office/officeart/2005/8/layout/bProcess2"/>
    <dgm:cxn modelId="{CBA8F379-CAD1-4EE9-ACB7-09C25FC71D65}" type="presParOf" srcId="{52D3B894-9B62-4424-8C7B-04D09B2B9411}" destId="{943C95E3-85CF-4779-BBD7-9FC234D31661}" srcOrd="8" destOrd="0" presId="urn:microsoft.com/office/officeart/2005/8/layout/bProcess2"/>
    <dgm:cxn modelId="{20F71FE8-3006-46F3-BAA7-07A32018B228}" type="presParOf" srcId="{943C95E3-85CF-4779-BBD7-9FC234D31661}" destId="{D64CD191-3213-4CEB-A1EF-38D1C77CE517}" srcOrd="0" destOrd="0" presId="urn:microsoft.com/office/officeart/2005/8/layout/bProcess2"/>
    <dgm:cxn modelId="{FF0A1B18-0C38-4E1F-9041-B25A48B5E897}" type="presParOf" srcId="{943C95E3-85CF-4779-BBD7-9FC234D31661}" destId="{10673B6A-85A1-4AF4-82A2-DC3FE71FAB1D}" srcOrd="1" destOrd="0" presId="urn:microsoft.com/office/officeart/2005/8/layout/bProcess2"/>
    <dgm:cxn modelId="{1B0229F4-00C5-4CFB-A555-73F0A598B34E}" type="presParOf" srcId="{52D3B894-9B62-4424-8C7B-04D09B2B9411}" destId="{F10B773C-FD58-43B8-B3D9-12FDA966ADD3}" srcOrd="9" destOrd="0" presId="urn:microsoft.com/office/officeart/2005/8/layout/bProcess2"/>
    <dgm:cxn modelId="{106E497C-7F36-4926-A783-9EB5A9A9745C}" type="presParOf" srcId="{52D3B894-9B62-4424-8C7B-04D09B2B9411}" destId="{FF56BB6C-BC06-4832-ACDA-3DB970012C8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002036-4FAA-46FD-AC98-56D8A36DE1A1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CAF701-0061-45A7-9E9E-65C99981A6B2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45B664"/>
        </a:solidFill>
      </dgm:spPr>
      <dgm:t>
        <a:bodyPr/>
        <a:lstStyle/>
        <a:p>
          <a:endParaRPr lang="zh-CN" altLang="en-US" dirty="0"/>
        </a:p>
      </dgm:t>
    </dgm:pt>
    <dgm:pt modelId="{F825F36D-39D6-44A5-A2D3-F58181D98BA2}" cxnId="{17435DCF-CE16-4A56-A9E6-115B86756402}" type="parTrans">
      <dgm:prSet/>
      <dgm:spPr/>
      <dgm:t>
        <a:bodyPr/>
        <a:lstStyle/>
        <a:p>
          <a:endParaRPr lang="zh-CN" altLang="en-US"/>
        </a:p>
      </dgm:t>
    </dgm:pt>
    <dgm:pt modelId="{C19B2D0B-9A73-48FD-B5D4-746B29883975}" cxnId="{17435DCF-CE16-4A56-A9E6-115B86756402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11B1D46-EC4F-4E37-BEF9-E18AE03723C8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15106F6C-5C8A-4A6B-8774-7A7DD30FB342}" cxnId="{F38B1278-0666-466F-8D41-36F040BCFD93}" type="parTrans">
      <dgm:prSet/>
      <dgm:spPr/>
      <dgm:t>
        <a:bodyPr/>
        <a:lstStyle/>
        <a:p>
          <a:endParaRPr lang="zh-CN" altLang="en-US"/>
        </a:p>
      </dgm:t>
    </dgm:pt>
    <dgm:pt modelId="{FFD3EE6F-40BC-4043-9386-44C7CFC370AB}" cxnId="{F38B1278-0666-466F-8D41-36F040BCFD93}" type="sibTrans">
      <dgm:prSet/>
      <dgm:spPr/>
      <dgm:t>
        <a:bodyPr/>
        <a:lstStyle/>
        <a:p>
          <a:endParaRPr lang="zh-CN" altLang="en-US"/>
        </a:p>
      </dgm:t>
    </dgm:pt>
    <dgm:pt modelId="{936DEB1F-C158-4BC0-BD90-408AC467ED49}">
      <dgm:prSet phldrT="[文本]" phldr="1"/>
      <dgm:spPr/>
      <dgm:t>
        <a:bodyPr/>
        <a:lstStyle/>
        <a:p>
          <a:endParaRPr lang="zh-CN" altLang="en-US"/>
        </a:p>
      </dgm:t>
    </dgm:pt>
    <dgm:pt modelId="{E370DBA1-A6B0-4B7C-9234-98326CFDE478}" cxnId="{B725EA3D-B38C-40A4-AA4C-25A675047173}" type="parTrans">
      <dgm:prSet/>
      <dgm:spPr/>
      <dgm:t>
        <a:bodyPr/>
        <a:lstStyle/>
        <a:p>
          <a:endParaRPr lang="zh-CN" altLang="en-US"/>
        </a:p>
      </dgm:t>
    </dgm:pt>
    <dgm:pt modelId="{B5A2FC9E-ACD4-42EC-BA08-68F343D2047C}" cxnId="{B725EA3D-B38C-40A4-AA4C-25A675047173}" type="sibTrans">
      <dgm:prSet/>
      <dgm:spPr/>
      <dgm:t>
        <a:bodyPr/>
        <a:lstStyle/>
        <a:p>
          <a:endParaRPr lang="zh-CN" altLang="en-US"/>
        </a:p>
      </dgm:t>
    </dgm:pt>
    <dgm:pt modelId="{D83EBC38-E357-4A33-9421-7060E017D377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C561272-7AAC-4B14-8A2C-37C058A15A0B}" cxnId="{62D5C242-3E89-4A41-B01E-AB0372BCA6D0}" type="parTrans">
      <dgm:prSet/>
      <dgm:spPr/>
      <dgm:t>
        <a:bodyPr/>
        <a:lstStyle/>
        <a:p>
          <a:endParaRPr lang="zh-CN" altLang="en-US"/>
        </a:p>
      </dgm:t>
    </dgm:pt>
    <dgm:pt modelId="{6296EF25-70C8-469F-8F92-414BEF9551BF}" cxnId="{62D5C242-3E89-4A41-B01E-AB0372BCA6D0}" type="sibTrans">
      <dgm:prSet/>
      <dgm:spPr/>
      <dgm:t>
        <a:bodyPr/>
        <a:lstStyle/>
        <a:p>
          <a:endParaRPr lang="zh-CN" altLang="en-US"/>
        </a:p>
      </dgm:t>
    </dgm:pt>
    <dgm:pt modelId="{1DB89EFA-DB66-4794-A308-F7A62885137E}">
      <dgm:prSet phldrT="[文本]"/>
      <dgm:spPr/>
      <dgm:t>
        <a:bodyPr/>
        <a:lstStyle/>
        <a:p>
          <a:endParaRPr lang="zh-CN" altLang="en-US" dirty="0"/>
        </a:p>
      </dgm:t>
    </dgm:pt>
    <dgm:pt modelId="{7D643E93-5171-4560-B62E-3912A6FB1CD6}" cxnId="{0E55748C-A280-467E-9F2D-682E4FF06BF0}" type="parTrans">
      <dgm:prSet/>
      <dgm:spPr/>
      <dgm:t>
        <a:bodyPr/>
        <a:lstStyle/>
        <a:p>
          <a:endParaRPr lang="zh-CN" altLang="en-US"/>
        </a:p>
      </dgm:t>
    </dgm:pt>
    <dgm:pt modelId="{69D8150E-47E4-440A-8CDA-F9F3AA45B2E2}" cxnId="{0E55748C-A280-467E-9F2D-682E4FF06BF0}" type="sibTrans">
      <dgm:prSet/>
      <dgm:spPr/>
      <dgm:t>
        <a:bodyPr/>
        <a:lstStyle/>
        <a:p>
          <a:endParaRPr lang="zh-CN" altLang="en-US"/>
        </a:p>
      </dgm:t>
    </dgm:pt>
    <dgm:pt modelId="{90A860AB-970A-463C-9CF0-BAEE80937854}" type="pres">
      <dgm:prSet presAssocID="{2D002036-4FAA-46FD-AC98-56D8A36DE1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10BC5-15E2-4A99-B423-7C6F861F27DF}" type="pres">
      <dgm:prSet presAssocID="{2D002036-4FAA-46FD-AC98-56D8A36DE1A1}" presName="tSp" presStyleCnt="0"/>
      <dgm:spPr/>
    </dgm:pt>
    <dgm:pt modelId="{B2B06B80-07A4-46D4-9CEA-3ED1402896C7}" type="pres">
      <dgm:prSet presAssocID="{2D002036-4FAA-46FD-AC98-56D8A36DE1A1}" presName="bSp" presStyleCnt="0"/>
      <dgm:spPr/>
    </dgm:pt>
    <dgm:pt modelId="{B09ACC01-12CD-4451-A30B-0BCAB3FBBB8E}" type="pres">
      <dgm:prSet presAssocID="{2D002036-4FAA-46FD-AC98-56D8A36DE1A1}" presName="process" presStyleCnt="0"/>
      <dgm:spPr/>
    </dgm:pt>
    <dgm:pt modelId="{3F276E4A-CA0C-4E09-A9F6-136123857D3F}" type="pres">
      <dgm:prSet presAssocID="{E7CAF701-0061-45A7-9E9E-65C99981A6B2}" presName="composite1" presStyleCnt="0"/>
      <dgm:spPr/>
    </dgm:pt>
    <dgm:pt modelId="{C84E5EC9-36AE-475A-AE09-B934D3188924}" type="pres">
      <dgm:prSet presAssocID="{E7CAF701-0061-45A7-9E9E-65C99981A6B2}" presName="dummyNode1" presStyleLbl="node1" presStyleIdx="0" presStyleCnt="4"/>
      <dgm:spPr/>
    </dgm:pt>
    <dgm:pt modelId="{DFED4F54-80B9-412D-A727-D201A975EDC1}" type="pres">
      <dgm:prSet presAssocID="{E7CAF701-0061-45A7-9E9E-65C99981A6B2}" presName="childNode1" presStyleLbl="b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7DE12-E80B-41E6-92DE-E686EB3A0FC7}" type="pres">
      <dgm:prSet presAssocID="{E7CAF701-0061-45A7-9E9E-65C99981A6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9E96-5380-44E8-A9AA-3AFE9C4E5299}" type="pres">
      <dgm:prSet presAssocID="{E7CAF701-0061-45A7-9E9E-65C99981A6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11D77-423A-49FC-A8AD-02396BDAEC2B}" type="pres">
      <dgm:prSet presAssocID="{E7CAF701-0061-45A7-9E9E-65C99981A6B2}" presName="connSite1" presStyleCnt="0"/>
      <dgm:spPr/>
    </dgm:pt>
    <dgm:pt modelId="{616943D9-0FF2-4FF0-AC39-8083778A9006}" type="pres">
      <dgm:prSet presAssocID="{C19B2D0B-9A73-48FD-B5D4-746B29883975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2A5B6DCA-1A12-49C1-A5A1-4E383E0FEC25}" type="pres">
      <dgm:prSet presAssocID="{F11B1D46-EC4F-4E37-BEF9-E18AE03723C8}" presName="composite2" presStyleCnt="0"/>
      <dgm:spPr/>
    </dgm:pt>
    <dgm:pt modelId="{E888CC19-AF71-4E32-BC58-D52974999083}" type="pres">
      <dgm:prSet presAssocID="{F11B1D46-EC4F-4E37-BEF9-E18AE03723C8}" presName="dummyNode2" presStyleLbl="node1" presStyleIdx="0" presStyleCnt="4"/>
      <dgm:spPr/>
    </dgm:pt>
    <dgm:pt modelId="{A61FE460-AD77-440C-AD8A-3AD405B785B9}" type="pres">
      <dgm:prSet presAssocID="{F11B1D46-EC4F-4E37-BEF9-E18AE03723C8}" presName="childNode2" presStyleLbl="bgAcc1" presStyleIdx="1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3F0A-E4F1-4E57-8CB9-F580A52BD665}" type="pres">
      <dgm:prSet presAssocID="{F11B1D46-EC4F-4E37-BEF9-E18AE03723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AD34C-9EBB-45A6-ADF8-FD75A77DD570}" type="pres">
      <dgm:prSet presAssocID="{F11B1D46-EC4F-4E37-BEF9-E18AE03723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9430B-8F5A-4613-9227-11ECAB973113}" type="pres">
      <dgm:prSet presAssocID="{F11B1D46-EC4F-4E37-BEF9-E18AE03723C8}" presName="connSite2" presStyleCnt="0"/>
      <dgm:spPr/>
    </dgm:pt>
    <dgm:pt modelId="{32C483F5-FD3B-4DDF-8CB5-189D4326E319}" type="pres">
      <dgm:prSet presAssocID="{FFD3EE6F-40BC-4043-9386-44C7CFC370A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F0DBC7C5-96E7-41B1-9BFE-28DBF05F322B}" type="pres">
      <dgm:prSet presAssocID="{936DEB1F-C158-4BC0-BD90-408AC467ED49}" presName="composite1" presStyleCnt="0"/>
      <dgm:spPr/>
    </dgm:pt>
    <dgm:pt modelId="{8F9745FD-ECC8-4A5E-A666-4EC15203E366}" type="pres">
      <dgm:prSet presAssocID="{936DEB1F-C158-4BC0-BD90-408AC467ED49}" presName="dummyNode1" presStyleLbl="node1" presStyleIdx="1" presStyleCnt="4"/>
      <dgm:spPr/>
    </dgm:pt>
    <dgm:pt modelId="{0D9745BD-D5E6-44C7-AF2D-86462239038D}" type="pres">
      <dgm:prSet presAssocID="{936DEB1F-C158-4BC0-BD90-408AC467ED4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A47B-2744-4D58-91C0-E377D918EA70}" type="pres">
      <dgm:prSet presAssocID="{936DEB1F-C158-4BC0-BD90-408AC467ED4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29CAC-8AEF-4263-B73D-5CCFF64290EA}" type="pres">
      <dgm:prSet presAssocID="{936DEB1F-C158-4BC0-BD90-408AC467ED4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9E22D-C0C4-4411-A252-106D9368EA91}" type="pres">
      <dgm:prSet presAssocID="{936DEB1F-C158-4BC0-BD90-408AC467ED49}" presName="connSite1" presStyleCnt="0"/>
      <dgm:spPr/>
    </dgm:pt>
    <dgm:pt modelId="{3E1CA9A7-6801-4C87-977D-25A49E899EA8}" type="pres">
      <dgm:prSet presAssocID="{B5A2FC9E-ACD4-42EC-BA08-68F343D2047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FD447A3A-3955-4E2F-B6E4-2C6A858F6CF9}" type="pres">
      <dgm:prSet presAssocID="{D83EBC38-E357-4A33-9421-7060E017D377}" presName="composite2" presStyleCnt="0"/>
      <dgm:spPr/>
    </dgm:pt>
    <dgm:pt modelId="{1D0385B0-74A2-4115-BD69-2FAAF39FE531}" type="pres">
      <dgm:prSet presAssocID="{D83EBC38-E357-4A33-9421-7060E017D377}" presName="dummyNode2" presStyleLbl="node1" presStyleIdx="2" presStyleCnt="4"/>
      <dgm:spPr/>
    </dgm:pt>
    <dgm:pt modelId="{1C00D292-C0E1-4D11-B00C-1BCC596A8EA7}" type="pres">
      <dgm:prSet presAssocID="{D83EBC38-E357-4A33-9421-7060E017D3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D62BF-58FF-4B9D-8E4A-75C0B3049574}" type="pres">
      <dgm:prSet presAssocID="{D83EBC38-E357-4A33-9421-7060E017D3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24756-39AA-43ED-9BA7-0CD5752EEE52}" type="pres">
      <dgm:prSet presAssocID="{D83EBC38-E357-4A33-9421-7060E017D3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8C7AB-F82F-4A24-A8CB-FF2A18EEDB6C}" type="pres">
      <dgm:prSet presAssocID="{D83EBC38-E357-4A33-9421-7060E017D377}" presName="connSite2" presStyleCnt="0"/>
      <dgm:spPr/>
    </dgm:pt>
  </dgm:ptLst>
  <dgm:cxnLst>
    <dgm:cxn modelId="{22BE5B07-2292-47CD-98D5-43C89A42B718}" type="presOf" srcId="{936DEB1F-C158-4BC0-BD90-408AC467ED49}" destId="{07F29CAC-8AEF-4263-B73D-5CCFF64290EA}" srcOrd="0" destOrd="0" presId="urn:microsoft.com/office/officeart/2005/8/layout/hProcess4"/>
    <dgm:cxn modelId="{8A065153-B7B3-4B3C-8513-7C7A4B9D06B0}" type="presOf" srcId="{1DB89EFA-DB66-4794-A308-F7A62885137E}" destId="{59AD62BF-58FF-4B9D-8E4A-75C0B3049574}" srcOrd="1" destOrd="0" presId="urn:microsoft.com/office/officeart/2005/8/layout/hProcess4"/>
    <dgm:cxn modelId="{15A86D43-27C0-4ABB-AADD-6E976E2126F0}" type="presOf" srcId="{1DB89EFA-DB66-4794-A308-F7A62885137E}" destId="{1C00D292-C0E1-4D11-B00C-1BCC596A8EA7}" srcOrd="0" destOrd="0" presId="urn:microsoft.com/office/officeart/2005/8/layout/hProcess4"/>
    <dgm:cxn modelId="{B86EB4E9-5E94-4BAF-9A72-CD626AEA5671}" type="presOf" srcId="{D83EBC38-E357-4A33-9421-7060E017D377}" destId="{A3324756-39AA-43ED-9BA7-0CD5752EEE52}" srcOrd="0" destOrd="0" presId="urn:microsoft.com/office/officeart/2005/8/layout/hProcess4"/>
    <dgm:cxn modelId="{0E55748C-A280-467E-9F2D-682E4FF06BF0}" srcId="{D83EBC38-E357-4A33-9421-7060E017D377}" destId="{1DB89EFA-DB66-4794-A308-F7A62885137E}" srcOrd="0" destOrd="0" parTransId="{7D643E93-5171-4560-B62E-3912A6FB1CD6}" sibTransId="{69D8150E-47E4-440A-8CDA-F9F3AA45B2E2}"/>
    <dgm:cxn modelId="{1F024F4E-0E2B-4053-BCBF-5B016DBEDB5E}" type="presOf" srcId="{2D002036-4FAA-46FD-AC98-56D8A36DE1A1}" destId="{90A860AB-970A-463C-9CF0-BAEE80937854}" srcOrd="0" destOrd="0" presId="urn:microsoft.com/office/officeart/2005/8/layout/hProcess4"/>
    <dgm:cxn modelId="{62D5C242-3E89-4A41-B01E-AB0372BCA6D0}" srcId="{2D002036-4FAA-46FD-AC98-56D8A36DE1A1}" destId="{D83EBC38-E357-4A33-9421-7060E017D377}" srcOrd="3" destOrd="0" parTransId="{CC561272-7AAC-4B14-8A2C-37C058A15A0B}" sibTransId="{6296EF25-70C8-469F-8F92-414BEF9551BF}"/>
    <dgm:cxn modelId="{52548141-8702-4B49-970D-567BF4AF7CA8}" type="presOf" srcId="{E7CAF701-0061-45A7-9E9E-65C99981A6B2}" destId="{A0639E96-5380-44E8-A9AA-3AFE9C4E5299}" srcOrd="0" destOrd="0" presId="urn:microsoft.com/office/officeart/2005/8/layout/hProcess4"/>
    <dgm:cxn modelId="{B725EA3D-B38C-40A4-AA4C-25A675047173}" srcId="{2D002036-4FAA-46FD-AC98-56D8A36DE1A1}" destId="{936DEB1F-C158-4BC0-BD90-408AC467ED49}" srcOrd="2" destOrd="0" parTransId="{E370DBA1-A6B0-4B7C-9234-98326CFDE478}" sibTransId="{B5A2FC9E-ACD4-42EC-BA08-68F343D2047C}"/>
    <dgm:cxn modelId="{9078C534-8BDF-4422-A31D-56C83D5EA151}" type="presOf" srcId="{F11B1D46-EC4F-4E37-BEF9-E18AE03723C8}" destId="{051AD34C-9EBB-45A6-ADF8-FD75A77DD570}" srcOrd="0" destOrd="0" presId="urn:microsoft.com/office/officeart/2005/8/layout/hProcess4"/>
    <dgm:cxn modelId="{CA63D83B-E66A-4CA1-A52F-C74F54AEDBA8}" type="presOf" srcId="{B5A2FC9E-ACD4-42EC-BA08-68F343D2047C}" destId="{3E1CA9A7-6801-4C87-977D-25A49E899EA8}" srcOrd="0" destOrd="0" presId="urn:microsoft.com/office/officeart/2005/8/layout/hProcess4"/>
    <dgm:cxn modelId="{17435DCF-CE16-4A56-A9E6-115B86756402}" srcId="{2D002036-4FAA-46FD-AC98-56D8A36DE1A1}" destId="{E7CAF701-0061-45A7-9E9E-65C99981A6B2}" srcOrd="0" destOrd="0" parTransId="{F825F36D-39D6-44A5-A2D3-F58181D98BA2}" sibTransId="{C19B2D0B-9A73-48FD-B5D4-746B29883975}"/>
    <dgm:cxn modelId="{68FAB6DD-46C9-416B-8A0D-558E06FE43F5}" type="presOf" srcId="{C19B2D0B-9A73-48FD-B5D4-746B29883975}" destId="{616943D9-0FF2-4FF0-AC39-8083778A9006}" srcOrd="0" destOrd="0" presId="urn:microsoft.com/office/officeart/2005/8/layout/hProcess4"/>
    <dgm:cxn modelId="{A05CC2C9-1FD0-4171-8670-7A375E3A423C}" type="presOf" srcId="{FFD3EE6F-40BC-4043-9386-44C7CFC370AB}" destId="{32C483F5-FD3B-4DDF-8CB5-189D4326E319}" srcOrd="0" destOrd="0" presId="urn:microsoft.com/office/officeart/2005/8/layout/hProcess4"/>
    <dgm:cxn modelId="{F38B1278-0666-466F-8D41-36F040BCFD93}" srcId="{2D002036-4FAA-46FD-AC98-56D8A36DE1A1}" destId="{F11B1D46-EC4F-4E37-BEF9-E18AE03723C8}" srcOrd="1" destOrd="0" parTransId="{15106F6C-5C8A-4A6B-8774-7A7DD30FB342}" sibTransId="{FFD3EE6F-40BC-4043-9386-44C7CFC370AB}"/>
    <dgm:cxn modelId="{2AFEDF52-630B-48DC-BB58-8BD07F5EAC6B}" type="presParOf" srcId="{90A860AB-970A-463C-9CF0-BAEE80937854}" destId="{D3D10BC5-15E2-4A99-B423-7C6F861F27DF}" srcOrd="0" destOrd="0" presId="urn:microsoft.com/office/officeart/2005/8/layout/hProcess4"/>
    <dgm:cxn modelId="{AED673F8-339A-4B74-84D5-D1A46D63149B}" type="presParOf" srcId="{90A860AB-970A-463C-9CF0-BAEE80937854}" destId="{B2B06B80-07A4-46D4-9CEA-3ED1402896C7}" srcOrd="1" destOrd="0" presId="urn:microsoft.com/office/officeart/2005/8/layout/hProcess4"/>
    <dgm:cxn modelId="{37A42DDB-41CC-4B15-A4B2-90578136A59B}" type="presParOf" srcId="{90A860AB-970A-463C-9CF0-BAEE80937854}" destId="{B09ACC01-12CD-4451-A30B-0BCAB3FBBB8E}" srcOrd="2" destOrd="0" presId="urn:microsoft.com/office/officeart/2005/8/layout/hProcess4"/>
    <dgm:cxn modelId="{19365BB6-2A23-4E32-A54A-0731B58A1F30}" type="presParOf" srcId="{B09ACC01-12CD-4451-A30B-0BCAB3FBBB8E}" destId="{3F276E4A-CA0C-4E09-A9F6-136123857D3F}" srcOrd="0" destOrd="0" presId="urn:microsoft.com/office/officeart/2005/8/layout/hProcess4"/>
    <dgm:cxn modelId="{4ED18556-71CC-4402-BF85-A24CA44830BD}" type="presParOf" srcId="{3F276E4A-CA0C-4E09-A9F6-136123857D3F}" destId="{C84E5EC9-36AE-475A-AE09-B934D3188924}" srcOrd="0" destOrd="0" presId="urn:microsoft.com/office/officeart/2005/8/layout/hProcess4"/>
    <dgm:cxn modelId="{BD370676-BA97-4163-9B09-5C64C6B269E7}" type="presParOf" srcId="{3F276E4A-CA0C-4E09-A9F6-136123857D3F}" destId="{DFED4F54-80B9-412D-A727-D201A975EDC1}" srcOrd="1" destOrd="0" presId="urn:microsoft.com/office/officeart/2005/8/layout/hProcess4"/>
    <dgm:cxn modelId="{6F0FB360-ECB7-4362-8778-90A3EAD47E4D}" type="presParOf" srcId="{3F276E4A-CA0C-4E09-A9F6-136123857D3F}" destId="{DB67DE12-E80B-41E6-92DE-E686EB3A0FC7}" srcOrd="2" destOrd="0" presId="urn:microsoft.com/office/officeart/2005/8/layout/hProcess4"/>
    <dgm:cxn modelId="{CC45F25F-ADEF-4C43-810D-0FBAD47FD2F0}" type="presParOf" srcId="{3F276E4A-CA0C-4E09-A9F6-136123857D3F}" destId="{A0639E96-5380-44E8-A9AA-3AFE9C4E5299}" srcOrd="3" destOrd="0" presId="urn:microsoft.com/office/officeart/2005/8/layout/hProcess4"/>
    <dgm:cxn modelId="{E39BD61F-FCB4-48A8-98E9-FC44BC74AEE8}" type="presParOf" srcId="{3F276E4A-CA0C-4E09-A9F6-136123857D3F}" destId="{33911D77-423A-49FC-A8AD-02396BDAEC2B}" srcOrd="4" destOrd="0" presId="urn:microsoft.com/office/officeart/2005/8/layout/hProcess4"/>
    <dgm:cxn modelId="{2FA6654F-7AB1-426D-8BF8-95E95BFC6877}" type="presParOf" srcId="{B09ACC01-12CD-4451-A30B-0BCAB3FBBB8E}" destId="{616943D9-0FF2-4FF0-AC39-8083778A9006}" srcOrd="1" destOrd="0" presId="urn:microsoft.com/office/officeart/2005/8/layout/hProcess4"/>
    <dgm:cxn modelId="{3DF3CEEA-F093-42A0-A9BC-466AAD8C2E2C}" type="presParOf" srcId="{B09ACC01-12CD-4451-A30B-0BCAB3FBBB8E}" destId="{2A5B6DCA-1A12-49C1-A5A1-4E383E0FEC25}" srcOrd="2" destOrd="0" presId="urn:microsoft.com/office/officeart/2005/8/layout/hProcess4"/>
    <dgm:cxn modelId="{1FFB7008-AA5B-454D-9B8C-75ADEF39766E}" type="presParOf" srcId="{2A5B6DCA-1A12-49C1-A5A1-4E383E0FEC25}" destId="{E888CC19-AF71-4E32-BC58-D52974999083}" srcOrd="0" destOrd="0" presId="urn:microsoft.com/office/officeart/2005/8/layout/hProcess4"/>
    <dgm:cxn modelId="{0BE22509-A613-4E1A-AF04-A79111AC0D35}" type="presParOf" srcId="{2A5B6DCA-1A12-49C1-A5A1-4E383E0FEC25}" destId="{A61FE460-AD77-440C-AD8A-3AD405B785B9}" srcOrd="1" destOrd="0" presId="urn:microsoft.com/office/officeart/2005/8/layout/hProcess4"/>
    <dgm:cxn modelId="{22AD23E1-707E-4AF2-B018-AB4CFB85D252}" type="presParOf" srcId="{2A5B6DCA-1A12-49C1-A5A1-4E383E0FEC25}" destId="{ABB93F0A-E4F1-4E57-8CB9-F580A52BD665}" srcOrd="2" destOrd="0" presId="urn:microsoft.com/office/officeart/2005/8/layout/hProcess4"/>
    <dgm:cxn modelId="{25C27E56-BBDE-46EB-9A6C-141DEB322BF0}" type="presParOf" srcId="{2A5B6DCA-1A12-49C1-A5A1-4E383E0FEC25}" destId="{051AD34C-9EBB-45A6-ADF8-FD75A77DD570}" srcOrd="3" destOrd="0" presId="urn:microsoft.com/office/officeart/2005/8/layout/hProcess4"/>
    <dgm:cxn modelId="{5A476D54-79EF-40DE-97CA-32CD8777A467}" type="presParOf" srcId="{2A5B6DCA-1A12-49C1-A5A1-4E383E0FEC25}" destId="{5CD9430B-8F5A-4613-9227-11ECAB973113}" srcOrd="4" destOrd="0" presId="urn:microsoft.com/office/officeart/2005/8/layout/hProcess4"/>
    <dgm:cxn modelId="{0B50470E-1136-41CE-892A-4C119CD0F50C}" type="presParOf" srcId="{B09ACC01-12CD-4451-A30B-0BCAB3FBBB8E}" destId="{32C483F5-FD3B-4DDF-8CB5-189D4326E319}" srcOrd="3" destOrd="0" presId="urn:microsoft.com/office/officeart/2005/8/layout/hProcess4"/>
    <dgm:cxn modelId="{AF86E758-7E67-41F5-A8D3-5A5318B3E8F9}" type="presParOf" srcId="{B09ACC01-12CD-4451-A30B-0BCAB3FBBB8E}" destId="{F0DBC7C5-96E7-41B1-9BFE-28DBF05F322B}" srcOrd="4" destOrd="0" presId="urn:microsoft.com/office/officeart/2005/8/layout/hProcess4"/>
    <dgm:cxn modelId="{6C7FAB91-8283-45E4-8141-4AC0D722BF29}" type="presParOf" srcId="{F0DBC7C5-96E7-41B1-9BFE-28DBF05F322B}" destId="{8F9745FD-ECC8-4A5E-A666-4EC15203E366}" srcOrd="0" destOrd="0" presId="urn:microsoft.com/office/officeart/2005/8/layout/hProcess4"/>
    <dgm:cxn modelId="{2C66D851-D654-4D0E-BA64-30DD1FAB7952}" type="presParOf" srcId="{F0DBC7C5-96E7-41B1-9BFE-28DBF05F322B}" destId="{0D9745BD-D5E6-44C7-AF2D-86462239038D}" srcOrd="1" destOrd="0" presId="urn:microsoft.com/office/officeart/2005/8/layout/hProcess4"/>
    <dgm:cxn modelId="{3CB54098-CADF-4CC2-A431-5D0322779615}" type="presParOf" srcId="{F0DBC7C5-96E7-41B1-9BFE-28DBF05F322B}" destId="{F75EA47B-2744-4D58-91C0-E377D918EA70}" srcOrd="2" destOrd="0" presId="urn:microsoft.com/office/officeart/2005/8/layout/hProcess4"/>
    <dgm:cxn modelId="{8F9BEDCA-A64E-4993-B064-CD4A12AFEFDC}" type="presParOf" srcId="{F0DBC7C5-96E7-41B1-9BFE-28DBF05F322B}" destId="{07F29CAC-8AEF-4263-B73D-5CCFF64290EA}" srcOrd="3" destOrd="0" presId="urn:microsoft.com/office/officeart/2005/8/layout/hProcess4"/>
    <dgm:cxn modelId="{275B6CA2-24A3-48DF-BCAA-E18F347FFF6A}" type="presParOf" srcId="{F0DBC7C5-96E7-41B1-9BFE-28DBF05F322B}" destId="{2489E22D-C0C4-4411-A252-106D9368EA91}" srcOrd="4" destOrd="0" presId="urn:microsoft.com/office/officeart/2005/8/layout/hProcess4"/>
    <dgm:cxn modelId="{F7C7D606-10D7-444A-834B-26CC394EE0EF}" type="presParOf" srcId="{B09ACC01-12CD-4451-A30B-0BCAB3FBBB8E}" destId="{3E1CA9A7-6801-4C87-977D-25A49E899EA8}" srcOrd="5" destOrd="0" presId="urn:microsoft.com/office/officeart/2005/8/layout/hProcess4"/>
    <dgm:cxn modelId="{333F54AB-AE86-43DA-A776-F0A02E2D27CE}" type="presParOf" srcId="{B09ACC01-12CD-4451-A30B-0BCAB3FBBB8E}" destId="{FD447A3A-3955-4E2F-B6E4-2C6A858F6CF9}" srcOrd="6" destOrd="0" presId="urn:microsoft.com/office/officeart/2005/8/layout/hProcess4"/>
    <dgm:cxn modelId="{94624108-CE11-40CF-B46D-76699AC72E38}" type="presParOf" srcId="{FD447A3A-3955-4E2F-B6E4-2C6A858F6CF9}" destId="{1D0385B0-74A2-4115-BD69-2FAAF39FE531}" srcOrd="0" destOrd="0" presId="urn:microsoft.com/office/officeart/2005/8/layout/hProcess4"/>
    <dgm:cxn modelId="{6CBC7B4E-4A04-4827-A42D-3E7C92DBB532}" type="presParOf" srcId="{FD447A3A-3955-4E2F-B6E4-2C6A858F6CF9}" destId="{1C00D292-C0E1-4D11-B00C-1BCC596A8EA7}" srcOrd="1" destOrd="0" presId="urn:microsoft.com/office/officeart/2005/8/layout/hProcess4"/>
    <dgm:cxn modelId="{9C0B0ADA-88D8-422E-91AF-FEEBA627E0A5}" type="presParOf" srcId="{FD447A3A-3955-4E2F-B6E4-2C6A858F6CF9}" destId="{59AD62BF-58FF-4B9D-8E4A-75C0B3049574}" srcOrd="2" destOrd="0" presId="urn:microsoft.com/office/officeart/2005/8/layout/hProcess4"/>
    <dgm:cxn modelId="{9D1EAA86-8859-43DE-875A-1B925A04388B}" type="presParOf" srcId="{FD447A3A-3955-4E2F-B6E4-2C6A858F6CF9}" destId="{A3324756-39AA-43ED-9BA7-0CD5752EEE52}" srcOrd="3" destOrd="0" presId="urn:microsoft.com/office/officeart/2005/8/layout/hProcess4"/>
    <dgm:cxn modelId="{86A0CD7E-B211-49A8-B02E-D61A41BA3616}" type="presParOf" srcId="{FD447A3A-3955-4E2F-B6E4-2C6A858F6CF9}" destId="{7058C7AB-F82F-4A24-A8CB-FF2A18EEDB6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002036-4FAA-46FD-AC98-56D8A36DE1A1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CAF701-0061-45A7-9E9E-65C99981A6B2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rgbClr val="45B664"/>
        </a:solidFill>
      </dgm:spPr>
      <dgm:t>
        <a:bodyPr/>
        <a:lstStyle/>
        <a:p>
          <a:endParaRPr lang="zh-CN" altLang="en-US" dirty="0"/>
        </a:p>
      </dgm:t>
    </dgm:pt>
    <dgm:pt modelId="{F825F36D-39D6-44A5-A2D3-F58181D98BA2}" cxnId="{17435DCF-CE16-4A56-A9E6-115B86756402}" type="parTrans">
      <dgm:prSet/>
      <dgm:spPr/>
      <dgm:t>
        <a:bodyPr/>
        <a:lstStyle/>
        <a:p>
          <a:endParaRPr lang="zh-CN" altLang="en-US"/>
        </a:p>
      </dgm:t>
    </dgm:pt>
    <dgm:pt modelId="{C19B2D0B-9A73-48FD-B5D4-746B29883975}" cxnId="{17435DCF-CE16-4A56-A9E6-115B86756402}" type="sibTrans">
      <dgm:prSet/>
      <dgm:spPr>
        <a:solidFill>
          <a:schemeClr val="accent6"/>
        </a:solidFill>
      </dgm:spPr>
      <dgm:t>
        <a:bodyPr/>
        <a:lstStyle/>
        <a:p>
          <a:endParaRPr lang="zh-CN" altLang="en-US"/>
        </a:p>
      </dgm:t>
    </dgm:pt>
    <dgm:pt modelId="{F11B1D46-EC4F-4E37-BEF9-E18AE03723C8}">
      <dgm:prSet phldrT="[文本]" phldr="1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dirty="0"/>
        </a:p>
      </dgm:t>
    </dgm:pt>
    <dgm:pt modelId="{15106F6C-5C8A-4A6B-8774-7A7DD30FB342}" cxnId="{F38B1278-0666-466F-8D41-36F040BCFD93}" type="parTrans">
      <dgm:prSet/>
      <dgm:spPr/>
      <dgm:t>
        <a:bodyPr/>
        <a:lstStyle/>
        <a:p>
          <a:endParaRPr lang="zh-CN" altLang="en-US"/>
        </a:p>
      </dgm:t>
    </dgm:pt>
    <dgm:pt modelId="{FFD3EE6F-40BC-4043-9386-44C7CFC370AB}" cxnId="{F38B1278-0666-466F-8D41-36F040BCFD93}" type="sibTrans">
      <dgm:prSet/>
      <dgm:spPr/>
      <dgm:t>
        <a:bodyPr/>
        <a:lstStyle/>
        <a:p>
          <a:endParaRPr lang="zh-CN" altLang="en-US"/>
        </a:p>
      </dgm:t>
    </dgm:pt>
    <dgm:pt modelId="{936DEB1F-C158-4BC0-BD90-408AC467ED49}">
      <dgm:prSet phldrT="[文本]" phldr="1"/>
      <dgm:spPr/>
      <dgm:t>
        <a:bodyPr/>
        <a:lstStyle/>
        <a:p>
          <a:endParaRPr lang="zh-CN" altLang="en-US"/>
        </a:p>
      </dgm:t>
    </dgm:pt>
    <dgm:pt modelId="{E370DBA1-A6B0-4B7C-9234-98326CFDE478}" cxnId="{B725EA3D-B38C-40A4-AA4C-25A675047173}" type="parTrans">
      <dgm:prSet/>
      <dgm:spPr/>
      <dgm:t>
        <a:bodyPr/>
        <a:lstStyle/>
        <a:p>
          <a:endParaRPr lang="zh-CN" altLang="en-US"/>
        </a:p>
      </dgm:t>
    </dgm:pt>
    <dgm:pt modelId="{B5A2FC9E-ACD4-42EC-BA08-68F343D2047C}" cxnId="{B725EA3D-B38C-40A4-AA4C-25A675047173}" type="sibTrans">
      <dgm:prSet/>
      <dgm:spPr/>
      <dgm:t>
        <a:bodyPr/>
        <a:lstStyle/>
        <a:p>
          <a:endParaRPr lang="zh-CN" altLang="en-US"/>
        </a:p>
      </dgm:t>
    </dgm:pt>
    <dgm:pt modelId="{D83EBC38-E357-4A33-9421-7060E017D377}">
      <dgm:prSet phldrT="[文本]"/>
      <dgm:spPr/>
      <dgm:t>
        <a:bodyPr/>
        <a:lstStyle/>
        <a:p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gm:t>
    </dgm:pt>
    <dgm:pt modelId="{CC561272-7AAC-4B14-8A2C-37C058A15A0B}" cxnId="{62D5C242-3E89-4A41-B01E-AB0372BCA6D0}" type="parTrans">
      <dgm:prSet/>
      <dgm:spPr/>
      <dgm:t>
        <a:bodyPr/>
        <a:lstStyle/>
        <a:p>
          <a:endParaRPr lang="zh-CN" altLang="en-US"/>
        </a:p>
      </dgm:t>
    </dgm:pt>
    <dgm:pt modelId="{6296EF25-70C8-469F-8F92-414BEF9551BF}" cxnId="{62D5C242-3E89-4A41-B01E-AB0372BCA6D0}" type="sibTrans">
      <dgm:prSet/>
      <dgm:spPr/>
      <dgm:t>
        <a:bodyPr/>
        <a:lstStyle/>
        <a:p>
          <a:endParaRPr lang="zh-CN" altLang="en-US"/>
        </a:p>
      </dgm:t>
    </dgm:pt>
    <dgm:pt modelId="{1DB89EFA-DB66-4794-A308-F7A62885137E}">
      <dgm:prSet phldrT="[文本]"/>
      <dgm:spPr/>
      <dgm:t>
        <a:bodyPr/>
        <a:lstStyle/>
        <a:p>
          <a:endParaRPr lang="zh-CN" altLang="en-US" dirty="0"/>
        </a:p>
      </dgm:t>
    </dgm:pt>
    <dgm:pt modelId="{7D643E93-5171-4560-B62E-3912A6FB1CD6}" cxnId="{0E55748C-A280-467E-9F2D-682E4FF06BF0}" type="parTrans">
      <dgm:prSet/>
      <dgm:spPr/>
      <dgm:t>
        <a:bodyPr/>
        <a:lstStyle/>
        <a:p>
          <a:endParaRPr lang="zh-CN" altLang="en-US"/>
        </a:p>
      </dgm:t>
    </dgm:pt>
    <dgm:pt modelId="{69D8150E-47E4-440A-8CDA-F9F3AA45B2E2}" cxnId="{0E55748C-A280-467E-9F2D-682E4FF06BF0}" type="sibTrans">
      <dgm:prSet/>
      <dgm:spPr/>
      <dgm:t>
        <a:bodyPr/>
        <a:lstStyle/>
        <a:p>
          <a:endParaRPr lang="zh-CN" altLang="en-US"/>
        </a:p>
      </dgm:t>
    </dgm:pt>
    <dgm:pt modelId="{90A860AB-970A-463C-9CF0-BAEE80937854}" type="pres">
      <dgm:prSet presAssocID="{2D002036-4FAA-46FD-AC98-56D8A36DE1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D10BC5-15E2-4A99-B423-7C6F861F27DF}" type="pres">
      <dgm:prSet presAssocID="{2D002036-4FAA-46FD-AC98-56D8A36DE1A1}" presName="tSp" presStyleCnt="0"/>
      <dgm:spPr/>
    </dgm:pt>
    <dgm:pt modelId="{B2B06B80-07A4-46D4-9CEA-3ED1402896C7}" type="pres">
      <dgm:prSet presAssocID="{2D002036-4FAA-46FD-AC98-56D8A36DE1A1}" presName="bSp" presStyleCnt="0"/>
      <dgm:spPr/>
    </dgm:pt>
    <dgm:pt modelId="{B09ACC01-12CD-4451-A30B-0BCAB3FBBB8E}" type="pres">
      <dgm:prSet presAssocID="{2D002036-4FAA-46FD-AC98-56D8A36DE1A1}" presName="process" presStyleCnt="0"/>
      <dgm:spPr/>
    </dgm:pt>
    <dgm:pt modelId="{3F276E4A-CA0C-4E09-A9F6-136123857D3F}" type="pres">
      <dgm:prSet presAssocID="{E7CAF701-0061-45A7-9E9E-65C99981A6B2}" presName="composite1" presStyleCnt="0"/>
      <dgm:spPr/>
    </dgm:pt>
    <dgm:pt modelId="{C84E5EC9-36AE-475A-AE09-B934D3188924}" type="pres">
      <dgm:prSet presAssocID="{E7CAF701-0061-45A7-9E9E-65C99981A6B2}" presName="dummyNode1" presStyleLbl="node1" presStyleIdx="0" presStyleCnt="4"/>
      <dgm:spPr/>
    </dgm:pt>
    <dgm:pt modelId="{DFED4F54-80B9-412D-A727-D201A975EDC1}" type="pres">
      <dgm:prSet presAssocID="{E7CAF701-0061-45A7-9E9E-65C99981A6B2}" presName="childNode1" presStyleLbl="bgAcc1" presStyleIdx="0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67DE12-E80B-41E6-92DE-E686EB3A0FC7}" type="pres">
      <dgm:prSet presAssocID="{E7CAF701-0061-45A7-9E9E-65C99981A6B2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639E96-5380-44E8-A9AA-3AFE9C4E5299}" type="pres">
      <dgm:prSet presAssocID="{E7CAF701-0061-45A7-9E9E-65C99981A6B2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911D77-423A-49FC-A8AD-02396BDAEC2B}" type="pres">
      <dgm:prSet presAssocID="{E7CAF701-0061-45A7-9E9E-65C99981A6B2}" presName="connSite1" presStyleCnt="0"/>
      <dgm:spPr/>
    </dgm:pt>
    <dgm:pt modelId="{616943D9-0FF2-4FF0-AC39-8083778A9006}" type="pres">
      <dgm:prSet presAssocID="{C19B2D0B-9A73-48FD-B5D4-746B29883975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2A5B6DCA-1A12-49C1-A5A1-4E383E0FEC25}" type="pres">
      <dgm:prSet presAssocID="{F11B1D46-EC4F-4E37-BEF9-E18AE03723C8}" presName="composite2" presStyleCnt="0"/>
      <dgm:spPr/>
    </dgm:pt>
    <dgm:pt modelId="{E888CC19-AF71-4E32-BC58-D52974999083}" type="pres">
      <dgm:prSet presAssocID="{F11B1D46-EC4F-4E37-BEF9-E18AE03723C8}" presName="dummyNode2" presStyleLbl="node1" presStyleIdx="0" presStyleCnt="4"/>
      <dgm:spPr/>
    </dgm:pt>
    <dgm:pt modelId="{A61FE460-AD77-440C-AD8A-3AD405B785B9}" type="pres">
      <dgm:prSet presAssocID="{F11B1D46-EC4F-4E37-BEF9-E18AE03723C8}" presName="childNode2" presStyleLbl="bgAcc1" presStyleIdx="1" presStyleCnt="4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B93F0A-E4F1-4E57-8CB9-F580A52BD665}" type="pres">
      <dgm:prSet presAssocID="{F11B1D46-EC4F-4E37-BEF9-E18AE03723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AD34C-9EBB-45A6-ADF8-FD75A77DD570}" type="pres">
      <dgm:prSet presAssocID="{F11B1D46-EC4F-4E37-BEF9-E18AE03723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9430B-8F5A-4613-9227-11ECAB973113}" type="pres">
      <dgm:prSet presAssocID="{F11B1D46-EC4F-4E37-BEF9-E18AE03723C8}" presName="connSite2" presStyleCnt="0"/>
      <dgm:spPr/>
    </dgm:pt>
    <dgm:pt modelId="{32C483F5-FD3B-4DDF-8CB5-189D4326E319}" type="pres">
      <dgm:prSet presAssocID="{FFD3EE6F-40BC-4043-9386-44C7CFC370AB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F0DBC7C5-96E7-41B1-9BFE-28DBF05F322B}" type="pres">
      <dgm:prSet presAssocID="{936DEB1F-C158-4BC0-BD90-408AC467ED49}" presName="composite1" presStyleCnt="0"/>
      <dgm:spPr/>
    </dgm:pt>
    <dgm:pt modelId="{8F9745FD-ECC8-4A5E-A666-4EC15203E366}" type="pres">
      <dgm:prSet presAssocID="{936DEB1F-C158-4BC0-BD90-408AC467ED49}" presName="dummyNode1" presStyleLbl="node1" presStyleIdx="1" presStyleCnt="4"/>
      <dgm:spPr/>
    </dgm:pt>
    <dgm:pt modelId="{0D9745BD-D5E6-44C7-AF2D-86462239038D}" type="pres">
      <dgm:prSet presAssocID="{936DEB1F-C158-4BC0-BD90-408AC467ED49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5EA47B-2744-4D58-91C0-E377D918EA70}" type="pres">
      <dgm:prSet presAssocID="{936DEB1F-C158-4BC0-BD90-408AC467ED4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F29CAC-8AEF-4263-B73D-5CCFF64290EA}" type="pres">
      <dgm:prSet presAssocID="{936DEB1F-C158-4BC0-BD90-408AC467ED49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89E22D-C0C4-4411-A252-106D9368EA91}" type="pres">
      <dgm:prSet presAssocID="{936DEB1F-C158-4BC0-BD90-408AC467ED49}" presName="connSite1" presStyleCnt="0"/>
      <dgm:spPr/>
    </dgm:pt>
    <dgm:pt modelId="{3E1CA9A7-6801-4C87-977D-25A49E899EA8}" type="pres">
      <dgm:prSet presAssocID="{B5A2FC9E-ACD4-42EC-BA08-68F343D2047C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FD447A3A-3955-4E2F-B6E4-2C6A858F6CF9}" type="pres">
      <dgm:prSet presAssocID="{D83EBC38-E357-4A33-9421-7060E017D377}" presName="composite2" presStyleCnt="0"/>
      <dgm:spPr/>
    </dgm:pt>
    <dgm:pt modelId="{1D0385B0-74A2-4115-BD69-2FAAF39FE531}" type="pres">
      <dgm:prSet presAssocID="{D83EBC38-E357-4A33-9421-7060E017D377}" presName="dummyNode2" presStyleLbl="node1" presStyleIdx="2" presStyleCnt="4"/>
      <dgm:spPr/>
    </dgm:pt>
    <dgm:pt modelId="{1C00D292-C0E1-4D11-B00C-1BCC596A8EA7}" type="pres">
      <dgm:prSet presAssocID="{D83EBC38-E357-4A33-9421-7060E017D377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AD62BF-58FF-4B9D-8E4A-75C0B3049574}" type="pres">
      <dgm:prSet presAssocID="{D83EBC38-E357-4A33-9421-7060E017D377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324756-39AA-43ED-9BA7-0CD5752EEE52}" type="pres">
      <dgm:prSet presAssocID="{D83EBC38-E357-4A33-9421-7060E017D377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8C7AB-F82F-4A24-A8CB-FF2A18EEDB6C}" type="pres">
      <dgm:prSet presAssocID="{D83EBC38-E357-4A33-9421-7060E017D377}" presName="connSite2" presStyleCnt="0"/>
      <dgm:spPr/>
    </dgm:pt>
  </dgm:ptLst>
  <dgm:cxnLst>
    <dgm:cxn modelId="{B840AA97-9938-413C-89D8-E4EFB80DAF43}" type="presOf" srcId="{1DB89EFA-DB66-4794-A308-F7A62885137E}" destId="{59AD62BF-58FF-4B9D-8E4A-75C0B3049574}" srcOrd="1" destOrd="0" presId="urn:microsoft.com/office/officeart/2005/8/layout/hProcess4"/>
    <dgm:cxn modelId="{CE374CFC-8907-4045-A4FA-65557BF0A2F9}" type="presOf" srcId="{B5A2FC9E-ACD4-42EC-BA08-68F343D2047C}" destId="{3E1CA9A7-6801-4C87-977D-25A49E899EA8}" srcOrd="0" destOrd="0" presId="urn:microsoft.com/office/officeart/2005/8/layout/hProcess4"/>
    <dgm:cxn modelId="{0E55748C-A280-467E-9F2D-682E4FF06BF0}" srcId="{D83EBC38-E357-4A33-9421-7060E017D377}" destId="{1DB89EFA-DB66-4794-A308-F7A62885137E}" srcOrd="0" destOrd="0" parTransId="{7D643E93-5171-4560-B62E-3912A6FB1CD6}" sibTransId="{69D8150E-47E4-440A-8CDA-F9F3AA45B2E2}"/>
    <dgm:cxn modelId="{7F0922B5-87D4-4727-9196-A15E9F559338}" type="presOf" srcId="{2D002036-4FAA-46FD-AC98-56D8A36DE1A1}" destId="{90A860AB-970A-463C-9CF0-BAEE80937854}" srcOrd="0" destOrd="0" presId="urn:microsoft.com/office/officeart/2005/8/layout/hProcess4"/>
    <dgm:cxn modelId="{440D1AB6-2867-46C1-A571-25B53C522D15}" type="presOf" srcId="{FFD3EE6F-40BC-4043-9386-44C7CFC370AB}" destId="{32C483F5-FD3B-4DDF-8CB5-189D4326E319}" srcOrd="0" destOrd="0" presId="urn:microsoft.com/office/officeart/2005/8/layout/hProcess4"/>
    <dgm:cxn modelId="{62D5C242-3E89-4A41-B01E-AB0372BCA6D0}" srcId="{2D002036-4FAA-46FD-AC98-56D8A36DE1A1}" destId="{D83EBC38-E357-4A33-9421-7060E017D377}" srcOrd="3" destOrd="0" parTransId="{CC561272-7AAC-4B14-8A2C-37C058A15A0B}" sibTransId="{6296EF25-70C8-469F-8F92-414BEF9551BF}"/>
    <dgm:cxn modelId="{31E23967-8478-4197-9713-2FB141529001}" type="presOf" srcId="{936DEB1F-C158-4BC0-BD90-408AC467ED49}" destId="{07F29CAC-8AEF-4263-B73D-5CCFF64290EA}" srcOrd="0" destOrd="0" presId="urn:microsoft.com/office/officeart/2005/8/layout/hProcess4"/>
    <dgm:cxn modelId="{1676C2DC-0A2E-4D37-979A-D47EE5BEAF43}" type="presOf" srcId="{C19B2D0B-9A73-48FD-B5D4-746B29883975}" destId="{616943D9-0FF2-4FF0-AC39-8083778A9006}" srcOrd="0" destOrd="0" presId="urn:microsoft.com/office/officeart/2005/8/layout/hProcess4"/>
    <dgm:cxn modelId="{B725EA3D-B38C-40A4-AA4C-25A675047173}" srcId="{2D002036-4FAA-46FD-AC98-56D8A36DE1A1}" destId="{936DEB1F-C158-4BC0-BD90-408AC467ED49}" srcOrd="2" destOrd="0" parTransId="{E370DBA1-A6B0-4B7C-9234-98326CFDE478}" sibTransId="{B5A2FC9E-ACD4-42EC-BA08-68F343D2047C}"/>
    <dgm:cxn modelId="{DE1BF892-ED2B-4437-9F78-605E474D9D5C}" type="presOf" srcId="{F11B1D46-EC4F-4E37-BEF9-E18AE03723C8}" destId="{051AD34C-9EBB-45A6-ADF8-FD75A77DD570}" srcOrd="0" destOrd="0" presId="urn:microsoft.com/office/officeart/2005/8/layout/hProcess4"/>
    <dgm:cxn modelId="{7765B45F-202E-4FC2-9FD0-E9EE1F97DE9D}" type="presOf" srcId="{D83EBC38-E357-4A33-9421-7060E017D377}" destId="{A3324756-39AA-43ED-9BA7-0CD5752EEE52}" srcOrd="0" destOrd="0" presId="urn:microsoft.com/office/officeart/2005/8/layout/hProcess4"/>
    <dgm:cxn modelId="{D20835CB-98FD-4D7B-843A-768B4954E826}" type="presOf" srcId="{E7CAF701-0061-45A7-9E9E-65C99981A6B2}" destId="{A0639E96-5380-44E8-A9AA-3AFE9C4E5299}" srcOrd="0" destOrd="0" presId="urn:microsoft.com/office/officeart/2005/8/layout/hProcess4"/>
    <dgm:cxn modelId="{17435DCF-CE16-4A56-A9E6-115B86756402}" srcId="{2D002036-4FAA-46FD-AC98-56D8A36DE1A1}" destId="{E7CAF701-0061-45A7-9E9E-65C99981A6B2}" srcOrd="0" destOrd="0" parTransId="{F825F36D-39D6-44A5-A2D3-F58181D98BA2}" sibTransId="{C19B2D0B-9A73-48FD-B5D4-746B29883975}"/>
    <dgm:cxn modelId="{0009573E-30A8-44E4-98F9-18D67DEE679F}" type="presOf" srcId="{1DB89EFA-DB66-4794-A308-F7A62885137E}" destId="{1C00D292-C0E1-4D11-B00C-1BCC596A8EA7}" srcOrd="0" destOrd="0" presId="urn:microsoft.com/office/officeart/2005/8/layout/hProcess4"/>
    <dgm:cxn modelId="{F38B1278-0666-466F-8D41-36F040BCFD93}" srcId="{2D002036-4FAA-46FD-AC98-56D8A36DE1A1}" destId="{F11B1D46-EC4F-4E37-BEF9-E18AE03723C8}" srcOrd="1" destOrd="0" parTransId="{15106F6C-5C8A-4A6B-8774-7A7DD30FB342}" sibTransId="{FFD3EE6F-40BC-4043-9386-44C7CFC370AB}"/>
    <dgm:cxn modelId="{4D688704-C091-4609-AECC-EA31FEFF317D}" type="presParOf" srcId="{90A860AB-970A-463C-9CF0-BAEE80937854}" destId="{D3D10BC5-15E2-4A99-B423-7C6F861F27DF}" srcOrd="0" destOrd="0" presId="urn:microsoft.com/office/officeart/2005/8/layout/hProcess4"/>
    <dgm:cxn modelId="{9AB2A286-10F2-4F8B-B18F-D200EB5D786F}" type="presParOf" srcId="{90A860AB-970A-463C-9CF0-BAEE80937854}" destId="{B2B06B80-07A4-46D4-9CEA-3ED1402896C7}" srcOrd="1" destOrd="0" presId="urn:microsoft.com/office/officeart/2005/8/layout/hProcess4"/>
    <dgm:cxn modelId="{F7138459-04F3-4476-9AD3-4CE27F0096E7}" type="presParOf" srcId="{90A860AB-970A-463C-9CF0-BAEE80937854}" destId="{B09ACC01-12CD-4451-A30B-0BCAB3FBBB8E}" srcOrd="2" destOrd="0" presId="urn:microsoft.com/office/officeart/2005/8/layout/hProcess4"/>
    <dgm:cxn modelId="{C36053D7-995D-403A-B85D-E0270FE05126}" type="presParOf" srcId="{B09ACC01-12CD-4451-A30B-0BCAB3FBBB8E}" destId="{3F276E4A-CA0C-4E09-A9F6-136123857D3F}" srcOrd="0" destOrd="0" presId="urn:microsoft.com/office/officeart/2005/8/layout/hProcess4"/>
    <dgm:cxn modelId="{5DDB1C06-9715-4F5C-A133-DEBFEDB853AE}" type="presParOf" srcId="{3F276E4A-CA0C-4E09-A9F6-136123857D3F}" destId="{C84E5EC9-36AE-475A-AE09-B934D3188924}" srcOrd="0" destOrd="0" presId="urn:microsoft.com/office/officeart/2005/8/layout/hProcess4"/>
    <dgm:cxn modelId="{E8568D68-27BB-4C45-83A3-4AD12E3F89C7}" type="presParOf" srcId="{3F276E4A-CA0C-4E09-A9F6-136123857D3F}" destId="{DFED4F54-80B9-412D-A727-D201A975EDC1}" srcOrd="1" destOrd="0" presId="urn:microsoft.com/office/officeart/2005/8/layout/hProcess4"/>
    <dgm:cxn modelId="{B46ED437-D363-483D-85E4-1807107E0C7F}" type="presParOf" srcId="{3F276E4A-CA0C-4E09-A9F6-136123857D3F}" destId="{DB67DE12-E80B-41E6-92DE-E686EB3A0FC7}" srcOrd="2" destOrd="0" presId="urn:microsoft.com/office/officeart/2005/8/layout/hProcess4"/>
    <dgm:cxn modelId="{B813EF9D-9002-4BCE-B503-FCE4CA4B29D7}" type="presParOf" srcId="{3F276E4A-CA0C-4E09-A9F6-136123857D3F}" destId="{A0639E96-5380-44E8-A9AA-3AFE9C4E5299}" srcOrd="3" destOrd="0" presId="urn:microsoft.com/office/officeart/2005/8/layout/hProcess4"/>
    <dgm:cxn modelId="{D6D725A7-A0CC-44EE-BF52-B6271B02EAC2}" type="presParOf" srcId="{3F276E4A-CA0C-4E09-A9F6-136123857D3F}" destId="{33911D77-423A-49FC-A8AD-02396BDAEC2B}" srcOrd="4" destOrd="0" presId="urn:microsoft.com/office/officeart/2005/8/layout/hProcess4"/>
    <dgm:cxn modelId="{BEAE669F-0D69-4812-B90D-516DA4490E1E}" type="presParOf" srcId="{B09ACC01-12CD-4451-A30B-0BCAB3FBBB8E}" destId="{616943D9-0FF2-4FF0-AC39-8083778A9006}" srcOrd="1" destOrd="0" presId="urn:microsoft.com/office/officeart/2005/8/layout/hProcess4"/>
    <dgm:cxn modelId="{412BF915-34AB-486B-A3F6-1158944CE5A6}" type="presParOf" srcId="{B09ACC01-12CD-4451-A30B-0BCAB3FBBB8E}" destId="{2A5B6DCA-1A12-49C1-A5A1-4E383E0FEC25}" srcOrd="2" destOrd="0" presId="urn:microsoft.com/office/officeart/2005/8/layout/hProcess4"/>
    <dgm:cxn modelId="{1E147321-25A2-43BE-B712-2DE91E781C14}" type="presParOf" srcId="{2A5B6DCA-1A12-49C1-A5A1-4E383E0FEC25}" destId="{E888CC19-AF71-4E32-BC58-D52974999083}" srcOrd="0" destOrd="0" presId="urn:microsoft.com/office/officeart/2005/8/layout/hProcess4"/>
    <dgm:cxn modelId="{C392A085-99B3-4492-9283-B95841E064B4}" type="presParOf" srcId="{2A5B6DCA-1A12-49C1-A5A1-4E383E0FEC25}" destId="{A61FE460-AD77-440C-AD8A-3AD405B785B9}" srcOrd="1" destOrd="0" presId="urn:microsoft.com/office/officeart/2005/8/layout/hProcess4"/>
    <dgm:cxn modelId="{4A2EC000-FA1B-4F32-A4F6-06ECB6811F38}" type="presParOf" srcId="{2A5B6DCA-1A12-49C1-A5A1-4E383E0FEC25}" destId="{ABB93F0A-E4F1-4E57-8CB9-F580A52BD665}" srcOrd="2" destOrd="0" presId="urn:microsoft.com/office/officeart/2005/8/layout/hProcess4"/>
    <dgm:cxn modelId="{0A8F7453-1BF9-4B90-8CB3-2C3068154341}" type="presParOf" srcId="{2A5B6DCA-1A12-49C1-A5A1-4E383E0FEC25}" destId="{051AD34C-9EBB-45A6-ADF8-FD75A77DD570}" srcOrd="3" destOrd="0" presId="urn:microsoft.com/office/officeart/2005/8/layout/hProcess4"/>
    <dgm:cxn modelId="{DBD6B2DD-C091-45BC-A7D5-89598FA3812A}" type="presParOf" srcId="{2A5B6DCA-1A12-49C1-A5A1-4E383E0FEC25}" destId="{5CD9430B-8F5A-4613-9227-11ECAB973113}" srcOrd="4" destOrd="0" presId="urn:microsoft.com/office/officeart/2005/8/layout/hProcess4"/>
    <dgm:cxn modelId="{D71BD58B-F249-4892-986C-16491C45FC01}" type="presParOf" srcId="{B09ACC01-12CD-4451-A30B-0BCAB3FBBB8E}" destId="{32C483F5-FD3B-4DDF-8CB5-189D4326E319}" srcOrd="3" destOrd="0" presId="urn:microsoft.com/office/officeart/2005/8/layout/hProcess4"/>
    <dgm:cxn modelId="{E017C445-6077-4C7B-AC81-C952933D81BE}" type="presParOf" srcId="{B09ACC01-12CD-4451-A30B-0BCAB3FBBB8E}" destId="{F0DBC7C5-96E7-41B1-9BFE-28DBF05F322B}" srcOrd="4" destOrd="0" presId="urn:microsoft.com/office/officeart/2005/8/layout/hProcess4"/>
    <dgm:cxn modelId="{69C7A07D-EAF3-484F-9B49-D8CDB453557A}" type="presParOf" srcId="{F0DBC7C5-96E7-41B1-9BFE-28DBF05F322B}" destId="{8F9745FD-ECC8-4A5E-A666-4EC15203E366}" srcOrd="0" destOrd="0" presId="urn:microsoft.com/office/officeart/2005/8/layout/hProcess4"/>
    <dgm:cxn modelId="{06E7F764-5062-477F-B447-8C68F464687C}" type="presParOf" srcId="{F0DBC7C5-96E7-41B1-9BFE-28DBF05F322B}" destId="{0D9745BD-D5E6-44C7-AF2D-86462239038D}" srcOrd="1" destOrd="0" presId="urn:microsoft.com/office/officeart/2005/8/layout/hProcess4"/>
    <dgm:cxn modelId="{805D7986-A9EB-4FB8-9327-F8891F6705F8}" type="presParOf" srcId="{F0DBC7C5-96E7-41B1-9BFE-28DBF05F322B}" destId="{F75EA47B-2744-4D58-91C0-E377D918EA70}" srcOrd="2" destOrd="0" presId="urn:microsoft.com/office/officeart/2005/8/layout/hProcess4"/>
    <dgm:cxn modelId="{3EAFDD84-4FEA-47FD-8D58-905928DDA380}" type="presParOf" srcId="{F0DBC7C5-96E7-41B1-9BFE-28DBF05F322B}" destId="{07F29CAC-8AEF-4263-B73D-5CCFF64290EA}" srcOrd="3" destOrd="0" presId="urn:microsoft.com/office/officeart/2005/8/layout/hProcess4"/>
    <dgm:cxn modelId="{D7D22D0A-918A-4444-9FE5-8F56B9CF66CE}" type="presParOf" srcId="{F0DBC7C5-96E7-41B1-9BFE-28DBF05F322B}" destId="{2489E22D-C0C4-4411-A252-106D9368EA91}" srcOrd="4" destOrd="0" presId="urn:microsoft.com/office/officeart/2005/8/layout/hProcess4"/>
    <dgm:cxn modelId="{EB321EB1-F7D6-4BCC-A6A7-B2163BC61FC0}" type="presParOf" srcId="{B09ACC01-12CD-4451-A30B-0BCAB3FBBB8E}" destId="{3E1CA9A7-6801-4C87-977D-25A49E899EA8}" srcOrd="5" destOrd="0" presId="urn:microsoft.com/office/officeart/2005/8/layout/hProcess4"/>
    <dgm:cxn modelId="{745E986C-45DD-4673-9478-3A9FC2E5559D}" type="presParOf" srcId="{B09ACC01-12CD-4451-A30B-0BCAB3FBBB8E}" destId="{FD447A3A-3955-4E2F-B6E4-2C6A858F6CF9}" srcOrd="6" destOrd="0" presId="urn:microsoft.com/office/officeart/2005/8/layout/hProcess4"/>
    <dgm:cxn modelId="{8E66830F-03D3-46EE-A78E-CA2C36B79B29}" type="presParOf" srcId="{FD447A3A-3955-4E2F-B6E4-2C6A858F6CF9}" destId="{1D0385B0-74A2-4115-BD69-2FAAF39FE531}" srcOrd="0" destOrd="0" presId="urn:microsoft.com/office/officeart/2005/8/layout/hProcess4"/>
    <dgm:cxn modelId="{69CE9281-04B6-4AEB-96F1-ED50A1132BE4}" type="presParOf" srcId="{FD447A3A-3955-4E2F-B6E4-2C6A858F6CF9}" destId="{1C00D292-C0E1-4D11-B00C-1BCC596A8EA7}" srcOrd="1" destOrd="0" presId="urn:microsoft.com/office/officeart/2005/8/layout/hProcess4"/>
    <dgm:cxn modelId="{A63C7ECB-75E3-4DAA-AA17-1C204C74178C}" type="presParOf" srcId="{FD447A3A-3955-4E2F-B6E4-2C6A858F6CF9}" destId="{59AD62BF-58FF-4B9D-8E4A-75C0B3049574}" srcOrd="2" destOrd="0" presId="urn:microsoft.com/office/officeart/2005/8/layout/hProcess4"/>
    <dgm:cxn modelId="{963894B3-874E-4ED0-AF12-278DE18B74F3}" type="presParOf" srcId="{FD447A3A-3955-4E2F-B6E4-2C6A858F6CF9}" destId="{A3324756-39AA-43ED-9BA7-0CD5752EEE52}" srcOrd="3" destOrd="0" presId="urn:microsoft.com/office/officeart/2005/8/layout/hProcess4"/>
    <dgm:cxn modelId="{37AC701D-FA7B-4BC0-AB86-1D11CF8C8BF9}" type="presParOf" srcId="{FD447A3A-3955-4E2F-B6E4-2C6A858F6CF9}" destId="{7058C7AB-F82F-4A24-A8CB-FF2A18EEDB6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1E6594-B9AD-4DA2-A734-342130A09BA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ABDE40-FB69-49F2-8F1D-2D0DAAE798EE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4741FB-6003-4C77-A2D7-25ED0DD4DE50}" cxnId="{3A84618B-7A4E-4D5F-8E25-96EAB1F7AA50}" type="parTrans">
      <dgm:prSet/>
      <dgm:spPr/>
      <dgm:t>
        <a:bodyPr/>
        <a:lstStyle/>
        <a:p>
          <a:endParaRPr lang="zh-CN" altLang="en-US"/>
        </a:p>
      </dgm:t>
    </dgm:pt>
    <dgm:pt modelId="{B264FE13-C047-4D1A-AC7E-6F64634E2937}" cxnId="{3A84618B-7A4E-4D5F-8E25-96EAB1F7AA50}" type="sibTrans">
      <dgm:prSet/>
      <dgm:spPr/>
      <dgm:t>
        <a:bodyPr/>
        <a:lstStyle/>
        <a:p>
          <a:endParaRPr lang="zh-CN" altLang="en-US"/>
        </a:p>
      </dgm:t>
    </dgm:pt>
    <dgm:pt modelId="{5E64B2EA-61B0-4466-AC2A-B882B04C5F53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300999B-1607-484E-846A-845D004E9897}" cxnId="{D2E4B4EB-C517-4749-A913-F80230C0C65B}" type="parTrans">
      <dgm:prSet/>
      <dgm:spPr/>
      <dgm:t>
        <a:bodyPr/>
        <a:lstStyle/>
        <a:p>
          <a:endParaRPr lang="zh-CN" altLang="en-US"/>
        </a:p>
      </dgm:t>
    </dgm:pt>
    <dgm:pt modelId="{22A3B03A-77A4-44C4-9A28-1C9DA47C1217}" cxnId="{D2E4B4EB-C517-4749-A913-F80230C0C65B}" type="sibTrans">
      <dgm:prSet/>
      <dgm:spPr/>
      <dgm:t>
        <a:bodyPr/>
        <a:lstStyle/>
        <a:p>
          <a:endParaRPr lang="zh-CN" altLang="en-US"/>
        </a:p>
      </dgm:t>
    </dgm:pt>
    <dgm:pt modelId="{06C98A2C-242D-46A0-A48B-1566E7F69505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96858E2-3F9D-443C-8FB7-A3CDD71D4236}" cxnId="{7FD0D165-79BA-4893-9952-AD0F96E46FCF}" type="parTrans">
      <dgm:prSet/>
      <dgm:spPr/>
      <dgm:t>
        <a:bodyPr/>
        <a:lstStyle/>
        <a:p>
          <a:endParaRPr lang="zh-CN" altLang="en-US"/>
        </a:p>
      </dgm:t>
    </dgm:pt>
    <dgm:pt modelId="{2E9C0725-32D0-46AA-91E9-BBEF2B864035}" cxnId="{7FD0D165-79BA-4893-9952-AD0F96E46FCF}" type="sibTrans">
      <dgm:prSet/>
      <dgm:spPr/>
      <dgm:t>
        <a:bodyPr/>
        <a:lstStyle/>
        <a:p>
          <a:endParaRPr lang="zh-CN" altLang="en-US"/>
        </a:p>
      </dgm:t>
    </dgm:pt>
    <dgm:pt modelId="{21FA5167-27C5-45E0-836D-8A39B995070D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0EC5BA2-B10C-4546-B5CD-31E03CCCD2DA}" cxnId="{3C7806B4-D570-4864-A586-752DD76DA8DA}" type="parTrans">
      <dgm:prSet/>
      <dgm:spPr/>
      <dgm:t>
        <a:bodyPr/>
        <a:lstStyle/>
        <a:p>
          <a:endParaRPr lang="zh-CN" altLang="en-US"/>
        </a:p>
      </dgm:t>
    </dgm:pt>
    <dgm:pt modelId="{B741EA54-1DBE-46FE-853A-301C658258FA}" cxnId="{3C7806B4-D570-4864-A586-752DD76DA8DA}" type="sibTrans">
      <dgm:prSet/>
      <dgm:spPr/>
      <dgm:t>
        <a:bodyPr/>
        <a:lstStyle/>
        <a:p>
          <a:endParaRPr lang="zh-CN" altLang="en-US"/>
        </a:p>
      </dgm:t>
    </dgm:pt>
    <dgm:pt modelId="{82EC584D-5E2A-4784-927E-1587F805C434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7675519-95FE-4B0E-8403-F36FD875C565}" cxnId="{74F95138-7097-4292-90D8-54A918ECC9BF}" type="parTrans">
      <dgm:prSet/>
      <dgm:spPr/>
      <dgm:t>
        <a:bodyPr/>
        <a:lstStyle/>
        <a:p>
          <a:endParaRPr lang="zh-CN" altLang="en-US"/>
        </a:p>
      </dgm:t>
    </dgm:pt>
    <dgm:pt modelId="{82C2E2B4-C86C-45A0-934B-D49210347D58}" cxnId="{74F95138-7097-4292-90D8-54A918ECC9BF}" type="sibTrans">
      <dgm:prSet/>
      <dgm:spPr/>
      <dgm:t>
        <a:bodyPr/>
        <a:lstStyle/>
        <a:p>
          <a:endParaRPr lang="zh-CN" altLang="en-US"/>
        </a:p>
      </dgm:t>
    </dgm:pt>
    <dgm:pt modelId="{145BF714-0504-4BFE-B89B-2CDE96A0AFD6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0B1109A-262B-4A5B-8890-7792F99F0013}" cxnId="{985E91D8-F147-4181-B070-D2FDAF7AACDC}" type="parTrans">
      <dgm:prSet/>
      <dgm:spPr/>
      <dgm:t>
        <a:bodyPr/>
        <a:lstStyle/>
        <a:p>
          <a:endParaRPr lang="zh-CN" altLang="en-US"/>
        </a:p>
      </dgm:t>
    </dgm:pt>
    <dgm:pt modelId="{4181EE8E-5A97-480B-A742-950EE9CB8D12}" cxnId="{985E91D8-F147-4181-B070-D2FDAF7AACDC}" type="sibTrans">
      <dgm:prSet/>
      <dgm:spPr/>
      <dgm:t>
        <a:bodyPr/>
        <a:lstStyle/>
        <a:p>
          <a:endParaRPr lang="zh-CN" altLang="en-US"/>
        </a:p>
      </dgm:t>
    </dgm:pt>
    <dgm:pt modelId="{BC1C9FC4-AD13-49AA-9DD9-AED300362303}" type="pres">
      <dgm:prSet presAssocID="{9D1E6594-B9AD-4DA2-A734-342130A09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5B859-F155-4123-B66B-457DF883F5CA}" type="pres">
      <dgm:prSet presAssocID="{C1ABDE40-FB69-49F2-8F1D-2D0DAAE798EE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7BB5-70E3-4120-9085-5D604B29BBD2}" type="pres">
      <dgm:prSet presAssocID="{B264FE13-C047-4D1A-AC7E-6F64634E2937}" presName="space" presStyleCnt="0"/>
      <dgm:spPr/>
    </dgm:pt>
    <dgm:pt modelId="{D8313EBB-6D7B-4AD8-AC65-27FB44222914}" type="pres">
      <dgm:prSet presAssocID="{5E64B2EA-61B0-4466-AC2A-B882B04C5F53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84A2-B956-4DD4-BE81-FBEB96C6F106}" type="pres">
      <dgm:prSet presAssocID="{22A3B03A-77A4-44C4-9A28-1C9DA47C1217}" presName="space" presStyleCnt="0"/>
      <dgm:spPr/>
    </dgm:pt>
    <dgm:pt modelId="{69862FD1-B7E2-4F44-B581-98FC7EA429A5}" type="pres">
      <dgm:prSet presAssocID="{06C98A2C-242D-46A0-A48B-1566E7F69505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2C01-2338-4FFE-9C8C-86821469755F}" type="pres">
      <dgm:prSet presAssocID="{2E9C0725-32D0-46AA-91E9-BBEF2B864035}" presName="space" presStyleCnt="0"/>
      <dgm:spPr/>
    </dgm:pt>
    <dgm:pt modelId="{48170B23-B76C-43A9-B5EF-11C8AA85C642}" type="pres">
      <dgm:prSet presAssocID="{21FA5167-27C5-45E0-836D-8A39B995070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8D1BD-FD2B-4882-A735-ABFE3A0F4077}" type="pres">
      <dgm:prSet presAssocID="{B741EA54-1DBE-46FE-853A-301C658258FA}" presName="space" presStyleCnt="0"/>
      <dgm:spPr/>
    </dgm:pt>
    <dgm:pt modelId="{0BB35B97-D0AE-416B-9191-23D7AEC4F88A}" type="pres">
      <dgm:prSet presAssocID="{145BF714-0504-4BFE-B89B-2CDE96A0AFD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96BBC-9F85-4463-8321-23B94E86B13C}" type="pres">
      <dgm:prSet presAssocID="{4181EE8E-5A97-480B-A742-950EE9CB8D12}" presName="space" presStyleCnt="0"/>
      <dgm:spPr/>
    </dgm:pt>
    <dgm:pt modelId="{903DF1B8-0377-4DC2-A7E8-52BC70EEDD77}" type="pres">
      <dgm:prSet presAssocID="{82EC584D-5E2A-4784-927E-1587F805C43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F95138-7097-4292-90D8-54A918ECC9BF}" srcId="{9D1E6594-B9AD-4DA2-A734-342130A09BAC}" destId="{82EC584D-5E2A-4784-927E-1587F805C434}" srcOrd="5" destOrd="0" parTransId="{07675519-95FE-4B0E-8403-F36FD875C565}" sibTransId="{82C2E2B4-C86C-45A0-934B-D49210347D58}"/>
    <dgm:cxn modelId="{3A84618B-7A4E-4D5F-8E25-96EAB1F7AA50}" srcId="{9D1E6594-B9AD-4DA2-A734-342130A09BAC}" destId="{C1ABDE40-FB69-49F2-8F1D-2D0DAAE798EE}" srcOrd="0" destOrd="0" parTransId="{024741FB-6003-4C77-A2D7-25ED0DD4DE50}" sibTransId="{B264FE13-C047-4D1A-AC7E-6F64634E2937}"/>
    <dgm:cxn modelId="{C13891C8-C463-4E76-9033-3E348CD6FAD5}" type="presOf" srcId="{C1ABDE40-FB69-49F2-8F1D-2D0DAAE798EE}" destId="{6AD5B859-F155-4123-B66B-457DF883F5CA}" srcOrd="0" destOrd="0" presId="urn:microsoft.com/office/officeart/2005/8/layout/venn3"/>
    <dgm:cxn modelId="{D2E4B4EB-C517-4749-A913-F80230C0C65B}" srcId="{9D1E6594-B9AD-4DA2-A734-342130A09BAC}" destId="{5E64B2EA-61B0-4466-AC2A-B882B04C5F53}" srcOrd="1" destOrd="0" parTransId="{5300999B-1607-484E-846A-845D004E9897}" sibTransId="{22A3B03A-77A4-44C4-9A28-1C9DA47C1217}"/>
    <dgm:cxn modelId="{F7E2D6DF-E7D4-472B-9FFB-BC186CFCC1F5}" type="presOf" srcId="{9D1E6594-B9AD-4DA2-A734-342130A09BAC}" destId="{BC1C9FC4-AD13-49AA-9DD9-AED300362303}" srcOrd="0" destOrd="0" presId="urn:microsoft.com/office/officeart/2005/8/layout/venn3"/>
    <dgm:cxn modelId="{7FD0D165-79BA-4893-9952-AD0F96E46FCF}" srcId="{9D1E6594-B9AD-4DA2-A734-342130A09BAC}" destId="{06C98A2C-242D-46A0-A48B-1566E7F69505}" srcOrd="2" destOrd="0" parTransId="{A96858E2-3F9D-443C-8FB7-A3CDD71D4236}" sibTransId="{2E9C0725-32D0-46AA-91E9-BBEF2B864035}"/>
    <dgm:cxn modelId="{69DE2C38-366B-4A4D-9B36-61DF87F941BA}" type="presOf" srcId="{06C98A2C-242D-46A0-A48B-1566E7F69505}" destId="{69862FD1-B7E2-4F44-B581-98FC7EA429A5}" srcOrd="0" destOrd="0" presId="urn:microsoft.com/office/officeart/2005/8/layout/venn3"/>
    <dgm:cxn modelId="{C4CC15D0-E23E-49C5-8259-91F5C46C8C3F}" type="presOf" srcId="{5E64B2EA-61B0-4466-AC2A-B882B04C5F53}" destId="{D8313EBB-6D7B-4AD8-AC65-27FB44222914}" srcOrd="0" destOrd="0" presId="urn:microsoft.com/office/officeart/2005/8/layout/venn3"/>
    <dgm:cxn modelId="{8D409219-EAB1-4B03-9FB4-3BAB8F2049CB}" type="presOf" srcId="{145BF714-0504-4BFE-B89B-2CDE96A0AFD6}" destId="{0BB35B97-D0AE-416B-9191-23D7AEC4F88A}" srcOrd="0" destOrd="0" presId="urn:microsoft.com/office/officeart/2005/8/layout/venn3"/>
    <dgm:cxn modelId="{985E91D8-F147-4181-B070-D2FDAF7AACDC}" srcId="{9D1E6594-B9AD-4DA2-A734-342130A09BAC}" destId="{145BF714-0504-4BFE-B89B-2CDE96A0AFD6}" srcOrd="4" destOrd="0" parTransId="{A0B1109A-262B-4A5B-8890-7792F99F0013}" sibTransId="{4181EE8E-5A97-480B-A742-950EE9CB8D12}"/>
    <dgm:cxn modelId="{18A367A7-0ADC-4DD3-B7A2-59A2855A1A90}" type="presOf" srcId="{21FA5167-27C5-45E0-836D-8A39B995070D}" destId="{48170B23-B76C-43A9-B5EF-11C8AA85C642}" srcOrd="0" destOrd="0" presId="urn:microsoft.com/office/officeart/2005/8/layout/venn3"/>
    <dgm:cxn modelId="{08F6B477-7B01-439F-9AB9-784D7B23EA1C}" type="presOf" srcId="{82EC584D-5E2A-4784-927E-1587F805C434}" destId="{903DF1B8-0377-4DC2-A7E8-52BC70EEDD77}" srcOrd="0" destOrd="0" presId="urn:microsoft.com/office/officeart/2005/8/layout/venn3"/>
    <dgm:cxn modelId="{3C7806B4-D570-4864-A586-752DD76DA8DA}" srcId="{9D1E6594-B9AD-4DA2-A734-342130A09BAC}" destId="{21FA5167-27C5-45E0-836D-8A39B995070D}" srcOrd="3" destOrd="0" parTransId="{60EC5BA2-B10C-4546-B5CD-31E03CCCD2DA}" sibTransId="{B741EA54-1DBE-46FE-853A-301C658258FA}"/>
    <dgm:cxn modelId="{EE55F97E-4828-4EAB-992E-CF3C351E7D0C}" type="presParOf" srcId="{BC1C9FC4-AD13-49AA-9DD9-AED300362303}" destId="{6AD5B859-F155-4123-B66B-457DF883F5CA}" srcOrd="0" destOrd="0" presId="urn:microsoft.com/office/officeart/2005/8/layout/venn3"/>
    <dgm:cxn modelId="{FC05D0E5-0C75-4CAB-A8C6-CB3E5A7E620C}" type="presParOf" srcId="{BC1C9FC4-AD13-49AA-9DD9-AED300362303}" destId="{07BD7BB5-70E3-4120-9085-5D604B29BBD2}" srcOrd="1" destOrd="0" presId="urn:microsoft.com/office/officeart/2005/8/layout/venn3"/>
    <dgm:cxn modelId="{1FF7F490-5D37-4039-B1E1-0A32E9E25D91}" type="presParOf" srcId="{BC1C9FC4-AD13-49AA-9DD9-AED300362303}" destId="{D8313EBB-6D7B-4AD8-AC65-27FB44222914}" srcOrd="2" destOrd="0" presId="urn:microsoft.com/office/officeart/2005/8/layout/venn3"/>
    <dgm:cxn modelId="{BBD96919-441B-4E06-BCE5-8226295439E8}" type="presParOf" srcId="{BC1C9FC4-AD13-49AA-9DD9-AED300362303}" destId="{5F8084A2-B956-4DD4-BE81-FBEB96C6F106}" srcOrd="3" destOrd="0" presId="urn:microsoft.com/office/officeart/2005/8/layout/venn3"/>
    <dgm:cxn modelId="{47E0B12C-3A58-4736-8310-9CADA6E6B264}" type="presParOf" srcId="{BC1C9FC4-AD13-49AA-9DD9-AED300362303}" destId="{69862FD1-B7E2-4F44-B581-98FC7EA429A5}" srcOrd="4" destOrd="0" presId="urn:microsoft.com/office/officeart/2005/8/layout/venn3"/>
    <dgm:cxn modelId="{1012D2A8-6DBF-4C7C-A220-5577B1611990}" type="presParOf" srcId="{BC1C9FC4-AD13-49AA-9DD9-AED300362303}" destId="{DB712C01-2338-4FFE-9C8C-86821469755F}" srcOrd="5" destOrd="0" presId="urn:microsoft.com/office/officeart/2005/8/layout/venn3"/>
    <dgm:cxn modelId="{9647D505-25F6-4DAC-981C-0CDE3CA74061}" type="presParOf" srcId="{BC1C9FC4-AD13-49AA-9DD9-AED300362303}" destId="{48170B23-B76C-43A9-B5EF-11C8AA85C642}" srcOrd="6" destOrd="0" presId="urn:microsoft.com/office/officeart/2005/8/layout/venn3"/>
    <dgm:cxn modelId="{3BB99E70-17DB-402D-AC85-2E2DC668AF84}" type="presParOf" srcId="{BC1C9FC4-AD13-49AA-9DD9-AED300362303}" destId="{0968D1BD-FD2B-4882-A735-ABFE3A0F4077}" srcOrd="7" destOrd="0" presId="urn:microsoft.com/office/officeart/2005/8/layout/venn3"/>
    <dgm:cxn modelId="{3300AB7C-581E-4172-8F56-70BE082EB2D6}" type="presParOf" srcId="{BC1C9FC4-AD13-49AA-9DD9-AED300362303}" destId="{0BB35B97-D0AE-416B-9191-23D7AEC4F88A}" srcOrd="8" destOrd="0" presId="urn:microsoft.com/office/officeart/2005/8/layout/venn3"/>
    <dgm:cxn modelId="{74162DAD-E3BB-4A95-9BFF-580EFE042968}" type="presParOf" srcId="{BC1C9FC4-AD13-49AA-9DD9-AED300362303}" destId="{34796BBC-9F85-4463-8321-23B94E86B13C}" srcOrd="9" destOrd="0" presId="urn:microsoft.com/office/officeart/2005/8/layout/venn3"/>
    <dgm:cxn modelId="{625FAEDC-9616-4963-9FD4-085ED7F2BF39}" type="presParOf" srcId="{BC1C9FC4-AD13-49AA-9DD9-AED300362303}" destId="{903DF1B8-0377-4DC2-A7E8-52BC70EEDD7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1E6594-B9AD-4DA2-A734-342130A09BA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1ABDE40-FB69-49F2-8F1D-2D0DAAE798EE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24741FB-6003-4C77-A2D7-25ED0DD4DE50}" cxnId="{3A84618B-7A4E-4D5F-8E25-96EAB1F7AA50}" type="parTrans">
      <dgm:prSet/>
      <dgm:spPr/>
      <dgm:t>
        <a:bodyPr/>
        <a:lstStyle/>
        <a:p>
          <a:endParaRPr lang="zh-CN" altLang="en-US"/>
        </a:p>
      </dgm:t>
    </dgm:pt>
    <dgm:pt modelId="{B264FE13-C047-4D1A-AC7E-6F64634E2937}" cxnId="{3A84618B-7A4E-4D5F-8E25-96EAB1F7AA50}" type="sibTrans">
      <dgm:prSet/>
      <dgm:spPr/>
      <dgm:t>
        <a:bodyPr/>
        <a:lstStyle/>
        <a:p>
          <a:endParaRPr lang="zh-CN" altLang="en-US"/>
        </a:p>
      </dgm:t>
    </dgm:pt>
    <dgm:pt modelId="{5E64B2EA-61B0-4466-AC2A-B882B04C5F53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5300999B-1607-484E-846A-845D004E9897}" cxnId="{D2E4B4EB-C517-4749-A913-F80230C0C65B}" type="parTrans">
      <dgm:prSet/>
      <dgm:spPr/>
      <dgm:t>
        <a:bodyPr/>
        <a:lstStyle/>
        <a:p>
          <a:endParaRPr lang="zh-CN" altLang="en-US"/>
        </a:p>
      </dgm:t>
    </dgm:pt>
    <dgm:pt modelId="{22A3B03A-77A4-44C4-9A28-1C9DA47C1217}" cxnId="{D2E4B4EB-C517-4749-A913-F80230C0C65B}" type="sibTrans">
      <dgm:prSet/>
      <dgm:spPr/>
      <dgm:t>
        <a:bodyPr/>
        <a:lstStyle/>
        <a:p>
          <a:endParaRPr lang="zh-CN" altLang="en-US"/>
        </a:p>
      </dgm:t>
    </dgm:pt>
    <dgm:pt modelId="{06C98A2C-242D-46A0-A48B-1566E7F69505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96858E2-3F9D-443C-8FB7-A3CDD71D4236}" cxnId="{7FD0D165-79BA-4893-9952-AD0F96E46FCF}" type="parTrans">
      <dgm:prSet/>
      <dgm:spPr/>
      <dgm:t>
        <a:bodyPr/>
        <a:lstStyle/>
        <a:p>
          <a:endParaRPr lang="zh-CN" altLang="en-US"/>
        </a:p>
      </dgm:t>
    </dgm:pt>
    <dgm:pt modelId="{2E9C0725-32D0-46AA-91E9-BBEF2B864035}" cxnId="{7FD0D165-79BA-4893-9952-AD0F96E46FCF}" type="sibTrans">
      <dgm:prSet/>
      <dgm:spPr/>
      <dgm:t>
        <a:bodyPr/>
        <a:lstStyle/>
        <a:p>
          <a:endParaRPr lang="zh-CN" altLang="en-US"/>
        </a:p>
      </dgm:t>
    </dgm:pt>
    <dgm:pt modelId="{21FA5167-27C5-45E0-836D-8A39B995070D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0EC5BA2-B10C-4546-B5CD-31E03CCCD2DA}" cxnId="{3C7806B4-D570-4864-A586-752DD76DA8DA}" type="parTrans">
      <dgm:prSet/>
      <dgm:spPr/>
      <dgm:t>
        <a:bodyPr/>
        <a:lstStyle/>
        <a:p>
          <a:endParaRPr lang="zh-CN" altLang="en-US"/>
        </a:p>
      </dgm:t>
    </dgm:pt>
    <dgm:pt modelId="{B741EA54-1DBE-46FE-853A-301C658258FA}" cxnId="{3C7806B4-D570-4864-A586-752DD76DA8DA}" type="sibTrans">
      <dgm:prSet/>
      <dgm:spPr/>
      <dgm:t>
        <a:bodyPr/>
        <a:lstStyle/>
        <a:p>
          <a:endParaRPr lang="zh-CN" altLang="en-US"/>
        </a:p>
      </dgm:t>
    </dgm:pt>
    <dgm:pt modelId="{82EC584D-5E2A-4784-927E-1587F805C434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07675519-95FE-4B0E-8403-F36FD875C565}" cxnId="{74F95138-7097-4292-90D8-54A918ECC9BF}" type="parTrans">
      <dgm:prSet/>
      <dgm:spPr/>
      <dgm:t>
        <a:bodyPr/>
        <a:lstStyle/>
        <a:p>
          <a:endParaRPr lang="zh-CN" altLang="en-US"/>
        </a:p>
      </dgm:t>
    </dgm:pt>
    <dgm:pt modelId="{82C2E2B4-C86C-45A0-934B-D49210347D58}" cxnId="{74F95138-7097-4292-90D8-54A918ECC9BF}" type="sibTrans">
      <dgm:prSet/>
      <dgm:spPr/>
      <dgm:t>
        <a:bodyPr/>
        <a:lstStyle/>
        <a:p>
          <a:endParaRPr lang="zh-CN" altLang="en-US"/>
        </a:p>
      </dgm:t>
    </dgm:pt>
    <dgm:pt modelId="{145BF714-0504-4BFE-B89B-2CDE96A0AFD6}">
      <dgm:prSet phldrT="[文本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A0B1109A-262B-4A5B-8890-7792F99F0013}" cxnId="{985E91D8-F147-4181-B070-D2FDAF7AACDC}" type="parTrans">
      <dgm:prSet/>
      <dgm:spPr/>
      <dgm:t>
        <a:bodyPr/>
        <a:lstStyle/>
        <a:p>
          <a:endParaRPr lang="zh-CN" altLang="en-US"/>
        </a:p>
      </dgm:t>
    </dgm:pt>
    <dgm:pt modelId="{4181EE8E-5A97-480B-A742-950EE9CB8D12}" cxnId="{985E91D8-F147-4181-B070-D2FDAF7AACDC}" type="sibTrans">
      <dgm:prSet/>
      <dgm:spPr/>
      <dgm:t>
        <a:bodyPr/>
        <a:lstStyle/>
        <a:p>
          <a:endParaRPr lang="zh-CN" altLang="en-US"/>
        </a:p>
      </dgm:t>
    </dgm:pt>
    <dgm:pt modelId="{BC1C9FC4-AD13-49AA-9DD9-AED300362303}" type="pres">
      <dgm:prSet presAssocID="{9D1E6594-B9AD-4DA2-A734-342130A09B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D5B859-F155-4123-B66B-457DF883F5CA}" type="pres">
      <dgm:prSet presAssocID="{C1ABDE40-FB69-49F2-8F1D-2D0DAAE798EE}" presName="Name5" presStyleLbl="venn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BD7BB5-70E3-4120-9085-5D604B29BBD2}" type="pres">
      <dgm:prSet presAssocID="{B264FE13-C047-4D1A-AC7E-6F64634E2937}" presName="space" presStyleCnt="0"/>
      <dgm:spPr/>
    </dgm:pt>
    <dgm:pt modelId="{D8313EBB-6D7B-4AD8-AC65-27FB44222914}" type="pres">
      <dgm:prSet presAssocID="{5E64B2EA-61B0-4466-AC2A-B882B04C5F53}" presName="Name5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084A2-B956-4DD4-BE81-FBEB96C6F106}" type="pres">
      <dgm:prSet presAssocID="{22A3B03A-77A4-44C4-9A28-1C9DA47C1217}" presName="space" presStyleCnt="0"/>
      <dgm:spPr/>
    </dgm:pt>
    <dgm:pt modelId="{69862FD1-B7E2-4F44-B581-98FC7EA429A5}" type="pres">
      <dgm:prSet presAssocID="{06C98A2C-242D-46A0-A48B-1566E7F69505}" presName="Name5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712C01-2338-4FFE-9C8C-86821469755F}" type="pres">
      <dgm:prSet presAssocID="{2E9C0725-32D0-46AA-91E9-BBEF2B864035}" presName="space" presStyleCnt="0"/>
      <dgm:spPr/>
    </dgm:pt>
    <dgm:pt modelId="{48170B23-B76C-43A9-B5EF-11C8AA85C642}" type="pres">
      <dgm:prSet presAssocID="{21FA5167-27C5-45E0-836D-8A39B995070D}" presName="Name5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8D1BD-FD2B-4882-A735-ABFE3A0F4077}" type="pres">
      <dgm:prSet presAssocID="{B741EA54-1DBE-46FE-853A-301C658258FA}" presName="space" presStyleCnt="0"/>
      <dgm:spPr/>
    </dgm:pt>
    <dgm:pt modelId="{0BB35B97-D0AE-416B-9191-23D7AEC4F88A}" type="pres">
      <dgm:prSet presAssocID="{145BF714-0504-4BFE-B89B-2CDE96A0AFD6}" presName="Name5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796BBC-9F85-4463-8321-23B94E86B13C}" type="pres">
      <dgm:prSet presAssocID="{4181EE8E-5A97-480B-A742-950EE9CB8D12}" presName="space" presStyleCnt="0"/>
      <dgm:spPr/>
    </dgm:pt>
    <dgm:pt modelId="{903DF1B8-0377-4DC2-A7E8-52BC70EEDD77}" type="pres">
      <dgm:prSet presAssocID="{82EC584D-5E2A-4784-927E-1587F805C434}" presName="Name5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F95138-7097-4292-90D8-54A918ECC9BF}" srcId="{9D1E6594-B9AD-4DA2-A734-342130A09BAC}" destId="{82EC584D-5E2A-4784-927E-1587F805C434}" srcOrd="5" destOrd="0" parTransId="{07675519-95FE-4B0E-8403-F36FD875C565}" sibTransId="{82C2E2B4-C86C-45A0-934B-D49210347D58}"/>
    <dgm:cxn modelId="{BE4E6CB6-B072-49F2-BAB7-B403F4EFBC8E}" type="presOf" srcId="{9D1E6594-B9AD-4DA2-A734-342130A09BAC}" destId="{BC1C9FC4-AD13-49AA-9DD9-AED300362303}" srcOrd="0" destOrd="0" presId="urn:microsoft.com/office/officeart/2005/8/layout/venn3"/>
    <dgm:cxn modelId="{3A84618B-7A4E-4D5F-8E25-96EAB1F7AA50}" srcId="{9D1E6594-B9AD-4DA2-A734-342130A09BAC}" destId="{C1ABDE40-FB69-49F2-8F1D-2D0DAAE798EE}" srcOrd="0" destOrd="0" parTransId="{024741FB-6003-4C77-A2D7-25ED0DD4DE50}" sibTransId="{B264FE13-C047-4D1A-AC7E-6F64634E2937}"/>
    <dgm:cxn modelId="{D2E4B4EB-C517-4749-A913-F80230C0C65B}" srcId="{9D1E6594-B9AD-4DA2-A734-342130A09BAC}" destId="{5E64B2EA-61B0-4466-AC2A-B882B04C5F53}" srcOrd="1" destOrd="0" parTransId="{5300999B-1607-484E-846A-845D004E9897}" sibTransId="{22A3B03A-77A4-44C4-9A28-1C9DA47C1217}"/>
    <dgm:cxn modelId="{38C9E49B-E7CA-4E2F-8988-1B0CD7381E75}" type="presOf" srcId="{21FA5167-27C5-45E0-836D-8A39B995070D}" destId="{48170B23-B76C-43A9-B5EF-11C8AA85C642}" srcOrd="0" destOrd="0" presId="urn:microsoft.com/office/officeart/2005/8/layout/venn3"/>
    <dgm:cxn modelId="{7FD0D165-79BA-4893-9952-AD0F96E46FCF}" srcId="{9D1E6594-B9AD-4DA2-A734-342130A09BAC}" destId="{06C98A2C-242D-46A0-A48B-1566E7F69505}" srcOrd="2" destOrd="0" parTransId="{A96858E2-3F9D-443C-8FB7-A3CDD71D4236}" sibTransId="{2E9C0725-32D0-46AA-91E9-BBEF2B864035}"/>
    <dgm:cxn modelId="{0D10CBA7-BFCF-4544-8BA7-510768B4F4FB}" type="presOf" srcId="{5E64B2EA-61B0-4466-AC2A-B882B04C5F53}" destId="{D8313EBB-6D7B-4AD8-AC65-27FB44222914}" srcOrd="0" destOrd="0" presId="urn:microsoft.com/office/officeart/2005/8/layout/venn3"/>
    <dgm:cxn modelId="{CDA8D24F-14BE-4C48-9CB9-0376D2C42670}" type="presOf" srcId="{82EC584D-5E2A-4784-927E-1587F805C434}" destId="{903DF1B8-0377-4DC2-A7E8-52BC70EEDD77}" srcOrd="0" destOrd="0" presId="urn:microsoft.com/office/officeart/2005/8/layout/venn3"/>
    <dgm:cxn modelId="{6CC95CE7-C7E5-4DC5-AC39-5CF20A217E42}" type="presOf" srcId="{C1ABDE40-FB69-49F2-8F1D-2D0DAAE798EE}" destId="{6AD5B859-F155-4123-B66B-457DF883F5CA}" srcOrd="0" destOrd="0" presId="urn:microsoft.com/office/officeart/2005/8/layout/venn3"/>
    <dgm:cxn modelId="{113C50D9-1DCF-4E4E-BF1D-110D72917D58}" type="presOf" srcId="{06C98A2C-242D-46A0-A48B-1566E7F69505}" destId="{69862FD1-B7E2-4F44-B581-98FC7EA429A5}" srcOrd="0" destOrd="0" presId="urn:microsoft.com/office/officeart/2005/8/layout/venn3"/>
    <dgm:cxn modelId="{985E91D8-F147-4181-B070-D2FDAF7AACDC}" srcId="{9D1E6594-B9AD-4DA2-A734-342130A09BAC}" destId="{145BF714-0504-4BFE-B89B-2CDE96A0AFD6}" srcOrd="4" destOrd="0" parTransId="{A0B1109A-262B-4A5B-8890-7792F99F0013}" sibTransId="{4181EE8E-5A97-480B-A742-950EE9CB8D12}"/>
    <dgm:cxn modelId="{759194D5-05D9-485E-9518-09C0E2E0B37F}" type="presOf" srcId="{145BF714-0504-4BFE-B89B-2CDE96A0AFD6}" destId="{0BB35B97-D0AE-416B-9191-23D7AEC4F88A}" srcOrd="0" destOrd="0" presId="urn:microsoft.com/office/officeart/2005/8/layout/venn3"/>
    <dgm:cxn modelId="{3C7806B4-D570-4864-A586-752DD76DA8DA}" srcId="{9D1E6594-B9AD-4DA2-A734-342130A09BAC}" destId="{21FA5167-27C5-45E0-836D-8A39B995070D}" srcOrd="3" destOrd="0" parTransId="{60EC5BA2-B10C-4546-B5CD-31E03CCCD2DA}" sibTransId="{B741EA54-1DBE-46FE-853A-301C658258FA}"/>
    <dgm:cxn modelId="{86663179-A39C-45BD-9EE7-FE72F2C80FC1}" type="presParOf" srcId="{BC1C9FC4-AD13-49AA-9DD9-AED300362303}" destId="{6AD5B859-F155-4123-B66B-457DF883F5CA}" srcOrd="0" destOrd="0" presId="urn:microsoft.com/office/officeart/2005/8/layout/venn3"/>
    <dgm:cxn modelId="{6B13B0D7-717E-49B6-A51C-AE13A4841172}" type="presParOf" srcId="{BC1C9FC4-AD13-49AA-9DD9-AED300362303}" destId="{07BD7BB5-70E3-4120-9085-5D604B29BBD2}" srcOrd="1" destOrd="0" presId="urn:microsoft.com/office/officeart/2005/8/layout/venn3"/>
    <dgm:cxn modelId="{BFE2AFDA-2267-4D0D-BE45-EC8AF2D8BE30}" type="presParOf" srcId="{BC1C9FC4-AD13-49AA-9DD9-AED300362303}" destId="{D8313EBB-6D7B-4AD8-AC65-27FB44222914}" srcOrd="2" destOrd="0" presId="urn:microsoft.com/office/officeart/2005/8/layout/venn3"/>
    <dgm:cxn modelId="{B11930DD-8AA1-4023-BD4A-071CD73FC085}" type="presParOf" srcId="{BC1C9FC4-AD13-49AA-9DD9-AED300362303}" destId="{5F8084A2-B956-4DD4-BE81-FBEB96C6F106}" srcOrd="3" destOrd="0" presId="urn:microsoft.com/office/officeart/2005/8/layout/venn3"/>
    <dgm:cxn modelId="{E9EF1923-BBE5-45E7-896F-580AACB0007E}" type="presParOf" srcId="{BC1C9FC4-AD13-49AA-9DD9-AED300362303}" destId="{69862FD1-B7E2-4F44-B581-98FC7EA429A5}" srcOrd="4" destOrd="0" presId="urn:microsoft.com/office/officeart/2005/8/layout/venn3"/>
    <dgm:cxn modelId="{077611EB-2530-45BF-B475-EDC7542D58CA}" type="presParOf" srcId="{BC1C9FC4-AD13-49AA-9DD9-AED300362303}" destId="{DB712C01-2338-4FFE-9C8C-86821469755F}" srcOrd="5" destOrd="0" presId="urn:microsoft.com/office/officeart/2005/8/layout/venn3"/>
    <dgm:cxn modelId="{972EDBA8-87E2-4ED9-A517-77E9E4EC8E64}" type="presParOf" srcId="{BC1C9FC4-AD13-49AA-9DD9-AED300362303}" destId="{48170B23-B76C-43A9-B5EF-11C8AA85C642}" srcOrd="6" destOrd="0" presId="urn:microsoft.com/office/officeart/2005/8/layout/venn3"/>
    <dgm:cxn modelId="{0A254390-E233-41DD-8483-244E921B21ED}" type="presParOf" srcId="{BC1C9FC4-AD13-49AA-9DD9-AED300362303}" destId="{0968D1BD-FD2B-4882-A735-ABFE3A0F4077}" srcOrd="7" destOrd="0" presId="urn:microsoft.com/office/officeart/2005/8/layout/venn3"/>
    <dgm:cxn modelId="{07063874-A0F0-495F-B3C1-50C1E8558547}" type="presParOf" srcId="{BC1C9FC4-AD13-49AA-9DD9-AED300362303}" destId="{0BB35B97-D0AE-416B-9191-23D7AEC4F88A}" srcOrd="8" destOrd="0" presId="urn:microsoft.com/office/officeart/2005/8/layout/venn3"/>
    <dgm:cxn modelId="{CC338888-9649-42F1-9448-4C589C1E9060}" type="presParOf" srcId="{BC1C9FC4-AD13-49AA-9DD9-AED300362303}" destId="{34796BBC-9F85-4463-8321-23B94E86B13C}" srcOrd="9" destOrd="0" presId="urn:microsoft.com/office/officeart/2005/8/layout/venn3"/>
    <dgm:cxn modelId="{62EBAB06-CEFB-476C-B409-0A579F42617B}" type="presParOf" srcId="{BC1C9FC4-AD13-49AA-9DD9-AED300362303}" destId="{903DF1B8-0377-4DC2-A7E8-52BC70EEDD77}" srcOrd="1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61DFB4-9ACB-46E4-8056-47861F5A69F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7E8D52BC-8DCF-4ADA-9D89-2375410D2CDF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B96796D4-D81C-42D0-A9E1-BA727332201B}" cxnId="{6DD33392-539F-4074-A4CA-3A3819BFAD3B}" type="parTrans">
      <dgm:prSet/>
      <dgm:spPr/>
      <dgm:t>
        <a:bodyPr/>
        <a:lstStyle/>
        <a:p>
          <a:endParaRPr lang="zh-CN" altLang="en-US"/>
        </a:p>
      </dgm:t>
    </dgm:pt>
    <dgm:pt modelId="{A2085125-FFD6-4E5C-99DD-1D2A8E98613B}" cxnId="{6DD33392-539F-4074-A4CA-3A3819BFAD3B}" type="sibTrans">
      <dgm:prSet/>
      <dgm:spPr/>
      <dgm:t>
        <a:bodyPr/>
        <a:lstStyle/>
        <a:p>
          <a:endParaRPr lang="zh-CN" altLang="en-US"/>
        </a:p>
      </dgm:t>
    </dgm:pt>
    <dgm:pt modelId="{225082A0-6163-4D98-AB53-2CBF320A865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DC147AB0-1271-4AF9-BDCA-19B213307D94}" cxnId="{6E160991-7341-44D7-8ADB-7105B1BC46DB}" type="parTrans">
      <dgm:prSet/>
      <dgm:spPr/>
      <dgm:t>
        <a:bodyPr/>
        <a:lstStyle/>
        <a:p>
          <a:endParaRPr lang="zh-CN" altLang="en-US"/>
        </a:p>
      </dgm:t>
    </dgm:pt>
    <dgm:pt modelId="{849D10E9-23E0-4C12-8B57-CB5FA383F352}" cxnId="{6E160991-7341-44D7-8ADB-7105B1BC46DB}" type="sibTrans">
      <dgm:prSet/>
      <dgm:spPr/>
      <dgm:t>
        <a:bodyPr/>
        <a:lstStyle/>
        <a:p>
          <a:endParaRPr lang="zh-CN" altLang="en-US"/>
        </a:p>
      </dgm:t>
    </dgm:pt>
    <dgm:pt modelId="{68DABD84-4416-4DEC-937C-8EE25887E6B3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1413BBB4-0547-456A-810F-2955CAB6FD9C}" cxnId="{81E90821-D6B7-4DA9-88AD-8F4894B362E7}" type="parTrans">
      <dgm:prSet/>
      <dgm:spPr/>
      <dgm:t>
        <a:bodyPr/>
        <a:lstStyle/>
        <a:p>
          <a:endParaRPr lang="zh-CN" altLang="en-US"/>
        </a:p>
      </dgm:t>
    </dgm:pt>
    <dgm:pt modelId="{2B0D1C91-523B-4F8B-A5A3-9EA799C1D7DF}" cxnId="{81E90821-D6B7-4DA9-88AD-8F4894B362E7}" type="sibTrans">
      <dgm:prSet/>
      <dgm:spPr/>
      <dgm:t>
        <a:bodyPr/>
        <a:lstStyle/>
        <a:p>
          <a:endParaRPr lang="zh-CN" altLang="en-US"/>
        </a:p>
      </dgm:t>
    </dgm:pt>
    <dgm:pt modelId="{BD1DAE8C-BDB8-4995-8736-9780701224E0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5DD58143-3769-4CD0-BD64-DBA11446E385}" cxnId="{504B0138-8118-4BDC-A414-447F7A9CEEC5}" type="sibTrans">
      <dgm:prSet/>
      <dgm:spPr/>
      <dgm:t>
        <a:bodyPr/>
        <a:lstStyle/>
        <a:p>
          <a:endParaRPr lang="zh-CN" altLang="en-US"/>
        </a:p>
      </dgm:t>
    </dgm:pt>
    <dgm:pt modelId="{EB480D1A-CB8B-4CE8-BD59-6F63CE1D0509}" cxnId="{504B0138-8118-4BDC-A414-447F7A9CEEC5}" type="parTrans">
      <dgm:prSet/>
      <dgm:spPr/>
      <dgm:t>
        <a:bodyPr/>
        <a:lstStyle/>
        <a:p>
          <a:endParaRPr lang="zh-CN" altLang="en-US"/>
        </a:p>
      </dgm:t>
    </dgm:pt>
    <dgm:pt modelId="{C87D90A3-BC33-4A6D-96E8-DA7C595ADC9E}">
      <dgm:prSet phldrT="[文本]"/>
      <dgm:spPr/>
      <dgm:t>
        <a:bodyPr/>
        <a:lstStyle/>
        <a:p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BFD023-16FE-4412-B218-4857DAF92B8F}" cxnId="{E1AAA694-502A-4DAA-94B0-1B6BE430ECA8}" type="sibTrans">
      <dgm:prSet/>
      <dgm:spPr/>
      <dgm:t>
        <a:bodyPr/>
        <a:lstStyle/>
        <a:p>
          <a:endParaRPr lang="zh-CN" altLang="en-US"/>
        </a:p>
      </dgm:t>
    </dgm:pt>
    <dgm:pt modelId="{3F21199D-CA5D-4676-8475-196D3A7A7B00}" cxnId="{E1AAA694-502A-4DAA-94B0-1B6BE430ECA8}" type="parTrans">
      <dgm:prSet/>
      <dgm:spPr/>
      <dgm:t>
        <a:bodyPr/>
        <a:lstStyle/>
        <a:p>
          <a:endParaRPr lang="zh-CN" altLang="en-US"/>
        </a:p>
      </dgm:t>
    </dgm:pt>
    <dgm:pt modelId="{84065AC7-0202-451C-9F13-E9633D4CFB1D}" type="pres">
      <dgm:prSet presAssocID="{C061DFB4-9ACB-46E4-8056-47861F5A69F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21F92F-7A24-4C1D-B6B6-BEDA0B630193}" type="pres">
      <dgm:prSet presAssocID="{C87D90A3-BC33-4A6D-96E8-DA7C595ADC9E}" presName="circle1" presStyleLbl="lnNode1" presStyleIdx="0" presStyleCnt="5" custLinFactX="173127" custLinFactNeighborX="200000" custLinFactNeighborY="1154"/>
      <dgm:spPr/>
    </dgm:pt>
    <dgm:pt modelId="{E2A1467D-F170-4B6E-BF33-B0EC2A7949FF}" type="pres">
      <dgm:prSet presAssocID="{C87D90A3-BC33-4A6D-96E8-DA7C595ADC9E}" presName="text1" presStyleLbl="revTx" presStyleIdx="0" presStyleCnt="5" custLinFactY="42191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0BE0A4-9689-4E10-BD55-0AAD08E4E302}" type="pres">
      <dgm:prSet presAssocID="{C87D90A3-BC33-4A6D-96E8-DA7C595ADC9E}" presName="line1" presStyleLbl="callout" presStyleIdx="0" presStyleCnt="10"/>
      <dgm:spPr>
        <a:ln>
          <a:noFill/>
        </a:ln>
      </dgm:spPr>
    </dgm:pt>
    <dgm:pt modelId="{9CD5F526-1CF6-48B9-AEC8-F7E0FCEB66CD}" type="pres">
      <dgm:prSet presAssocID="{C87D90A3-BC33-4A6D-96E8-DA7C595ADC9E}" presName="d1" presStyleLbl="callout" presStyleIdx="1" presStyleCnt="10" custScaleX="170008" custScaleY="79233" custLinFactNeighborX="49230" custLinFactNeighborY="-6747"/>
      <dgm:spPr>
        <a:ln>
          <a:noFill/>
        </a:ln>
      </dgm:spPr>
    </dgm:pt>
    <dgm:pt modelId="{F4D05CA0-974D-4CCB-9A59-5978830A5362}" type="pres">
      <dgm:prSet presAssocID="{7E8D52BC-8DCF-4ADA-9D89-2375410D2CDF}" presName="circle2" presStyleLbl="lnNode1" presStyleIdx="1" presStyleCnt="5" custLinFactX="24437" custLinFactNeighborX="100000" custLinFactNeighborY="385"/>
      <dgm:spPr/>
    </dgm:pt>
    <dgm:pt modelId="{DF1B1C82-A490-4FE0-92E4-6965E93C18C3}" type="pres">
      <dgm:prSet presAssocID="{7E8D52BC-8DCF-4ADA-9D89-2375410D2CDF}" presName="text2" presStyleLbl="revTx" presStyleIdx="1" presStyleCnt="5" custLinFactY="44080" custLinFactNeighborX="35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25F38A-F9EB-4392-91CA-D7FD684D6497}" type="pres">
      <dgm:prSet presAssocID="{7E8D52BC-8DCF-4ADA-9D89-2375410D2CDF}" presName="line2" presStyleLbl="callout" presStyleIdx="2" presStyleCnt="10" custLinFactX="65617" custLinFactNeighborX="100000" custLinFactNeighborY="14477"/>
      <dgm:spPr>
        <a:ln>
          <a:noFill/>
        </a:ln>
      </dgm:spPr>
    </dgm:pt>
    <dgm:pt modelId="{A77BB9B3-ABCE-4635-ADBE-61E00F47D992}" type="pres">
      <dgm:prSet presAssocID="{7E8D52BC-8DCF-4ADA-9D89-2375410D2CDF}" presName="d2" presStyleLbl="callout" presStyleIdx="3" presStyleCnt="10" custLinFactNeighborX="72514" custLinFactNeighborY="233"/>
      <dgm:spPr>
        <a:ln>
          <a:noFill/>
        </a:ln>
      </dgm:spPr>
    </dgm:pt>
    <dgm:pt modelId="{6062CAA1-EA0A-40C4-9BC4-9BBB4FFFBD78}" type="pres">
      <dgm:prSet presAssocID="{225082A0-6163-4D98-AB53-2CBF320A8650}" presName="circle3" presStyleLbl="lnNode1" presStyleIdx="2" presStyleCnt="5" custLinFactNeighborX="74651" custLinFactNeighborY="230"/>
      <dgm:spPr/>
    </dgm:pt>
    <dgm:pt modelId="{35A7888A-2BA0-41FA-96E8-080C507C7665}" type="pres">
      <dgm:prSet presAssocID="{225082A0-6163-4D98-AB53-2CBF320A8650}" presName="text3" presStyleLbl="revTx" presStyleIdx="2" presStyleCnt="5" custLinFactY="38076" custLinFactNeighborX="3844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5A136B-6AB5-428D-9976-627E8DA1B7FD}" type="pres">
      <dgm:prSet presAssocID="{225082A0-6163-4D98-AB53-2CBF320A8650}" presName="line3" presStyleLbl="callout" presStyleIdx="4" presStyleCnt="10" custLinFactX="65617" custLinFactNeighborX="100000" custLinFactNeighborY="14477"/>
      <dgm:spPr>
        <a:ln>
          <a:noFill/>
        </a:ln>
      </dgm:spPr>
    </dgm:pt>
    <dgm:pt modelId="{D8FE4007-7FB6-49C1-B2AB-D8DEF068225B}" type="pres">
      <dgm:prSet presAssocID="{225082A0-6163-4D98-AB53-2CBF320A8650}" presName="d3" presStyleLbl="callout" presStyleIdx="5" presStyleCnt="10" custLinFactNeighborX="86239" custLinFactNeighborY="296"/>
      <dgm:spPr>
        <a:ln>
          <a:noFill/>
        </a:ln>
      </dgm:spPr>
    </dgm:pt>
    <dgm:pt modelId="{70E1FE80-3BCD-4764-8B6E-B4450806FDA7}" type="pres">
      <dgm:prSet presAssocID="{68DABD84-4416-4DEC-937C-8EE25887E6B3}" presName="circle4" presStyleLbl="lnNode1" presStyleIdx="3" presStyleCnt="5" custLinFactNeighborX="53326" custLinFactNeighborY="165"/>
      <dgm:spPr/>
    </dgm:pt>
    <dgm:pt modelId="{3894417C-8A13-4288-89DC-7256FC002A25}" type="pres">
      <dgm:prSet presAssocID="{68DABD84-4416-4DEC-937C-8EE25887E6B3}" presName="text4" presStyleLbl="revTx" presStyleIdx="3" presStyleCnt="5" custLinFactY="44449" custLinFactNeighborX="391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7E6F6F-00E9-4552-9E53-9C120CF7D99C}" type="pres">
      <dgm:prSet presAssocID="{68DABD84-4416-4DEC-937C-8EE25887E6B3}" presName="line4" presStyleLbl="callout" presStyleIdx="6" presStyleCnt="10" custLinFactX="65617" custLinFactNeighborX="100000" custLinFactNeighborY="14477"/>
      <dgm:spPr>
        <a:ln>
          <a:noFill/>
        </a:ln>
      </dgm:spPr>
    </dgm:pt>
    <dgm:pt modelId="{559ECC02-084C-43BA-91AA-0CD85860DC35}" type="pres">
      <dgm:prSet presAssocID="{68DABD84-4416-4DEC-937C-8EE25887E6B3}" presName="d4" presStyleLbl="callout" presStyleIdx="7" presStyleCnt="10" custScaleX="129469" custScaleY="64467" custLinFactX="11292" custLinFactNeighborX="100000" custLinFactNeighborY="388"/>
      <dgm:spPr>
        <a:ln>
          <a:noFill/>
        </a:ln>
      </dgm:spPr>
    </dgm:pt>
    <dgm:pt modelId="{EB7CD65D-C508-42CD-B0B5-15F3F8549DF9}" type="pres">
      <dgm:prSet presAssocID="{BD1DAE8C-BDB8-4995-8736-9780701224E0}" presName="circle5" presStyleLbl="lnNode1" presStyleIdx="4" presStyleCnt="5" custScaleX="95775" custScaleY="91565" custLinFactNeighborX="40981" custLinFactNeighborY="128"/>
      <dgm:spPr>
        <a:effectLst>
          <a:glow rad="635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zh-CN" altLang="en-US"/>
        </a:p>
      </dgm:t>
    </dgm:pt>
    <dgm:pt modelId="{B68890A6-2650-4EC0-99D6-84FBF1FDF435}" type="pres">
      <dgm:prSet presAssocID="{BD1DAE8C-BDB8-4995-8736-9780701224E0}" presName="text5" presStyleLbl="revTx" presStyleIdx="4" presStyleCnt="5" custLinFactY="40201" custLinFactNeighborX="406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6C739F-DCD1-4407-A975-C2E4CBE3DF60}" type="pres">
      <dgm:prSet presAssocID="{BD1DAE8C-BDB8-4995-8736-9780701224E0}" presName="line5" presStyleLbl="callout" presStyleIdx="8" presStyleCnt="10" custLinFactX="65617" custLinFactNeighborX="100000" custLinFactNeighborY="14477"/>
      <dgm:spPr>
        <a:ln>
          <a:noFill/>
        </a:ln>
      </dgm:spPr>
    </dgm:pt>
    <dgm:pt modelId="{0FE2890E-359F-4514-A168-9054AE8F3D6C}" type="pres">
      <dgm:prSet presAssocID="{BD1DAE8C-BDB8-4995-8736-9780701224E0}" presName="d5" presStyleLbl="callout" presStyleIdx="9" presStyleCnt="10" custScaleX="199425" custScaleY="79504" custLinFactX="49778" custLinFactNeighborX="100000" custLinFactNeighborY="5372"/>
      <dgm:spPr>
        <a:ln>
          <a:noFill/>
        </a:ln>
      </dgm:spPr>
    </dgm:pt>
  </dgm:ptLst>
  <dgm:cxnLst>
    <dgm:cxn modelId="{6BCC3160-8CC9-4CED-AF73-703C1E24DF3A}" type="presOf" srcId="{7E8D52BC-8DCF-4ADA-9D89-2375410D2CDF}" destId="{DF1B1C82-A490-4FE0-92E4-6965E93C18C3}" srcOrd="0" destOrd="0" presId="urn:microsoft.com/office/officeart/2005/8/layout/target1"/>
    <dgm:cxn modelId="{81E90821-D6B7-4DA9-88AD-8F4894B362E7}" srcId="{C061DFB4-9ACB-46E4-8056-47861F5A69F7}" destId="{68DABD84-4416-4DEC-937C-8EE25887E6B3}" srcOrd="3" destOrd="0" parTransId="{1413BBB4-0547-456A-810F-2955CAB6FD9C}" sibTransId="{2B0D1C91-523B-4F8B-A5A3-9EA799C1D7DF}"/>
    <dgm:cxn modelId="{504B0138-8118-4BDC-A414-447F7A9CEEC5}" srcId="{C061DFB4-9ACB-46E4-8056-47861F5A69F7}" destId="{BD1DAE8C-BDB8-4995-8736-9780701224E0}" srcOrd="4" destOrd="0" parTransId="{EB480D1A-CB8B-4CE8-BD59-6F63CE1D0509}" sibTransId="{5DD58143-3769-4CD0-BD64-DBA11446E385}"/>
    <dgm:cxn modelId="{6DD33392-539F-4074-A4CA-3A3819BFAD3B}" srcId="{C061DFB4-9ACB-46E4-8056-47861F5A69F7}" destId="{7E8D52BC-8DCF-4ADA-9D89-2375410D2CDF}" srcOrd="1" destOrd="0" parTransId="{B96796D4-D81C-42D0-A9E1-BA727332201B}" sibTransId="{A2085125-FFD6-4E5C-99DD-1D2A8E98613B}"/>
    <dgm:cxn modelId="{6E160991-7341-44D7-8ADB-7105B1BC46DB}" srcId="{C061DFB4-9ACB-46E4-8056-47861F5A69F7}" destId="{225082A0-6163-4D98-AB53-2CBF320A8650}" srcOrd="2" destOrd="0" parTransId="{DC147AB0-1271-4AF9-BDCA-19B213307D94}" sibTransId="{849D10E9-23E0-4C12-8B57-CB5FA383F352}"/>
    <dgm:cxn modelId="{A14F39FD-12FE-4255-A839-B97C9D891151}" type="presOf" srcId="{C061DFB4-9ACB-46E4-8056-47861F5A69F7}" destId="{84065AC7-0202-451C-9F13-E9633D4CFB1D}" srcOrd="0" destOrd="0" presId="urn:microsoft.com/office/officeart/2005/8/layout/target1"/>
    <dgm:cxn modelId="{E1AAA694-502A-4DAA-94B0-1B6BE430ECA8}" srcId="{C061DFB4-9ACB-46E4-8056-47861F5A69F7}" destId="{C87D90A3-BC33-4A6D-96E8-DA7C595ADC9E}" srcOrd="0" destOrd="0" parTransId="{3F21199D-CA5D-4676-8475-196D3A7A7B00}" sibTransId="{67BFD023-16FE-4412-B218-4857DAF92B8F}"/>
    <dgm:cxn modelId="{D3EBC306-E49F-42DE-8578-A599D99DC2D0}" type="presOf" srcId="{68DABD84-4416-4DEC-937C-8EE25887E6B3}" destId="{3894417C-8A13-4288-89DC-7256FC002A25}" srcOrd="0" destOrd="0" presId="urn:microsoft.com/office/officeart/2005/8/layout/target1"/>
    <dgm:cxn modelId="{EC280B68-BE09-445E-8815-339E9EB391A7}" type="presOf" srcId="{225082A0-6163-4D98-AB53-2CBF320A8650}" destId="{35A7888A-2BA0-41FA-96E8-080C507C7665}" srcOrd="0" destOrd="0" presId="urn:microsoft.com/office/officeart/2005/8/layout/target1"/>
    <dgm:cxn modelId="{05EFB526-AEFD-461E-B2EC-A39DA1BE6EE8}" type="presOf" srcId="{BD1DAE8C-BDB8-4995-8736-9780701224E0}" destId="{B68890A6-2650-4EC0-99D6-84FBF1FDF435}" srcOrd="0" destOrd="0" presId="urn:microsoft.com/office/officeart/2005/8/layout/target1"/>
    <dgm:cxn modelId="{F7166544-F324-4010-82C3-25C29DD927DA}" type="presOf" srcId="{C87D90A3-BC33-4A6D-96E8-DA7C595ADC9E}" destId="{E2A1467D-F170-4B6E-BF33-B0EC2A7949FF}" srcOrd="0" destOrd="0" presId="urn:microsoft.com/office/officeart/2005/8/layout/target1"/>
    <dgm:cxn modelId="{A7B46F2D-2690-42D6-8CCD-4ADD0397D23B}" type="presParOf" srcId="{84065AC7-0202-451C-9F13-E9633D4CFB1D}" destId="{3321F92F-7A24-4C1D-B6B6-BEDA0B630193}" srcOrd="0" destOrd="0" presId="urn:microsoft.com/office/officeart/2005/8/layout/target1"/>
    <dgm:cxn modelId="{C4CF341E-C425-4055-9EF4-09D5ECF78838}" type="presParOf" srcId="{84065AC7-0202-451C-9F13-E9633D4CFB1D}" destId="{E2A1467D-F170-4B6E-BF33-B0EC2A7949FF}" srcOrd="1" destOrd="0" presId="urn:microsoft.com/office/officeart/2005/8/layout/target1"/>
    <dgm:cxn modelId="{BEE636CD-B9D1-41EB-AC7A-B1CE1E5400F7}" type="presParOf" srcId="{84065AC7-0202-451C-9F13-E9633D4CFB1D}" destId="{550BE0A4-9689-4E10-BD55-0AAD08E4E302}" srcOrd="2" destOrd="0" presId="urn:microsoft.com/office/officeart/2005/8/layout/target1"/>
    <dgm:cxn modelId="{4A044CC3-7E6F-4E26-9521-826E0C17C339}" type="presParOf" srcId="{84065AC7-0202-451C-9F13-E9633D4CFB1D}" destId="{9CD5F526-1CF6-48B9-AEC8-F7E0FCEB66CD}" srcOrd="3" destOrd="0" presId="urn:microsoft.com/office/officeart/2005/8/layout/target1"/>
    <dgm:cxn modelId="{8B04DD63-23B8-454D-8EF5-67AF44A0F34E}" type="presParOf" srcId="{84065AC7-0202-451C-9F13-E9633D4CFB1D}" destId="{F4D05CA0-974D-4CCB-9A59-5978830A5362}" srcOrd="4" destOrd="0" presId="urn:microsoft.com/office/officeart/2005/8/layout/target1"/>
    <dgm:cxn modelId="{125B3EBC-2936-4D29-8D10-12A4E6A9BC8D}" type="presParOf" srcId="{84065AC7-0202-451C-9F13-E9633D4CFB1D}" destId="{DF1B1C82-A490-4FE0-92E4-6965E93C18C3}" srcOrd="5" destOrd="0" presId="urn:microsoft.com/office/officeart/2005/8/layout/target1"/>
    <dgm:cxn modelId="{479DD57E-EA53-4B59-9440-7D0669456DFE}" type="presParOf" srcId="{84065AC7-0202-451C-9F13-E9633D4CFB1D}" destId="{2425F38A-F9EB-4392-91CA-D7FD684D6497}" srcOrd="6" destOrd="0" presId="urn:microsoft.com/office/officeart/2005/8/layout/target1"/>
    <dgm:cxn modelId="{30610395-AE90-460B-A652-CF4FBDC4F852}" type="presParOf" srcId="{84065AC7-0202-451C-9F13-E9633D4CFB1D}" destId="{A77BB9B3-ABCE-4635-ADBE-61E00F47D992}" srcOrd="7" destOrd="0" presId="urn:microsoft.com/office/officeart/2005/8/layout/target1"/>
    <dgm:cxn modelId="{A5477D76-9227-4921-81E5-6F024BF446C5}" type="presParOf" srcId="{84065AC7-0202-451C-9F13-E9633D4CFB1D}" destId="{6062CAA1-EA0A-40C4-9BC4-9BBB4FFFBD78}" srcOrd="8" destOrd="0" presId="urn:microsoft.com/office/officeart/2005/8/layout/target1"/>
    <dgm:cxn modelId="{209C49C5-0978-49E2-9F4A-47A62E7D0F26}" type="presParOf" srcId="{84065AC7-0202-451C-9F13-E9633D4CFB1D}" destId="{35A7888A-2BA0-41FA-96E8-080C507C7665}" srcOrd="9" destOrd="0" presId="urn:microsoft.com/office/officeart/2005/8/layout/target1"/>
    <dgm:cxn modelId="{993F1130-F35E-47FF-8745-3674B895FAF1}" type="presParOf" srcId="{84065AC7-0202-451C-9F13-E9633D4CFB1D}" destId="{185A136B-6AB5-428D-9976-627E8DA1B7FD}" srcOrd="10" destOrd="0" presId="urn:microsoft.com/office/officeart/2005/8/layout/target1"/>
    <dgm:cxn modelId="{E9C0DE4A-FED9-439E-AF12-25D9DE24DE6E}" type="presParOf" srcId="{84065AC7-0202-451C-9F13-E9633D4CFB1D}" destId="{D8FE4007-7FB6-49C1-B2AB-D8DEF068225B}" srcOrd="11" destOrd="0" presId="urn:microsoft.com/office/officeart/2005/8/layout/target1"/>
    <dgm:cxn modelId="{6C9EC84C-5E2D-4CCC-9542-651C50C065BA}" type="presParOf" srcId="{84065AC7-0202-451C-9F13-E9633D4CFB1D}" destId="{70E1FE80-3BCD-4764-8B6E-B4450806FDA7}" srcOrd="12" destOrd="0" presId="urn:microsoft.com/office/officeart/2005/8/layout/target1"/>
    <dgm:cxn modelId="{BFA0BE23-220E-4322-BBED-0419F754B6DE}" type="presParOf" srcId="{84065AC7-0202-451C-9F13-E9633D4CFB1D}" destId="{3894417C-8A13-4288-89DC-7256FC002A25}" srcOrd="13" destOrd="0" presId="urn:microsoft.com/office/officeart/2005/8/layout/target1"/>
    <dgm:cxn modelId="{CC94E282-3923-4F27-AA7D-5EA1E310B69C}" type="presParOf" srcId="{84065AC7-0202-451C-9F13-E9633D4CFB1D}" destId="{957E6F6F-00E9-4552-9E53-9C120CF7D99C}" srcOrd="14" destOrd="0" presId="urn:microsoft.com/office/officeart/2005/8/layout/target1"/>
    <dgm:cxn modelId="{EAD31B8E-3D32-4820-A52E-DFA4F39967AD}" type="presParOf" srcId="{84065AC7-0202-451C-9F13-E9633D4CFB1D}" destId="{559ECC02-084C-43BA-91AA-0CD85860DC35}" srcOrd="15" destOrd="0" presId="urn:microsoft.com/office/officeart/2005/8/layout/target1"/>
    <dgm:cxn modelId="{9005C288-DA00-42D1-8DF5-46901B9B9CF3}" type="presParOf" srcId="{84065AC7-0202-451C-9F13-E9633D4CFB1D}" destId="{EB7CD65D-C508-42CD-B0B5-15F3F8549DF9}" srcOrd="16" destOrd="0" presId="urn:microsoft.com/office/officeart/2005/8/layout/target1"/>
    <dgm:cxn modelId="{98E4E217-84AD-40A0-9F98-0EB38379FB0F}" type="presParOf" srcId="{84065AC7-0202-451C-9F13-E9633D4CFB1D}" destId="{B68890A6-2650-4EC0-99D6-84FBF1FDF435}" srcOrd="17" destOrd="0" presId="urn:microsoft.com/office/officeart/2005/8/layout/target1"/>
    <dgm:cxn modelId="{02FA7D49-9A9C-4DC8-B068-026C77280E3D}" type="presParOf" srcId="{84065AC7-0202-451C-9F13-E9633D4CFB1D}" destId="{4E6C739F-DCD1-4407-A975-C2E4CBE3DF60}" srcOrd="18" destOrd="0" presId="urn:microsoft.com/office/officeart/2005/8/layout/target1"/>
    <dgm:cxn modelId="{3832A774-E1B6-45A5-BF81-706D25B894F9}" type="presParOf" srcId="{84065AC7-0202-451C-9F13-E9633D4CFB1D}" destId="{0FE2890E-359F-4514-A168-9054AE8F3D6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3EBD-C5AF-4831-890B-BFBB9F301B34}">
      <dsp:nvSpPr>
        <dsp:cNvPr id="0" name=""/>
        <dsp:cNvSpPr/>
      </dsp:nvSpPr>
      <dsp:spPr>
        <a:xfrm>
          <a:off x="21539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E760-AF63-46B1-937C-0494376CF04D}">
      <dsp:nvSpPr>
        <dsp:cNvPr id="0" name=""/>
        <dsp:cNvSpPr/>
      </dsp:nvSpPr>
      <dsp:spPr>
        <a:xfrm rot="16200000">
          <a:off x="-41771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-417710" y="1811457"/>
        <a:ext cx="1055171" cy="211034"/>
      </dsp:txXfrm>
    </dsp:sp>
    <dsp:sp modelId="{0B5CD0E2-1229-4132-BB3E-D84704A3E65E}">
      <dsp:nvSpPr>
        <dsp:cNvPr id="0" name=""/>
        <dsp:cNvSpPr/>
      </dsp:nvSpPr>
      <dsp:spPr>
        <a:xfrm>
          <a:off x="1481818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F9504-0D8B-42E4-A1E5-55462552E7ED}">
      <dsp:nvSpPr>
        <dsp:cNvPr id="0" name=""/>
        <dsp:cNvSpPr/>
      </dsp:nvSpPr>
      <dsp:spPr>
        <a:xfrm rot="16200000">
          <a:off x="848714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1811457"/>
        <a:ext cx="1055171" cy="211034"/>
      </dsp:txXfrm>
    </dsp:sp>
    <dsp:sp modelId="{6DDACC5E-0BE3-4A15-8A93-1D56C1E67028}">
      <dsp:nvSpPr>
        <dsp:cNvPr id="0" name=""/>
        <dsp:cNvSpPr/>
      </dsp:nvSpPr>
      <dsp:spPr>
        <a:xfrm>
          <a:off x="274824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CB39-D2DD-4F15-89FD-C62258D41D75}">
      <dsp:nvSpPr>
        <dsp:cNvPr id="0" name=""/>
        <dsp:cNvSpPr/>
      </dsp:nvSpPr>
      <dsp:spPr>
        <a:xfrm rot="16200000">
          <a:off x="211514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1811457"/>
        <a:ext cx="1055171" cy="211034"/>
      </dsp:txXfrm>
    </dsp:sp>
    <dsp:sp modelId="{5E6B7CE5-B183-47F4-9B0A-B5F6128566B4}">
      <dsp:nvSpPr>
        <dsp:cNvPr id="0" name=""/>
        <dsp:cNvSpPr/>
      </dsp:nvSpPr>
      <dsp:spPr>
        <a:xfrm>
          <a:off x="148181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DC2E-A372-47F7-B191-18EA42A14C76}">
      <dsp:nvSpPr>
        <dsp:cNvPr id="0" name=""/>
        <dsp:cNvSpPr/>
      </dsp:nvSpPr>
      <dsp:spPr>
        <a:xfrm rot="16200000">
          <a:off x="848714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613204"/>
        <a:ext cx="1055171" cy="211034"/>
      </dsp:txXfrm>
    </dsp:sp>
    <dsp:sp modelId="{CFE471B8-1030-47CD-9EF4-611933C324A8}">
      <dsp:nvSpPr>
        <dsp:cNvPr id="0" name=""/>
        <dsp:cNvSpPr/>
      </dsp:nvSpPr>
      <dsp:spPr>
        <a:xfrm>
          <a:off x="2748243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0A312-9F1F-4433-BF10-AC194536EE05}">
      <dsp:nvSpPr>
        <dsp:cNvPr id="0" name=""/>
        <dsp:cNvSpPr/>
      </dsp:nvSpPr>
      <dsp:spPr>
        <a:xfrm rot="16200000">
          <a:off x="2115140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613204"/>
        <a:ext cx="1055171" cy="211034"/>
      </dsp:txXfrm>
    </dsp:sp>
    <dsp:sp modelId="{E74AE64D-8544-4AC7-9E31-FFCF6AF699C7}">
      <dsp:nvSpPr>
        <dsp:cNvPr id="0" name=""/>
        <dsp:cNvSpPr/>
      </dsp:nvSpPr>
      <dsp:spPr>
        <a:xfrm>
          <a:off x="401466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8185-63AC-4D01-91B9-6EA7315229DC}">
      <dsp:nvSpPr>
        <dsp:cNvPr id="0" name=""/>
        <dsp:cNvSpPr/>
      </dsp:nvSpPr>
      <dsp:spPr>
        <a:xfrm rot="16200000">
          <a:off x="3381565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3381565" y="613204"/>
        <a:ext cx="1055171" cy="211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D65D-C508-42CD-B0B5-15F3F8549DF9}">
      <dsp:nvSpPr>
        <dsp:cNvPr id="0" name=""/>
        <dsp:cNvSpPr/>
      </dsp:nvSpPr>
      <dsp:spPr>
        <a:xfrm>
          <a:off x="2385727" y="1444112"/>
          <a:ext cx="3892296" cy="372120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1FE80-3BCD-4764-8B6E-B4450806FDA7}">
      <dsp:nvSpPr>
        <dsp:cNvPr id="0" name=""/>
        <dsp:cNvSpPr/>
      </dsp:nvSpPr>
      <dsp:spPr>
        <a:xfrm>
          <a:off x="2771545" y="1724169"/>
          <a:ext cx="3161114" cy="316111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CAA1-EA0A-40C4-9BC4-9BBB4FFFBD78}">
      <dsp:nvSpPr>
        <dsp:cNvPr id="0" name=""/>
        <dsp:cNvSpPr/>
      </dsp:nvSpPr>
      <dsp:spPr>
        <a:xfrm>
          <a:off x="3223083" y="2175590"/>
          <a:ext cx="2258229" cy="225822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CA0-974D-4CCB-9A59-5978830A5362}">
      <dsp:nvSpPr>
        <dsp:cNvPr id="0" name=""/>
        <dsp:cNvSpPr/>
      </dsp:nvSpPr>
      <dsp:spPr>
        <a:xfrm>
          <a:off x="3674780" y="2627393"/>
          <a:ext cx="1354666" cy="135466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92F-7A24-4C1D-B6B6-BEDA0B630193}">
      <dsp:nvSpPr>
        <dsp:cNvPr id="0" name=""/>
        <dsp:cNvSpPr/>
      </dsp:nvSpPr>
      <dsp:spPr>
        <a:xfrm>
          <a:off x="4126234" y="3078833"/>
          <a:ext cx="451781" cy="451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467D-F170-4B6E-BF33-B0EC2A7949FF}">
      <dsp:nvSpPr>
        <dsp:cNvPr id="0" name=""/>
        <dsp:cNvSpPr/>
      </dsp:nvSpPr>
      <dsp:spPr>
        <a:xfrm>
          <a:off x="6095999" y="127867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1278678"/>
        <a:ext cx="2032000" cy="717431"/>
      </dsp:txXfrm>
    </dsp:sp>
    <dsp:sp modelId="{550BE0A4-9689-4E10-BD55-0AAD08E4E302}">
      <dsp:nvSpPr>
        <dsp:cNvPr id="0" name=""/>
        <dsp:cNvSpPr/>
      </dsp:nvSpPr>
      <dsp:spPr>
        <a:xfrm>
          <a:off x="4867740" y="617270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526-1CF6-48B9-AEC8-F7E0FCEB66CD}">
      <dsp:nvSpPr>
        <dsp:cNvPr id="0" name=""/>
        <dsp:cNvSpPr/>
      </dsp:nvSpPr>
      <dsp:spPr>
        <a:xfrm rot="5400000">
          <a:off x="3784820" y="-90922"/>
          <a:ext cx="2125219" cy="373668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1C82-A490-4FE0-92E4-6965E93C18C3}">
      <dsp:nvSpPr>
        <dsp:cNvPr id="0" name=""/>
        <dsp:cNvSpPr/>
      </dsp:nvSpPr>
      <dsp:spPr>
        <a:xfrm>
          <a:off x="6095999" y="2050843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050843"/>
        <a:ext cx="2032000" cy="717431"/>
      </dsp:txXfrm>
    </dsp:sp>
    <dsp:sp modelId="{2425F38A-F9EB-4392-91CA-D7FD684D6497}">
      <dsp:nvSpPr>
        <dsp:cNvPr id="0" name=""/>
        <dsp:cNvSpPr/>
      </dsp:nvSpPr>
      <dsp:spPr>
        <a:xfrm>
          <a:off x="5709075" y="138109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B9B3-ABCE-4635-ADBE-61E00F47D992}">
      <dsp:nvSpPr>
        <dsp:cNvPr id="0" name=""/>
        <dsp:cNvSpPr/>
      </dsp:nvSpPr>
      <dsp:spPr>
        <a:xfrm rot="5400000">
          <a:off x="4169095" y="1565593"/>
          <a:ext cx="2233303" cy="186266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888A-2BA0-41FA-96E8-080C507C7665}">
      <dsp:nvSpPr>
        <dsp:cNvPr id="0" name=""/>
        <dsp:cNvSpPr/>
      </dsp:nvSpPr>
      <dsp:spPr>
        <a:xfrm>
          <a:off x="6095999" y="27663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766382"/>
        <a:ext cx="2032000" cy="717431"/>
      </dsp:txXfrm>
    </dsp:sp>
    <dsp:sp modelId="{185A136B-6AB5-428D-9976-627E8DA1B7FD}">
      <dsp:nvSpPr>
        <dsp:cNvPr id="0" name=""/>
        <dsp:cNvSpPr/>
      </dsp:nvSpPr>
      <dsp:spPr>
        <a:xfrm>
          <a:off x="5709075" y="213970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007-7FB6-49C1-B2AB-D8DEF068225B}">
      <dsp:nvSpPr>
        <dsp:cNvPr id="0" name=""/>
        <dsp:cNvSpPr/>
      </dsp:nvSpPr>
      <dsp:spPr>
        <a:xfrm rot="5400000">
          <a:off x="4554217" y="2237923"/>
          <a:ext cx="1761066" cy="15646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417C-8A13-4288-89DC-7256FC002A25}">
      <dsp:nvSpPr>
        <dsp:cNvPr id="0" name=""/>
        <dsp:cNvSpPr/>
      </dsp:nvSpPr>
      <dsp:spPr>
        <a:xfrm>
          <a:off x="6095999" y="3554461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3554461"/>
        <a:ext cx="2032000" cy="717431"/>
      </dsp:txXfrm>
    </dsp:sp>
    <dsp:sp modelId="{957E6F6F-00E9-4552-9E53-9C120CF7D99C}">
      <dsp:nvSpPr>
        <dsp:cNvPr id="0" name=""/>
        <dsp:cNvSpPr/>
      </dsp:nvSpPr>
      <dsp:spPr>
        <a:xfrm>
          <a:off x="5709075" y="2882066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CC02-084C-43BA-91AA-0CD85860DC35}">
      <dsp:nvSpPr>
        <dsp:cNvPr id="0" name=""/>
        <dsp:cNvSpPr/>
      </dsp:nvSpPr>
      <dsp:spPr>
        <a:xfrm rot="5400000">
          <a:off x="5177698" y="2769125"/>
          <a:ext cx="866326" cy="156971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90A6-2650-4EC0-99D6-84FBF1FDF435}">
      <dsp:nvSpPr>
        <dsp:cNvPr id="0" name=""/>
        <dsp:cNvSpPr/>
      </dsp:nvSpPr>
      <dsp:spPr>
        <a:xfrm>
          <a:off x="6095999" y="42446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4244668"/>
        <a:ext cx="2032000" cy="717431"/>
      </dsp:txXfrm>
    </dsp:sp>
    <dsp:sp modelId="{4E6C739F-DCD1-4407-A975-C2E4CBE3DF60}">
      <dsp:nvSpPr>
        <dsp:cNvPr id="0" name=""/>
        <dsp:cNvSpPr/>
      </dsp:nvSpPr>
      <dsp:spPr>
        <a:xfrm>
          <a:off x="5709075" y="360274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890E-359F-4514-A168-9054AE8F3D6C}">
      <dsp:nvSpPr>
        <dsp:cNvPr id="0" name=""/>
        <dsp:cNvSpPr/>
      </dsp:nvSpPr>
      <dsp:spPr>
        <a:xfrm rot="5400000">
          <a:off x="5369364" y="3244610"/>
          <a:ext cx="753909" cy="175600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D65D-C508-42CD-B0B5-15F3F8549DF9}">
      <dsp:nvSpPr>
        <dsp:cNvPr id="0" name=""/>
        <dsp:cNvSpPr/>
      </dsp:nvSpPr>
      <dsp:spPr>
        <a:xfrm>
          <a:off x="2385727" y="1444112"/>
          <a:ext cx="3892296" cy="372120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1FE80-3BCD-4764-8B6E-B4450806FDA7}">
      <dsp:nvSpPr>
        <dsp:cNvPr id="0" name=""/>
        <dsp:cNvSpPr/>
      </dsp:nvSpPr>
      <dsp:spPr>
        <a:xfrm>
          <a:off x="2771545" y="1724169"/>
          <a:ext cx="3161114" cy="316111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CAA1-EA0A-40C4-9BC4-9BBB4FFFBD78}">
      <dsp:nvSpPr>
        <dsp:cNvPr id="0" name=""/>
        <dsp:cNvSpPr/>
      </dsp:nvSpPr>
      <dsp:spPr>
        <a:xfrm>
          <a:off x="3223083" y="2175590"/>
          <a:ext cx="2258229" cy="225822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CA0-974D-4CCB-9A59-5978830A5362}">
      <dsp:nvSpPr>
        <dsp:cNvPr id="0" name=""/>
        <dsp:cNvSpPr/>
      </dsp:nvSpPr>
      <dsp:spPr>
        <a:xfrm>
          <a:off x="3674780" y="2627393"/>
          <a:ext cx="1354666" cy="135466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92F-7A24-4C1D-B6B6-BEDA0B630193}">
      <dsp:nvSpPr>
        <dsp:cNvPr id="0" name=""/>
        <dsp:cNvSpPr/>
      </dsp:nvSpPr>
      <dsp:spPr>
        <a:xfrm>
          <a:off x="4126234" y="3078833"/>
          <a:ext cx="451781" cy="451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467D-F170-4B6E-BF33-B0EC2A7949FF}">
      <dsp:nvSpPr>
        <dsp:cNvPr id="0" name=""/>
        <dsp:cNvSpPr/>
      </dsp:nvSpPr>
      <dsp:spPr>
        <a:xfrm>
          <a:off x="6095999" y="127867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1278678"/>
        <a:ext cx="2032000" cy="717431"/>
      </dsp:txXfrm>
    </dsp:sp>
    <dsp:sp modelId="{550BE0A4-9689-4E10-BD55-0AAD08E4E302}">
      <dsp:nvSpPr>
        <dsp:cNvPr id="0" name=""/>
        <dsp:cNvSpPr/>
      </dsp:nvSpPr>
      <dsp:spPr>
        <a:xfrm>
          <a:off x="4867740" y="617270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526-1CF6-48B9-AEC8-F7E0FCEB66CD}">
      <dsp:nvSpPr>
        <dsp:cNvPr id="0" name=""/>
        <dsp:cNvSpPr/>
      </dsp:nvSpPr>
      <dsp:spPr>
        <a:xfrm rot="5400000">
          <a:off x="3784820" y="-90922"/>
          <a:ext cx="2125219" cy="373668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1C82-A490-4FE0-92E4-6965E93C18C3}">
      <dsp:nvSpPr>
        <dsp:cNvPr id="0" name=""/>
        <dsp:cNvSpPr/>
      </dsp:nvSpPr>
      <dsp:spPr>
        <a:xfrm>
          <a:off x="6095999" y="2050843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050843"/>
        <a:ext cx="2032000" cy="717431"/>
      </dsp:txXfrm>
    </dsp:sp>
    <dsp:sp modelId="{2425F38A-F9EB-4392-91CA-D7FD684D6497}">
      <dsp:nvSpPr>
        <dsp:cNvPr id="0" name=""/>
        <dsp:cNvSpPr/>
      </dsp:nvSpPr>
      <dsp:spPr>
        <a:xfrm>
          <a:off x="5709075" y="138109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B9B3-ABCE-4635-ADBE-61E00F47D992}">
      <dsp:nvSpPr>
        <dsp:cNvPr id="0" name=""/>
        <dsp:cNvSpPr/>
      </dsp:nvSpPr>
      <dsp:spPr>
        <a:xfrm rot="5400000">
          <a:off x="4169095" y="1565593"/>
          <a:ext cx="2233303" cy="186266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888A-2BA0-41FA-96E8-080C507C7665}">
      <dsp:nvSpPr>
        <dsp:cNvPr id="0" name=""/>
        <dsp:cNvSpPr/>
      </dsp:nvSpPr>
      <dsp:spPr>
        <a:xfrm>
          <a:off x="6095999" y="27663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766382"/>
        <a:ext cx="2032000" cy="717431"/>
      </dsp:txXfrm>
    </dsp:sp>
    <dsp:sp modelId="{185A136B-6AB5-428D-9976-627E8DA1B7FD}">
      <dsp:nvSpPr>
        <dsp:cNvPr id="0" name=""/>
        <dsp:cNvSpPr/>
      </dsp:nvSpPr>
      <dsp:spPr>
        <a:xfrm>
          <a:off x="5709075" y="213970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007-7FB6-49C1-B2AB-D8DEF068225B}">
      <dsp:nvSpPr>
        <dsp:cNvPr id="0" name=""/>
        <dsp:cNvSpPr/>
      </dsp:nvSpPr>
      <dsp:spPr>
        <a:xfrm rot="5400000">
          <a:off x="4554217" y="2237923"/>
          <a:ext cx="1761066" cy="15646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417C-8A13-4288-89DC-7256FC002A25}">
      <dsp:nvSpPr>
        <dsp:cNvPr id="0" name=""/>
        <dsp:cNvSpPr/>
      </dsp:nvSpPr>
      <dsp:spPr>
        <a:xfrm>
          <a:off x="6095999" y="3554461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3554461"/>
        <a:ext cx="2032000" cy="717431"/>
      </dsp:txXfrm>
    </dsp:sp>
    <dsp:sp modelId="{957E6F6F-00E9-4552-9E53-9C120CF7D99C}">
      <dsp:nvSpPr>
        <dsp:cNvPr id="0" name=""/>
        <dsp:cNvSpPr/>
      </dsp:nvSpPr>
      <dsp:spPr>
        <a:xfrm>
          <a:off x="5709075" y="2882066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CC02-084C-43BA-91AA-0CD85860DC35}">
      <dsp:nvSpPr>
        <dsp:cNvPr id="0" name=""/>
        <dsp:cNvSpPr/>
      </dsp:nvSpPr>
      <dsp:spPr>
        <a:xfrm rot="5400000">
          <a:off x="5177698" y="2769125"/>
          <a:ext cx="866326" cy="156971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90A6-2650-4EC0-99D6-84FBF1FDF435}">
      <dsp:nvSpPr>
        <dsp:cNvPr id="0" name=""/>
        <dsp:cNvSpPr/>
      </dsp:nvSpPr>
      <dsp:spPr>
        <a:xfrm>
          <a:off x="6095999" y="42446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4244668"/>
        <a:ext cx="2032000" cy="717431"/>
      </dsp:txXfrm>
    </dsp:sp>
    <dsp:sp modelId="{4E6C739F-DCD1-4407-A975-C2E4CBE3DF60}">
      <dsp:nvSpPr>
        <dsp:cNvPr id="0" name=""/>
        <dsp:cNvSpPr/>
      </dsp:nvSpPr>
      <dsp:spPr>
        <a:xfrm>
          <a:off x="5709075" y="360274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890E-359F-4514-A168-9054AE8F3D6C}">
      <dsp:nvSpPr>
        <dsp:cNvPr id="0" name=""/>
        <dsp:cNvSpPr/>
      </dsp:nvSpPr>
      <dsp:spPr>
        <a:xfrm rot="5400000">
          <a:off x="5369364" y="3244610"/>
          <a:ext cx="753909" cy="175600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3EBD-C5AF-4831-890B-BFBB9F301B34}">
      <dsp:nvSpPr>
        <dsp:cNvPr id="0" name=""/>
        <dsp:cNvSpPr/>
      </dsp:nvSpPr>
      <dsp:spPr>
        <a:xfrm>
          <a:off x="21539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E760-AF63-46B1-937C-0494376CF04D}">
      <dsp:nvSpPr>
        <dsp:cNvPr id="0" name=""/>
        <dsp:cNvSpPr/>
      </dsp:nvSpPr>
      <dsp:spPr>
        <a:xfrm rot="16200000">
          <a:off x="-41771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-417710" y="1811457"/>
        <a:ext cx="1055171" cy="211034"/>
      </dsp:txXfrm>
    </dsp:sp>
    <dsp:sp modelId="{0B5CD0E2-1229-4132-BB3E-D84704A3E65E}">
      <dsp:nvSpPr>
        <dsp:cNvPr id="0" name=""/>
        <dsp:cNvSpPr/>
      </dsp:nvSpPr>
      <dsp:spPr>
        <a:xfrm>
          <a:off x="1481818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F9504-0D8B-42E4-A1E5-55462552E7ED}">
      <dsp:nvSpPr>
        <dsp:cNvPr id="0" name=""/>
        <dsp:cNvSpPr/>
      </dsp:nvSpPr>
      <dsp:spPr>
        <a:xfrm rot="16200000">
          <a:off x="848714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1811457"/>
        <a:ext cx="1055171" cy="211034"/>
      </dsp:txXfrm>
    </dsp:sp>
    <dsp:sp modelId="{6DDACC5E-0BE3-4A15-8A93-1D56C1E67028}">
      <dsp:nvSpPr>
        <dsp:cNvPr id="0" name=""/>
        <dsp:cNvSpPr/>
      </dsp:nvSpPr>
      <dsp:spPr>
        <a:xfrm>
          <a:off x="2748243" y="1389389"/>
          <a:ext cx="1055171" cy="10551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CB39-D2DD-4F15-89FD-C62258D41D75}">
      <dsp:nvSpPr>
        <dsp:cNvPr id="0" name=""/>
        <dsp:cNvSpPr/>
      </dsp:nvSpPr>
      <dsp:spPr>
        <a:xfrm rot="16200000">
          <a:off x="2115140" y="1811457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1811457"/>
        <a:ext cx="1055171" cy="211034"/>
      </dsp:txXfrm>
    </dsp:sp>
    <dsp:sp modelId="{5E6B7CE5-B183-47F4-9B0A-B5F6128566B4}">
      <dsp:nvSpPr>
        <dsp:cNvPr id="0" name=""/>
        <dsp:cNvSpPr/>
      </dsp:nvSpPr>
      <dsp:spPr>
        <a:xfrm>
          <a:off x="148181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t="-5000" b="-5000"/>
          </a:stretch>
        </a:blip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4DC2E-A372-47F7-B191-18EA42A14C76}">
      <dsp:nvSpPr>
        <dsp:cNvPr id="0" name=""/>
        <dsp:cNvSpPr/>
      </dsp:nvSpPr>
      <dsp:spPr>
        <a:xfrm rot="16200000">
          <a:off x="848714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848714" y="613204"/>
        <a:ext cx="1055171" cy="211034"/>
      </dsp:txXfrm>
    </dsp:sp>
    <dsp:sp modelId="{CFE471B8-1030-47CD-9EF4-611933C324A8}">
      <dsp:nvSpPr>
        <dsp:cNvPr id="0" name=""/>
        <dsp:cNvSpPr/>
      </dsp:nvSpPr>
      <dsp:spPr>
        <a:xfrm>
          <a:off x="2748243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7000" r="-7000"/>
          </a:stretch>
        </a:blip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0A312-9F1F-4433-BF10-AC194536EE05}">
      <dsp:nvSpPr>
        <dsp:cNvPr id="0" name=""/>
        <dsp:cNvSpPr/>
      </dsp:nvSpPr>
      <dsp:spPr>
        <a:xfrm rot="16200000">
          <a:off x="2115140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2115140" y="613204"/>
        <a:ext cx="1055171" cy="211034"/>
      </dsp:txXfrm>
    </dsp:sp>
    <dsp:sp modelId="{E74AE64D-8544-4AC7-9E31-FFCF6AF699C7}">
      <dsp:nvSpPr>
        <dsp:cNvPr id="0" name=""/>
        <dsp:cNvSpPr/>
      </dsp:nvSpPr>
      <dsp:spPr>
        <a:xfrm>
          <a:off x="4014668" y="191136"/>
          <a:ext cx="1055171" cy="1055171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68185-63AC-4D01-91B9-6EA7315229DC}">
      <dsp:nvSpPr>
        <dsp:cNvPr id="0" name=""/>
        <dsp:cNvSpPr/>
      </dsp:nvSpPr>
      <dsp:spPr>
        <a:xfrm rot="16200000">
          <a:off x="3381565" y="613204"/>
          <a:ext cx="1055171" cy="211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b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3381565" y="613204"/>
        <a:ext cx="1055171" cy="211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36480" cy="3900964"/>
        <a:chOff x="0" y="0"/>
        <a:chExt cx="9936480" cy="3900964"/>
      </a:xfrm>
    </dsp:grpSpPr>
    <dsp:sp modelId="{713F856A-886E-42EC-AC38-C00E0241CD30}">
      <dsp:nvSpPr>
        <dsp:cNvPr id="3" name="椭圆 2"/>
        <dsp:cNvSpPr/>
      </dsp:nvSpPr>
      <dsp:spPr bwMode="white">
        <a:xfrm>
          <a:off x="1644759" y="787"/>
          <a:ext cx="1664166" cy="166416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644759" y="787"/>
        <a:ext cx="1664166" cy="1664166"/>
      </dsp:txXfrm>
    </dsp:sp>
    <dsp:sp modelId="{83D87D45-9203-48E1-A085-235ACDCEC366}">
      <dsp:nvSpPr>
        <dsp:cNvPr id="4" name="等腰三角形 3"/>
        <dsp:cNvSpPr/>
      </dsp:nvSpPr>
      <dsp:spPr bwMode="white">
        <a:xfrm rot="10799999">
          <a:off x="2185613" y="1866876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2185613" y="1866876"/>
        <a:ext cx="582458" cy="455698"/>
      </dsp:txXfrm>
    </dsp:sp>
    <dsp:sp modelId="{C449AC04-C69E-4211-B44A-2B72FDB7FD3A}">
      <dsp:nvSpPr>
        <dsp:cNvPr id="6" name="椭圆 5"/>
        <dsp:cNvSpPr/>
      </dsp:nvSpPr>
      <dsp:spPr bwMode="white">
        <a:xfrm>
          <a:off x="1921843" y="2524496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921843" y="2524496"/>
        <a:ext cx="1109999" cy="1109999"/>
      </dsp:txXfrm>
    </dsp:sp>
    <dsp:sp modelId="{F02BAFBD-0EEE-4F30-A334-02B258EE38FD}">
      <dsp:nvSpPr>
        <dsp:cNvPr id="7" name="等腰三角形 6"/>
        <dsp:cNvSpPr/>
      </dsp:nvSpPr>
      <dsp:spPr bwMode="white">
        <a:xfrm rot="5384267">
          <a:off x="3431312" y="2845945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1845000"/>
            <a:satOff val="-2548"/>
            <a:lumOff val="-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84267">
        <a:off x="3431312" y="2845945"/>
        <a:ext cx="582458" cy="455698"/>
      </dsp:txXfrm>
    </dsp:sp>
    <dsp:sp modelId="{D7D95CDB-3D17-4C34-A343-63163F5F77C8}">
      <dsp:nvSpPr>
        <dsp:cNvPr id="9" name="椭圆 8"/>
        <dsp:cNvSpPr/>
      </dsp:nvSpPr>
      <dsp:spPr bwMode="white">
        <a:xfrm>
          <a:off x="4413241" y="2513094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513094"/>
        <a:ext cx="1109999" cy="1109999"/>
      </dsp:txXfrm>
    </dsp:sp>
    <dsp:sp modelId="{5E042331-549B-4D0D-B1B5-81FF18D21FEB}">
      <dsp:nvSpPr>
        <dsp:cNvPr id="10" name="等腰三角形 9"/>
        <dsp:cNvSpPr/>
      </dsp:nvSpPr>
      <dsp:spPr bwMode="white">
        <a:xfrm>
          <a:off x="4677011" y="171693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7011" y="1716932"/>
        <a:ext cx="582458" cy="455698"/>
      </dsp:txXfrm>
    </dsp:sp>
    <dsp:sp modelId="{50416B53-22C1-4B16-971D-757C66A0CFD3}">
      <dsp:nvSpPr>
        <dsp:cNvPr id="12" name="椭圆 11"/>
        <dsp:cNvSpPr/>
      </dsp:nvSpPr>
      <dsp:spPr bwMode="white">
        <a:xfrm>
          <a:off x="4413241" y="266469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66469"/>
        <a:ext cx="1109999" cy="1109999"/>
      </dsp:txXfrm>
    </dsp:sp>
    <dsp:sp modelId="{17F8A6A2-8E11-4992-A2C8-6EB7D5EE18A9}">
      <dsp:nvSpPr>
        <dsp:cNvPr id="13" name="等腰三角形 12"/>
        <dsp:cNvSpPr/>
      </dsp:nvSpPr>
      <dsp:spPr bwMode="white">
        <a:xfrm rot="5415732">
          <a:off x="5922710" y="599321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5535000"/>
            <a:satOff val="-7646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15732">
        <a:off x="5922710" y="599321"/>
        <a:ext cx="582458" cy="455698"/>
      </dsp:txXfrm>
    </dsp:sp>
    <dsp:sp modelId="{10673B6A-85A1-4AF4-82A2-DC3FE71FAB1D}">
      <dsp:nvSpPr>
        <dsp:cNvPr id="15" name="椭圆 14"/>
        <dsp:cNvSpPr/>
      </dsp:nvSpPr>
      <dsp:spPr bwMode="white">
        <a:xfrm>
          <a:off x="6904638" y="277871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5904000"/>
            <a:satOff val="-8156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904638" y="277871"/>
        <a:ext cx="1109999" cy="1109999"/>
      </dsp:txXfrm>
    </dsp:sp>
    <dsp:sp modelId="{F10B773C-FD58-43B8-B3D9-12FDA966ADD3}">
      <dsp:nvSpPr>
        <dsp:cNvPr id="16" name="等腰三角形 15"/>
        <dsp:cNvSpPr/>
      </dsp:nvSpPr>
      <dsp:spPr bwMode="white">
        <a:xfrm rot="10799999">
          <a:off x="7168409" y="158979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7168409" y="1589792"/>
        <a:ext cx="582458" cy="455698"/>
      </dsp:txXfrm>
    </dsp:sp>
    <dsp:sp modelId="{FF56BB6C-BC06-4832-ACDA-3DB970012C83}">
      <dsp:nvSpPr>
        <dsp:cNvPr id="17" name="椭圆 16"/>
        <dsp:cNvSpPr/>
      </dsp:nvSpPr>
      <dsp:spPr bwMode="white">
        <a:xfrm>
          <a:off x="6627555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627555" y="2247412"/>
        <a:ext cx="1664166" cy="1664166"/>
      </dsp:txXfrm>
    </dsp:sp>
    <dsp:sp modelId="{261739CC-804A-417A-B3C1-5FFD6815E236}">
      <dsp:nvSpPr>
        <dsp:cNvPr id="5" name="椭圆 4" hidden="1"/>
        <dsp:cNvSpPr/>
      </dsp:nvSpPr>
      <dsp:spPr bwMode="white">
        <a:xfrm>
          <a:off x="1644759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44759" y="2247412"/>
        <a:ext cx="1664166" cy="1664166"/>
      </dsp:txXfrm>
    </dsp:sp>
    <dsp:sp modelId="{0ABFC493-738C-48ED-8287-B4BB78C702B4}">
      <dsp:nvSpPr>
        <dsp:cNvPr id="8" name="椭圆 7" hidden="1"/>
        <dsp:cNvSpPr/>
      </dsp:nvSpPr>
      <dsp:spPr bwMode="white">
        <a:xfrm>
          <a:off x="4136157" y="2236010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1476000"/>
            <a:satOff val="-2038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2236010"/>
        <a:ext cx="1664166" cy="1664166"/>
      </dsp:txXfrm>
    </dsp:sp>
    <dsp:sp modelId="{EF217EBC-A5F2-419D-9D91-0AC88805E879}">
      <dsp:nvSpPr>
        <dsp:cNvPr id="11" name="椭圆 10" hidden="1"/>
        <dsp:cNvSpPr/>
      </dsp:nvSpPr>
      <dsp:spPr bwMode="white">
        <a:xfrm>
          <a:off x="4136157" y="-10614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2952000"/>
            <a:satOff val="-4077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-10614"/>
        <a:ext cx="1664166" cy="1664166"/>
      </dsp:txXfrm>
    </dsp:sp>
    <dsp:sp modelId="{D64CD191-3213-4CEB-A1EF-38D1C77CE517}">
      <dsp:nvSpPr>
        <dsp:cNvPr id="14" name="椭圆 13" hidden="1"/>
        <dsp:cNvSpPr/>
      </dsp:nvSpPr>
      <dsp:spPr bwMode="white">
        <a:xfrm>
          <a:off x="6627555" y="787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27555" y="787"/>
        <a:ext cx="1664166" cy="1664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936480" cy="3900964"/>
        <a:chOff x="0" y="0"/>
        <a:chExt cx="9936480" cy="3900964"/>
      </a:xfrm>
    </dsp:grpSpPr>
    <dsp:sp modelId="{713F856A-886E-42EC-AC38-C00E0241CD30}">
      <dsp:nvSpPr>
        <dsp:cNvPr id="3" name="椭圆 2"/>
        <dsp:cNvSpPr/>
      </dsp:nvSpPr>
      <dsp:spPr bwMode="white">
        <a:xfrm>
          <a:off x="1644759" y="787"/>
          <a:ext cx="1664166" cy="1664166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644759" y="787"/>
        <a:ext cx="1664166" cy="1664166"/>
      </dsp:txXfrm>
    </dsp:sp>
    <dsp:sp modelId="{83D87D45-9203-48E1-A085-235ACDCEC366}">
      <dsp:nvSpPr>
        <dsp:cNvPr id="4" name="等腰三角形 3"/>
        <dsp:cNvSpPr/>
      </dsp:nvSpPr>
      <dsp:spPr bwMode="white">
        <a:xfrm rot="10799999">
          <a:off x="2185613" y="1866876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2185613" y="1866876"/>
        <a:ext cx="582458" cy="455698"/>
      </dsp:txXfrm>
    </dsp:sp>
    <dsp:sp modelId="{C449AC04-C69E-4211-B44A-2B72FDB7FD3A}">
      <dsp:nvSpPr>
        <dsp:cNvPr id="6" name="椭圆 5"/>
        <dsp:cNvSpPr/>
      </dsp:nvSpPr>
      <dsp:spPr bwMode="white">
        <a:xfrm>
          <a:off x="1921843" y="2524496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1921843" y="2524496"/>
        <a:ext cx="1109999" cy="1109999"/>
      </dsp:txXfrm>
    </dsp:sp>
    <dsp:sp modelId="{F02BAFBD-0EEE-4F30-A334-02B258EE38FD}">
      <dsp:nvSpPr>
        <dsp:cNvPr id="7" name="等腰三角形 6"/>
        <dsp:cNvSpPr/>
      </dsp:nvSpPr>
      <dsp:spPr bwMode="white">
        <a:xfrm rot="5384267">
          <a:off x="3431312" y="2845945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1845000"/>
            <a:satOff val="-2548"/>
            <a:lumOff val="-97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84267">
        <a:off x="3431312" y="2845945"/>
        <a:ext cx="582458" cy="455698"/>
      </dsp:txXfrm>
    </dsp:sp>
    <dsp:sp modelId="{D7D95CDB-3D17-4C34-A343-63163F5F77C8}">
      <dsp:nvSpPr>
        <dsp:cNvPr id="9" name="椭圆 8"/>
        <dsp:cNvSpPr/>
      </dsp:nvSpPr>
      <dsp:spPr bwMode="white">
        <a:xfrm>
          <a:off x="4413241" y="2513094"/>
          <a:ext cx="1109999" cy="1109999"/>
        </a:xfrm>
        <a:prstGeom prst="ellipse">
          <a:avLst/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513094"/>
        <a:ext cx="1109999" cy="1109999"/>
      </dsp:txXfrm>
    </dsp:sp>
    <dsp:sp modelId="{5E042331-549B-4D0D-B1B5-81FF18D21FEB}">
      <dsp:nvSpPr>
        <dsp:cNvPr id="10" name="等腰三角形 9"/>
        <dsp:cNvSpPr/>
      </dsp:nvSpPr>
      <dsp:spPr bwMode="white">
        <a:xfrm>
          <a:off x="4677011" y="171693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677011" y="1716932"/>
        <a:ext cx="582458" cy="455698"/>
      </dsp:txXfrm>
    </dsp:sp>
    <dsp:sp modelId="{50416B53-22C1-4B16-971D-757C66A0CFD3}">
      <dsp:nvSpPr>
        <dsp:cNvPr id="12" name="椭圆 11"/>
        <dsp:cNvSpPr/>
      </dsp:nvSpPr>
      <dsp:spPr bwMode="white">
        <a:xfrm>
          <a:off x="4413241" y="266469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4413241" y="266469"/>
        <a:ext cx="1109999" cy="1109999"/>
      </dsp:txXfrm>
    </dsp:sp>
    <dsp:sp modelId="{17F8A6A2-8E11-4992-A2C8-6EB7D5EE18A9}">
      <dsp:nvSpPr>
        <dsp:cNvPr id="13" name="等腰三角形 12"/>
        <dsp:cNvSpPr/>
      </dsp:nvSpPr>
      <dsp:spPr bwMode="white">
        <a:xfrm rot="5415732">
          <a:off x="5922710" y="599321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5535000"/>
            <a:satOff val="-7646"/>
            <a:lumOff val="-294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15732">
        <a:off x="5922710" y="599321"/>
        <a:ext cx="582458" cy="455698"/>
      </dsp:txXfrm>
    </dsp:sp>
    <dsp:sp modelId="{10673B6A-85A1-4AF4-82A2-DC3FE71FAB1D}">
      <dsp:nvSpPr>
        <dsp:cNvPr id="15" name="椭圆 14"/>
        <dsp:cNvSpPr/>
      </dsp:nvSpPr>
      <dsp:spPr bwMode="white">
        <a:xfrm>
          <a:off x="6904638" y="277871"/>
          <a:ext cx="1109999" cy="1109999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5904000"/>
            <a:satOff val="-8156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904638" y="277871"/>
        <a:ext cx="1109999" cy="1109999"/>
      </dsp:txXfrm>
    </dsp:sp>
    <dsp:sp modelId="{F10B773C-FD58-43B8-B3D9-12FDA966ADD3}">
      <dsp:nvSpPr>
        <dsp:cNvPr id="16" name="等腰三角形 15"/>
        <dsp:cNvSpPr/>
      </dsp:nvSpPr>
      <dsp:spPr bwMode="white">
        <a:xfrm rot="10799999">
          <a:off x="7168409" y="1589792"/>
          <a:ext cx="582458" cy="455698"/>
        </a:xfrm>
        <a:prstGeom prst="triangle">
          <a:avLst/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7168409" y="1589792"/>
        <a:ext cx="582458" cy="455698"/>
      </dsp:txXfrm>
    </dsp:sp>
    <dsp:sp modelId="{FF56BB6C-BC06-4832-ACDA-3DB970012C83}">
      <dsp:nvSpPr>
        <dsp:cNvPr id="17" name="椭圆 16"/>
        <dsp:cNvSpPr/>
      </dsp:nvSpPr>
      <dsp:spPr bwMode="white">
        <a:xfrm>
          <a:off x="6627555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627555" y="2247412"/>
        <a:ext cx="1664166" cy="1664166"/>
      </dsp:txXfrm>
    </dsp:sp>
    <dsp:sp modelId="{261739CC-804A-417A-B3C1-5FFD6815E236}">
      <dsp:nvSpPr>
        <dsp:cNvPr id="5" name="椭圆 4" hidden="1"/>
        <dsp:cNvSpPr/>
      </dsp:nvSpPr>
      <dsp:spPr bwMode="white">
        <a:xfrm>
          <a:off x="1644759" y="2247412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44759" y="2247412"/>
        <a:ext cx="1664166" cy="1664166"/>
      </dsp:txXfrm>
    </dsp:sp>
    <dsp:sp modelId="{0ABFC493-738C-48ED-8287-B4BB78C702B4}">
      <dsp:nvSpPr>
        <dsp:cNvPr id="8" name="椭圆 7" hidden="1"/>
        <dsp:cNvSpPr/>
      </dsp:nvSpPr>
      <dsp:spPr bwMode="white">
        <a:xfrm>
          <a:off x="4136157" y="2236010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1476000"/>
            <a:satOff val="-2038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2236010"/>
        <a:ext cx="1664166" cy="1664166"/>
      </dsp:txXfrm>
    </dsp:sp>
    <dsp:sp modelId="{EF217EBC-A5F2-419D-9D91-0AC88805E879}">
      <dsp:nvSpPr>
        <dsp:cNvPr id="11" name="椭圆 10" hidden="1"/>
        <dsp:cNvSpPr/>
      </dsp:nvSpPr>
      <dsp:spPr bwMode="white">
        <a:xfrm>
          <a:off x="4136157" y="-10614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2952000"/>
            <a:satOff val="-4077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136157" y="-10614"/>
        <a:ext cx="1664166" cy="1664166"/>
      </dsp:txXfrm>
    </dsp:sp>
    <dsp:sp modelId="{D64CD191-3213-4CEB-A1EF-38D1C77CE517}">
      <dsp:nvSpPr>
        <dsp:cNvPr id="14" name="椭圆 13" hidden="1"/>
        <dsp:cNvSpPr/>
      </dsp:nvSpPr>
      <dsp:spPr bwMode="white">
        <a:xfrm>
          <a:off x="6627555" y="787"/>
          <a:ext cx="1664166" cy="166416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5">
            <a:hueOff val="-4428000"/>
            <a:satOff val="-6117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627555" y="787"/>
        <a:ext cx="1664166" cy="16641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73640" cy="3078480"/>
        <a:chOff x="0" y="0"/>
        <a:chExt cx="10073640" cy="3078480"/>
      </a:xfrm>
    </dsp:grpSpPr>
    <dsp:sp modelId="{DFED4F54-80B9-412D-A727-D201A975EDC1}">
      <dsp:nvSpPr>
        <dsp:cNvPr id="4" name="圆角矩形 3"/>
        <dsp:cNvSpPr/>
      </dsp:nvSpPr>
      <dsp:spPr bwMode="white">
        <a:xfrm>
          <a:off x="239786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39786" y="785012"/>
        <a:ext cx="1828894" cy="1508455"/>
      </dsp:txXfrm>
    </dsp:sp>
    <dsp:sp modelId="{616943D9-0FF2-4FF0-AC39-8083778A9006}">
      <dsp:nvSpPr>
        <dsp:cNvPr id="7" name="形状 6"/>
        <dsp:cNvSpPr/>
      </dsp:nvSpPr>
      <dsp:spPr bwMode="white">
        <a:xfrm>
          <a:off x="1207492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  <a:solidFill>
          <a:schemeClr val="accent6"/>
        </a:solidFill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07492" y="938701"/>
        <a:ext cx="2322692" cy="2322692"/>
      </dsp:txXfrm>
    </dsp:sp>
    <dsp:sp modelId="{A0639E96-5380-44E8-A9AA-3AFE9C4E5299}">
      <dsp:nvSpPr>
        <dsp:cNvPr id="6" name="圆角矩形 5"/>
        <dsp:cNvSpPr/>
      </dsp:nvSpPr>
      <dsp:spPr bwMode="white">
        <a:xfrm>
          <a:off x="646207" y="1970227"/>
          <a:ext cx="1625684" cy="646481"/>
        </a:xfrm>
        <a:prstGeom prst="roundRect">
          <a:avLst>
            <a:gd name="adj" fmla="val 10000"/>
          </a:avLst>
        </a:prstGeom>
        <a:solidFill>
          <a:srgbClr val="45B664"/>
        </a:solidFill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46207" y="1970227"/>
        <a:ext cx="1625684" cy="646481"/>
      </dsp:txXfrm>
    </dsp:sp>
    <dsp:sp modelId="{A61FE460-AD77-440C-AD8A-3AD405B785B9}">
      <dsp:nvSpPr>
        <dsp:cNvPr id="9" name="圆角矩形 8"/>
        <dsp:cNvSpPr/>
      </dsp:nvSpPr>
      <dsp:spPr bwMode="white">
        <a:xfrm>
          <a:off x="276044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760440" y="785012"/>
        <a:ext cx="1828894" cy="1508455"/>
      </dsp:txXfrm>
    </dsp:sp>
    <dsp:sp modelId="{32C483F5-FD3B-4DDF-8CB5-189D4326E319}">
      <dsp:nvSpPr>
        <dsp:cNvPr id="12" name="环形箭头 11"/>
        <dsp:cNvSpPr/>
      </dsp:nvSpPr>
      <dsp:spPr bwMode="white">
        <a:xfrm>
          <a:off x="3700053" y="-254911"/>
          <a:ext cx="2582090" cy="2582090"/>
        </a:xfrm>
        <a:prstGeom prst="circularArrow">
          <a:avLst>
            <a:gd name="adj1" fmla="val 5000"/>
            <a:gd name="adj2" fmla="val 360000"/>
            <a:gd name="adj3" fmla="val 19464489"/>
            <a:gd name="adj4" fmla="val 12575510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00053" y="-254911"/>
        <a:ext cx="2582090" cy="2582090"/>
      </dsp:txXfrm>
    </dsp:sp>
    <dsp:sp modelId="{051AD34C-9EBB-45A6-ADF8-FD75A77DD570}">
      <dsp:nvSpPr>
        <dsp:cNvPr id="11" name="圆角矩形 10"/>
        <dsp:cNvSpPr/>
      </dsp:nvSpPr>
      <dsp:spPr bwMode="white">
        <a:xfrm>
          <a:off x="316686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3166861" y="461772"/>
        <a:ext cx="1625684" cy="646481"/>
      </dsp:txXfrm>
    </dsp:sp>
    <dsp:sp modelId="{0D9745BD-D5E6-44C7-AF2D-86462239038D}">
      <dsp:nvSpPr>
        <dsp:cNvPr id="14" name="圆角矩形 13"/>
        <dsp:cNvSpPr/>
      </dsp:nvSpPr>
      <dsp:spPr bwMode="white">
        <a:xfrm>
          <a:off x="5281095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281095" y="785012"/>
        <a:ext cx="1828894" cy="1508455"/>
      </dsp:txXfrm>
    </dsp:sp>
    <dsp:sp modelId="{3E1CA9A7-6801-4C87-977D-25A49E899EA8}">
      <dsp:nvSpPr>
        <dsp:cNvPr id="17" name="形状 16"/>
        <dsp:cNvSpPr/>
      </dsp:nvSpPr>
      <dsp:spPr bwMode="white">
        <a:xfrm>
          <a:off x="6248801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248801" y="938701"/>
        <a:ext cx="2322692" cy="2322692"/>
      </dsp:txXfrm>
    </dsp:sp>
    <dsp:sp modelId="{07F29CAC-8AEF-4263-B73D-5CCFF64290EA}">
      <dsp:nvSpPr>
        <dsp:cNvPr id="16" name="圆角矩形 15"/>
        <dsp:cNvSpPr/>
      </dsp:nvSpPr>
      <dsp:spPr bwMode="white">
        <a:xfrm>
          <a:off x="5687516" y="1970227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87516" y="1970227"/>
        <a:ext cx="1625684" cy="646481"/>
      </dsp:txXfrm>
    </dsp:sp>
    <dsp:sp modelId="{1C00D292-C0E1-4D11-B00C-1BCC596A8EA7}">
      <dsp:nvSpPr>
        <dsp:cNvPr id="19" name="圆角矩形 18"/>
        <dsp:cNvSpPr/>
      </dsp:nvSpPr>
      <dsp:spPr bwMode="white">
        <a:xfrm>
          <a:off x="780175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7801750" y="785012"/>
        <a:ext cx="1828894" cy="1508455"/>
      </dsp:txXfrm>
    </dsp:sp>
    <dsp:sp modelId="{A3324756-39AA-43ED-9BA7-0CD5752EEE52}">
      <dsp:nvSpPr>
        <dsp:cNvPr id="21" name="圆角矩形 20"/>
        <dsp:cNvSpPr/>
      </dsp:nvSpPr>
      <dsp:spPr bwMode="white">
        <a:xfrm>
          <a:off x="820817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sp:txBody>
      <dsp:txXfrm>
        <a:off x="8208171" y="461772"/>
        <a:ext cx="1625684" cy="646481"/>
      </dsp:txXfrm>
    </dsp:sp>
    <dsp:sp modelId="{C84E5EC9-36AE-475A-AE09-B934D3188924}">
      <dsp:nvSpPr>
        <dsp:cNvPr id="3" name="矩形 2" hidden="1"/>
        <dsp:cNvSpPr/>
      </dsp:nvSpPr>
      <dsp:spPr bwMode="white">
        <a:xfrm>
          <a:off x="239786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9786" y="461772"/>
        <a:ext cx="2032105" cy="2154936"/>
      </dsp:txXfrm>
    </dsp:sp>
    <dsp:sp modelId="{DB67DE12-E80B-41E6-92DE-E686EB3A0FC7}">
      <dsp:nvSpPr>
        <dsp:cNvPr id="5" name="圆角矩形 4"/>
        <dsp:cNvSpPr/>
      </dsp:nvSpPr>
      <dsp:spPr bwMode="white">
        <a:xfrm>
          <a:off x="239786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39786" y="785012"/>
        <a:ext cx="1828894" cy="1185215"/>
      </dsp:txXfrm>
    </dsp:sp>
    <dsp:sp modelId="{E888CC19-AF71-4E32-BC58-D52974999083}">
      <dsp:nvSpPr>
        <dsp:cNvPr id="8" name="矩形 7" hidden="1"/>
        <dsp:cNvSpPr/>
      </dsp:nvSpPr>
      <dsp:spPr bwMode="white">
        <a:xfrm>
          <a:off x="276044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60440" y="461772"/>
        <a:ext cx="2032105" cy="2154936"/>
      </dsp:txXfrm>
    </dsp:sp>
    <dsp:sp modelId="{ABB93F0A-E4F1-4E57-8CB9-F580A52BD665}">
      <dsp:nvSpPr>
        <dsp:cNvPr id="10" name="圆角矩形 9"/>
        <dsp:cNvSpPr/>
      </dsp:nvSpPr>
      <dsp:spPr bwMode="white">
        <a:xfrm>
          <a:off x="276044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2460000"/>
            <a:satOff val="-3398"/>
            <a:lumOff val="-130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760440" y="1108253"/>
        <a:ext cx="1828894" cy="1185215"/>
      </dsp:txXfrm>
    </dsp:sp>
    <dsp:sp modelId="{8F9745FD-ECC8-4A5E-A666-4EC15203E366}">
      <dsp:nvSpPr>
        <dsp:cNvPr id="13" name="矩形 12" hidden="1"/>
        <dsp:cNvSpPr/>
      </dsp:nvSpPr>
      <dsp:spPr bwMode="white">
        <a:xfrm>
          <a:off x="5281095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81095" y="461772"/>
        <a:ext cx="2032105" cy="2154936"/>
      </dsp:txXfrm>
    </dsp:sp>
    <dsp:sp modelId="{F75EA47B-2744-4D58-91C0-E377D918EA70}">
      <dsp:nvSpPr>
        <dsp:cNvPr id="15" name="圆角矩形 14"/>
        <dsp:cNvSpPr/>
      </dsp:nvSpPr>
      <dsp:spPr bwMode="white">
        <a:xfrm>
          <a:off x="5281095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5281095" y="785012"/>
        <a:ext cx="1828894" cy="1185215"/>
      </dsp:txXfrm>
    </dsp:sp>
    <dsp:sp modelId="{1D0385B0-74A2-4115-BD69-2FAAF39FE531}">
      <dsp:nvSpPr>
        <dsp:cNvPr id="18" name="矩形 17" hidden="1"/>
        <dsp:cNvSpPr/>
      </dsp:nvSpPr>
      <dsp:spPr bwMode="white">
        <a:xfrm>
          <a:off x="780175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01750" y="461772"/>
        <a:ext cx="2032105" cy="2154936"/>
      </dsp:txXfrm>
    </dsp:sp>
    <dsp:sp modelId="{59AD62BF-58FF-4B9D-8E4A-75C0B3049574}">
      <dsp:nvSpPr>
        <dsp:cNvPr id="20" name="圆角矩形 19"/>
        <dsp:cNvSpPr/>
      </dsp:nvSpPr>
      <dsp:spPr bwMode="white">
        <a:xfrm>
          <a:off x="780175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</dsp:txBody>
      <dsp:txXfrm>
        <a:off x="7801750" y="1108253"/>
        <a:ext cx="1828894" cy="1185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073640" cy="3078480"/>
        <a:chOff x="0" y="0"/>
        <a:chExt cx="10073640" cy="3078480"/>
      </a:xfrm>
    </dsp:grpSpPr>
    <dsp:sp modelId="{DFED4F54-80B9-412D-A727-D201A975EDC1}">
      <dsp:nvSpPr>
        <dsp:cNvPr id="4" name="圆角矩形 3"/>
        <dsp:cNvSpPr/>
      </dsp:nvSpPr>
      <dsp:spPr bwMode="white">
        <a:xfrm>
          <a:off x="239786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39786" y="785012"/>
        <a:ext cx="1828894" cy="1508455"/>
      </dsp:txXfrm>
    </dsp:sp>
    <dsp:sp modelId="{616943D9-0FF2-4FF0-AC39-8083778A9006}">
      <dsp:nvSpPr>
        <dsp:cNvPr id="7" name="形状 6"/>
        <dsp:cNvSpPr/>
      </dsp:nvSpPr>
      <dsp:spPr bwMode="white">
        <a:xfrm>
          <a:off x="1207492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  <a:solidFill>
          <a:schemeClr val="accent6"/>
        </a:solidFill>
      </dsp:spPr>
      <dsp:style>
        <a:lnRef idx="0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07492" y="938701"/>
        <a:ext cx="2322692" cy="2322692"/>
      </dsp:txXfrm>
    </dsp:sp>
    <dsp:sp modelId="{A0639E96-5380-44E8-A9AA-3AFE9C4E5299}">
      <dsp:nvSpPr>
        <dsp:cNvPr id="6" name="圆角矩形 5"/>
        <dsp:cNvSpPr/>
      </dsp:nvSpPr>
      <dsp:spPr bwMode="white">
        <a:xfrm>
          <a:off x="646207" y="1970227"/>
          <a:ext cx="1625684" cy="646481"/>
        </a:xfrm>
        <a:prstGeom prst="roundRect">
          <a:avLst>
            <a:gd name="adj" fmla="val 10000"/>
          </a:avLst>
        </a:prstGeom>
        <a:solidFill>
          <a:srgbClr val="45B664"/>
        </a:solidFill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646207" y="1970227"/>
        <a:ext cx="1625684" cy="646481"/>
      </dsp:txXfrm>
    </dsp:sp>
    <dsp:sp modelId="{A61FE460-AD77-440C-AD8A-3AD405B785B9}">
      <dsp:nvSpPr>
        <dsp:cNvPr id="9" name="圆角矩形 8"/>
        <dsp:cNvSpPr/>
      </dsp:nvSpPr>
      <dsp:spPr bwMode="white">
        <a:xfrm>
          <a:off x="276044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Xfrm>
        <a:off x="2760440" y="785012"/>
        <a:ext cx="1828894" cy="1508455"/>
      </dsp:txXfrm>
    </dsp:sp>
    <dsp:sp modelId="{32C483F5-FD3B-4DDF-8CB5-189D4326E319}">
      <dsp:nvSpPr>
        <dsp:cNvPr id="12" name="环形箭头 11"/>
        <dsp:cNvSpPr/>
      </dsp:nvSpPr>
      <dsp:spPr bwMode="white">
        <a:xfrm>
          <a:off x="3700053" y="-254911"/>
          <a:ext cx="2582090" cy="2582090"/>
        </a:xfrm>
        <a:prstGeom prst="circularArrow">
          <a:avLst>
            <a:gd name="adj1" fmla="val 5000"/>
            <a:gd name="adj2" fmla="val 360000"/>
            <a:gd name="adj3" fmla="val 19464489"/>
            <a:gd name="adj4" fmla="val 12575510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00053" y="-254911"/>
        <a:ext cx="2582090" cy="2582090"/>
      </dsp:txXfrm>
    </dsp:sp>
    <dsp:sp modelId="{051AD34C-9EBB-45A6-ADF8-FD75A77DD570}">
      <dsp:nvSpPr>
        <dsp:cNvPr id="11" name="圆角矩形 10"/>
        <dsp:cNvSpPr/>
      </dsp:nvSpPr>
      <dsp:spPr bwMode="white">
        <a:xfrm>
          <a:off x="316686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/>
        </a:p>
      </dsp:txBody>
      <dsp:txXfrm>
        <a:off x="3166861" y="461772"/>
        <a:ext cx="1625684" cy="646481"/>
      </dsp:txXfrm>
    </dsp:sp>
    <dsp:sp modelId="{0D9745BD-D5E6-44C7-AF2D-86462239038D}">
      <dsp:nvSpPr>
        <dsp:cNvPr id="14" name="圆角矩形 13"/>
        <dsp:cNvSpPr/>
      </dsp:nvSpPr>
      <dsp:spPr bwMode="white">
        <a:xfrm>
          <a:off x="5281095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5281095" y="785012"/>
        <a:ext cx="1828894" cy="1508455"/>
      </dsp:txXfrm>
    </dsp:sp>
    <dsp:sp modelId="{3E1CA9A7-6801-4C87-977D-25A49E899EA8}">
      <dsp:nvSpPr>
        <dsp:cNvPr id="17" name="形状 16"/>
        <dsp:cNvSpPr/>
      </dsp:nvSpPr>
      <dsp:spPr bwMode="white">
        <a:xfrm>
          <a:off x="6248801" y="938701"/>
          <a:ext cx="2322692" cy="2322692"/>
        </a:xfrm>
        <a:prstGeom prst="leftCircularArrow">
          <a:avLst>
            <a:gd name="adj1" fmla="val 5000"/>
            <a:gd name="adj2" fmla="val -360000"/>
            <a:gd name="adj3" fmla="val 2135510"/>
            <a:gd name="adj4" fmla="val 9024489"/>
            <a:gd name="adj5" fmla="val 5500"/>
          </a:avLst>
        </a:prstGeom>
      </dsp:spPr>
      <dsp:style>
        <a:lnRef idx="0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248801" y="938701"/>
        <a:ext cx="2322692" cy="2322692"/>
      </dsp:txXfrm>
    </dsp:sp>
    <dsp:sp modelId="{07F29CAC-8AEF-4263-B73D-5CCFF64290EA}">
      <dsp:nvSpPr>
        <dsp:cNvPr id="16" name="圆角矩形 15"/>
        <dsp:cNvSpPr/>
      </dsp:nvSpPr>
      <dsp:spPr bwMode="white">
        <a:xfrm>
          <a:off x="5687516" y="1970227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87516" y="1970227"/>
        <a:ext cx="1625684" cy="646481"/>
      </dsp:txXfrm>
    </dsp:sp>
    <dsp:sp modelId="{1C00D292-C0E1-4D11-B00C-1BCC596A8EA7}">
      <dsp:nvSpPr>
        <dsp:cNvPr id="19" name="圆角矩形 18"/>
        <dsp:cNvSpPr/>
      </dsp:nvSpPr>
      <dsp:spPr bwMode="white">
        <a:xfrm>
          <a:off x="7801750" y="785012"/>
          <a:ext cx="1828894" cy="1508455"/>
        </a:xfrm>
        <a:prstGeom prst="roundRect">
          <a:avLst>
            <a:gd name="adj" fmla="val 10000"/>
          </a:avLst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Xfrm>
        <a:off x="7801750" y="785012"/>
        <a:ext cx="1828894" cy="1508455"/>
      </dsp:txXfrm>
    </dsp:sp>
    <dsp:sp modelId="{A3324756-39AA-43ED-9BA7-0CD5752EEE52}">
      <dsp:nvSpPr>
        <dsp:cNvPr id="21" name="圆角矩形 20"/>
        <dsp:cNvSpPr/>
      </dsp:nvSpPr>
      <dsp:spPr bwMode="white">
        <a:xfrm>
          <a:off x="8208171" y="461772"/>
          <a:ext cx="1625684" cy="646481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[</a:t>
          </a:r>
          <a:r>
            <a:rPr lang="zh-CN" altLang="en-US" dirty="0" smtClean="0"/>
            <a:t>文本</a:t>
          </a:r>
          <a:r>
            <a:rPr lang="en-US" altLang="zh-CN" dirty="0" smtClean="0"/>
            <a:t>]</a:t>
          </a:r>
          <a:endParaRPr lang="zh-CN" altLang="en-US" dirty="0"/>
        </a:p>
      </dsp:txBody>
      <dsp:txXfrm>
        <a:off x="8208171" y="461772"/>
        <a:ext cx="1625684" cy="646481"/>
      </dsp:txXfrm>
    </dsp:sp>
    <dsp:sp modelId="{C84E5EC9-36AE-475A-AE09-B934D3188924}">
      <dsp:nvSpPr>
        <dsp:cNvPr id="3" name="矩形 2" hidden="1"/>
        <dsp:cNvSpPr/>
      </dsp:nvSpPr>
      <dsp:spPr bwMode="white">
        <a:xfrm>
          <a:off x="239786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39786" y="461772"/>
        <a:ext cx="2032105" cy="2154936"/>
      </dsp:txXfrm>
    </dsp:sp>
    <dsp:sp modelId="{DB67DE12-E80B-41E6-92DE-E686EB3A0FC7}">
      <dsp:nvSpPr>
        <dsp:cNvPr id="5" name="圆角矩形 4"/>
        <dsp:cNvSpPr/>
      </dsp:nvSpPr>
      <dsp:spPr bwMode="white">
        <a:xfrm>
          <a:off x="239786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39786" y="785012"/>
        <a:ext cx="1828894" cy="1185215"/>
      </dsp:txXfrm>
    </dsp:sp>
    <dsp:sp modelId="{E888CC19-AF71-4E32-BC58-D52974999083}">
      <dsp:nvSpPr>
        <dsp:cNvPr id="8" name="矩形 7" hidden="1"/>
        <dsp:cNvSpPr/>
      </dsp:nvSpPr>
      <dsp:spPr bwMode="white">
        <a:xfrm>
          <a:off x="276044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760440" y="461772"/>
        <a:ext cx="2032105" cy="2154936"/>
      </dsp:txXfrm>
    </dsp:sp>
    <dsp:sp modelId="{ABB93F0A-E4F1-4E57-8CB9-F580A52BD665}">
      <dsp:nvSpPr>
        <dsp:cNvPr id="10" name="圆角矩形 9"/>
        <dsp:cNvSpPr/>
      </dsp:nvSpPr>
      <dsp:spPr bwMode="white">
        <a:xfrm>
          <a:off x="276044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2460000"/>
            <a:satOff val="-3398"/>
            <a:lumOff val="-130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2760440" y="1108253"/>
        <a:ext cx="1828894" cy="1185215"/>
      </dsp:txXfrm>
    </dsp:sp>
    <dsp:sp modelId="{8F9745FD-ECC8-4A5E-A666-4EC15203E366}">
      <dsp:nvSpPr>
        <dsp:cNvPr id="13" name="矩形 12" hidden="1"/>
        <dsp:cNvSpPr/>
      </dsp:nvSpPr>
      <dsp:spPr bwMode="white">
        <a:xfrm>
          <a:off x="5281095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2460000"/>
            <a:satOff val="-3398"/>
            <a:lumOff val="-130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281095" y="461772"/>
        <a:ext cx="2032105" cy="2154936"/>
      </dsp:txXfrm>
    </dsp:sp>
    <dsp:sp modelId="{F75EA47B-2744-4D58-91C0-E377D918EA70}">
      <dsp:nvSpPr>
        <dsp:cNvPr id="15" name="圆角矩形 14"/>
        <dsp:cNvSpPr/>
      </dsp:nvSpPr>
      <dsp:spPr bwMode="white">
        <a:xfrm>
          <a:off x="5281095" y="785012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4920000"/>
            <a:satOff val="-6796"/>
            <a:lumOff val="-261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5281095" y="785012"/>
        <a:ext cx="1828894" cy="1185215"/>
      </dsp:txXfrm>
    </dsp:sp>
    <dsp:sp modelId="{1D0385B0-74A2-4115-BD69-2FAAF39FE531}">
      <dsp:nvSpPr>
        <dsp:cNvPr id="18" name="矩形 17" hidden="1"/>
        <dsp:cNvSpPr/>
      </dsp:nvSpPr>
      <dsp:spPr bwMode="white">
        <a:xfrm>
          <a:off x="7801750" y="461772"/>
          <a:ext cx="2032105" cy="2154936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-4920000"/>
            <a:satOff val="-6796"/>
            <a:lumOff val="-261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801750" y="461772"/>
        <a:ext cx="2032105" cy="2154936"/>
      </dsp:txXfrm>
    </dsp:sp>
    <dsp:sp modelId="{59AD62BF-58FF-4B9D-8E4A-75C0B3049574}">
      <dsp:nvSpPr>
        <dsp:cNvPr id="20" name="圆角矩形 19"/>
        <dsp:cNvSpPr/>
      </dsp:nvSpPr>
      <dsp:spPr bwMode="white">
        <a:xfrm>
          <a:off x="7801750" y="1108253"/>
          <a:ext cx="1828894" cy="1185215"/>
        </a:xfrm>
        <a:prstGeom prst="roundRect">
          <a:avLst>
            <a:gd name="adj" fmla="val 10000"/>
          </a:avLst>
        </a:prstGeom>
        <a:noFill/>
        <a:ln>
          <a:noFill/>
        </a:ln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23825" tIns="123825" rIns="123825" bIns="123825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</dsp:txBody>
      <dsp:txXfrm>
        <a:off x="7801750" y="1108253"/>
        <a:ext cx="1828894" cy="1185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477760" cy="2880359"/>
        <a:chOff x="0" y="0"/>
        <a:chExt cx="7477760" cy="2880359"/>
      </a:xfrm>
    </dsp:grpSpPr>
    <dsp:sp modelId="{6AD5B859-F155-4123-B66B-457DF883F5CA}">
      <dsp:nvSpPr>
        <dsp:cNvPr id="3" name="椭圆 2"/>
        <dsp:cNvSpPr/>
      </dsp:nvSpPr>
      <dsp:spPr bwMode="white">
        <a:xfrm>
          <a:off x="0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692403"/>
        <a:ext cx="1495552" cy="1495552"/>
      </dsp:txXfrm>
    </dsp:sp>
    <dsp:sp modelId="{D8313EBB-6D7B-4AD8-AC65-27FB44222914}">
      <dsp:nvSpPr>
        <dsp:cNvPr id="4" name="椭圆 3"/>
        <dsp:cNvSpPr/>
      </dsp:nvSpPr>
      <dsp:spPr bwMode="white">
        <a:xfrm>
          <a:off x="1196442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1476000"/>
            <a:satOff val="-2038"/>
            <a:lumOff val="-783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196442" y="692403"/>
        <a:ext cx="1495552" cy="1495552"/>
      </dsp:txXfrm>
    </dsp:sp>
    <dsp:sp modelId="{69862FD1-B7E2-4F44-B581-98FC7EA429A5}">
      <dsp:nvSpPr>
        <dsp:cNvPr id="5" name="椭圆 4"/>
        <dsp:cNvSpPr/>
      </dsp:nvSpPr>
      <dsp:spPr bwMode="white">
        <a:xfrm>
          <a:off x="2392883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2952000"/>
            <a:satOff val="-4077"/>
            <a:lumOff val="-1568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392883" y="692403"/>
        <a:ext cx="1495552" cy="1495552"/>
      </dsp:txXfrm>
    </dsp:sp>
    <dsp:sp modelId="{48170B23-B76C-43A9-B5EF-11C8AA85C642}">
      <dsp:nvSpPr>
        <dsp:cNvPr id="6" name="椭圆 5"/>
        <dsp:cNvSpPr/>
      </dsp:nvSpPr>
      <dsp:spPr bwMode="white">
        <a:xfrm>
          <a:off x="3589325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4428000"/>
            <a:satOff val="-6117"/>
            <a:lumOff val="-2352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589325" y="692403"/>
        <a:ext cx="1495552" cy="1495552"/>
      </dsp:txXfrm>
    </dsp:sp>
    <dsp:sp modelId="{0BB35B97-D0AE-416B-9191-23D7AEC4F88A}">
      <dsp:nvSpPr>
        <dsp:cNvPr id="7" name="椭圆 6"/>
        <dsp:cNvSpPr/>
      </dsp:nvSpPr>
      <dsp:spPr bwMode="white">
        <a:xfrm>
          <a:off x="4785766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5904000"/>
            <a:satOff val="-8156"/>
            <a:lumOff val="-3136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785766" y="692403"/>
        <a:ext cx="1495552" cy="1495552"/>
      </dsp:txXfrm>
    </dsp:sp>
    <dsp:sp modelId="{903DF1B8-0377-4DC2-A7E8-52BC70EEDD77}">
      <dsp:nvSpPr>
        <dsp:cNvPr id="8" name="椭圆 7"/>
        <dsp:cNvSpPr/>
      </dsp:nvSpPr>
      <dsp:spPr bwMode="white">
        <a:xfrm>
          <a:off x="5982208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7380000"/>
            <a:satOff val="-10195"/>
            <a:lumOff val="-392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2208" y="692403"/>
        <a:ext cx="1495552" cy="1495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477760" cy="2880359"/>
        <a:chOff x="0" y="0"/>
        <a:chExt cx="7477760" cy="2880359"/>
      </a:xfrm>
    </dsp:grpSpPr>
    <dsp:sp modelId="{6AD5B859-F155-4123-B66B-457DF883F5CA}">
      <dsp:nvSpPr>
        <dsp:cNvPr id="3" name="椭圆 2"/>
        <dsp:cNvSpPr/>
      </dsp:nvSpPr>
      <dsp:spPr bwMode="white">
        <a:xfrm>
          <a:off x="0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0" y="692403"/>
        <a:ext cx="1495552" cy="1495552"/>
      </dsp:txXfrm>
    </dsp:sp>
    <dsp:sp modelId="{D8313EBB-6D7B-4AD8-AC65-27FB44222914}">
      <dsp:nvSpPr>
        <dsp:cNvPr id="4" name="椭圆 3"/>
        <dsp:cNvSpPr/>
      </dsp:nvSpPr>
      <dsp:spPr bwMode="white">
        <a:xfrm>
          <a:off x="1196442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1476000"/>
            <a:satOff val="-2038"/>
            <a:lumOff val="-783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196442" y="692403"/>
        <a:ext cx="1495552" cy="1495552"/>
      </dsp:txXfrm>
    </dsp:sp>
    <dsp:sp modelId="{69862FD1-B7E2-4F44-B581-98FC7EA429A5}">
      <dsp:nvSpPr>
        <dsp:cNvPr id="5" name="椭圆 4"/>
        <dsp:cNvSpPr/>
      </dsp:nvSpPr>
      <dsp:spPr bwMode="white">
        <a:xfrm>
          <a:off x="2392883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2952000"/>
            <a:satOff val="-4077"/>
            <a:lumOff val="-1568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392883" y="692403"/>
        <a:ext cx="1495552" cy="1495552"/>
      </dsp:txXfrm>
    </dsp:sp>
    <dsp:sp modelId="{48170B23-B76C-43A9-B5EF-11C8AA85C642}">
      <dsp:nvSpPr>
        <dsp:cNvPr id="6" name="椭圆 5"/>
        <dsp:cNvSpPr/>
      </dsp:nvSpPr>
      <dsp:spPr bwMode="white">
        <a:xfrm>
          <a:off x="3589325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4428000"/>
            <a:satOff val="-6117"/>
            <a:lumOff val="-2352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589325" y="692403"/>
        <a:ext cx="1495552" cy="1495552"/>
      </dsp:txXfrm>
    </dsp:sp>
    <dsp:sp modelId="{0BB35B97-D0AE-416B-9191-23D7AEC4F88A}">
      <dsp:nvSpPr>
        <dsp:cNvPr id="7" name="椭圆 6"/>
        <dsp:cNvSpPr/>
      </dsp:nvSpPr>
      <dsp:spPr bwMode="white">
        <a:xfrm>
          <a:off x="4785766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5904000"/>
            <a:satOff val="-8156"/>
            <a:lumOff val="-3136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4785766" y="692403"/>
        <a:ext cx="1495552" cy="1495552"/>
      </dsp:txXfrm>
    </dsp:sp>
    <dsp:sp modelId="{903DF1B8-0377-4DC2-A7E8-52BC70EEDD77}">
      <dsp:nvSpPr>
        <dsp:cNvPr id="8" name="椭圆 7"/>
        <dsp:cNvSpPr/>
      </dsp:nvSpPr>
      <dsp:spPr bwMode="white">
        <a:xfrm>
          <a:off x="5982208" y="692403"/>
          <a:ext cx="1495552" cy="1495552"/>
        </a:xfrm>
        <a:prstGeom prst="ellipse">
          <a:avLst/>
        </a:prstGeom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5">
            <a:alpha val="50000"/>
            <a:hueOff val="-7380000"/>
            <a:satOff val="-10195"/>
            <a:lumOff val="-3921"/>
            <a:alpha val="50196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6000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FFFF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5982208" y="692403"/>
        <a:ext cx="1495552" cy="1495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CD65D-C508-42CD-B0B5-15F3F8549DF9}">
      <dsp:nvSpPr>
        <dsp:cNvPr id="0" name=""/>
        <dsp:cNvSpPr/>
      </dsp:nvSpPr>
      <dsp:spPr>
        <a:xfrm>
          <a:off x="2385727" y="1444112"/>
          <a:ext cx="3892296" cy="3721201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3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1FE80-3BCD-4764-8B6E-B4450806FDA7}">
      <dsp:nvSpPr>
        <dsp:cNvPr id="0" name=""/>
        <dsp:cNvSpPr/>
      </dsp:nvSpPr>
      <dsp:spPr>
        <a:xfrm>
          <a:off x="2771545" y="1724169"/>
          <a:ext cx="3161114" cy="3161114"/>
        </a:xfrm>
        <a:prstGeom prst="ellipse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2CAA1-EA0A-40C4-9BC4-9BBB4FFFBD78}">
      <dsp:nvSpPr>
        <dsp:cNvPr id="0" name=""/>
        <dsp:cNvSpPr/>
      </dsp:nvSpPr>
      <dsp:spPr>
        <a:xfrm>
          <a:off x="3223083" y="2175590"/>
          <a:ext cx="2258229" cy="2258229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05CA0-974D-4CCB-9A59-5978830A5362}">
      <dsp:nvSpPr>
        <dsp:cNvPr id="0" name=""/>
        <dsp:cNvSpPr/>
      </dsp:nvSpPr>
      <dsp:spPr>
        <a:xfrm>
          <a:off x="3674780" y="2627393"/>
          <a:ext cx="1354666" cy="1354666"/>
        </a:xfrm>
        <a:prstGeom prst="ellipse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1F92F-7A24-4C1D-B6B6-BEDA0B630193}">
      <dsp:nvSpPr>
        <dsp:cNvPr id="0" name=""/>
        <dsp:cNvSpPr/>
      </dsp:nvSpPr>
      <dsp:spPr>
        <a:xfrm>
          <a:off x="4126234" y="3078833"/>
          <a:ext cx="451781" cy="4517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1467D-F170-4B6E-BF33-B0EC2A7949FF}">
      <dsp:nvSpPr>
        <dsp:cNvPr id="0" name=""/>
        <dsp:cNvSpPr/>
      </dsp:nvSpPr>
      <dsp:spPr>
        <a:xfrm>
          <a:off x="6095999" y="127867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1278678"/>
        <a:ext cx="2032000" cy="717431"/>
      </dsp:txXfrm>
    </dsp:sp>
    <dsp:sp modelId="{550BE0A4-9689-4E10-BD55-0AAD08E4E302}">
      <dsp:nvSpPr>
        <dsp:cNvPr id="0" name=""/>
        <dsp:cNvSpPr/>
      </dsp:nvSpPr>
      <dsp:spPr>
        <a:xfrm>
          <a:off x="4867740" y="617270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5F526-1CF6-48B9-AEC8-F7E0FCEB66CD}">
      <dsp:nvSpPr>
        <dsp:cNvPr id="0" name=""/>
        <dsp:cNvSpPr/>
      </dsp:nvSpPr>
      <dsp:spPr>
        <a:xfrm rot="5400000">
          <a:off x="3784820" y="-90922"/>
          <a:ext cx="2125219" cy="3736685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B1C82-A490-4FE0-92E4-6965E93C18C3}">
      <dsp:nvSpPr>
        <dsp:cNvPr id="0" name=""/>
        <dsp:cNvSpPr/>
      </dsp:nvSpPr>
      <dsp:spPr>
        <a:xfrm>
          <a:off x="6095999" y="2050843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050843"/>
        <a:ext cx="2032000" cy="717431"/>
      </dsp:txXfrm>
    </dsp:sp>
    <dsp:sp modelId="{2425F38A-F9EB-4392-91CA-D7FD684D6497}">
      <dsp:nvSpPr>
        <dsp:cNvPr id="0" name=""/>
        <dsp:cNvSpPr/>
      </dsp:nvSpPr>
      <dsp:spPr>
        <a:xfrm>
          <a:off x="5709075" y="1381095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B9B3-ABCE-4635-ADBE-61E00F47D992}">
      <dsp:nvSpPr>
        <dsp:cNvPr id="0" name=""/>
        <dsp:cNvSpPr/>
      </dsp:nvSpPr>
      <dsp:spPr>
        <a:xfrm rot="5400000">
          <a:off x="4169095" y="1565593"/>
          <a:ext cx="2233303" cy="186266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888A-2BA0-41FA-96E8-080C507C7665}">
      <dsp:nvSpPr>
        <dsp:cNvPr id="0" name=""/>
        <dsp:cNvSpPr/>
      </dsp:nvSpPr>
      <dsp:spPr>
        <a:xfrm>
          <a:off x="6095999" y="2766382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2766382"/>
        <a:ext cx="2032000" cy="717431"/>
      </dsp:txXfrm>
    </dsp:sp>
    <dsp:sp modelId="{185A136B-6AB5-428D-9976-627E8DA1B7FD}">
      <dsp:nvSpPr>
        <dsp:cNvPr id="0" name=""/>
        <dsp:cNvSpPr/>
      </dsp:nvSpPr>
      <dsp:spPr>
        <a:xfrm>
          <a:off x="5709075" y="213970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E4007-7FB6-49C1-B2AB-D8DEF068225B}">
      <dsp:nvSpPr>
        <dsp:cNvPr id="0" name=""/>
        <dsp:cNvSpPr/>
      </dsp:nvSpPr>
      <dsp:spPr>
        <a:xfrm rot="5400000">
          <a:off x="4554217" y="2237923"/>
          <a:ext cx="1761066" cy="156464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4417C-8A13-4288-89DC-7256FC002A25}">
      <dsp:nvSpPr>
        <dsp:cNvPr id="0" name=""/>
        <dsp:cNvSpPr/>
      </dsp:nvSpPr>
      <dsp:spPr>
        <a:xfrm>
          <a:off x="6095999" y="3554461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3554461"/>
        <a:ext cx="2032000" cy="717431"/>
      </dsp:txXfrm>
    </dsp:sp>
    <dsp:sp modelId="{957E6F6F-00E9-4552-9E53-9C120CF7D99C}">
      <dsp:nvSpPr>
        <dsp:cNvPr id="0" name=""/>
        <dsp:cNvSpPr/>
      </dsp:nvSpPr>
      <dsp:spPr>
        <a:xfrm>
          <a:off x="5709075" y="2882066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ECC02-084C-43BA-91AA-0CD85860DC35}">
      <dsp:nvSpPr>
        <dsp:cNvPr id="0" name=""/>
        <dsp:cNvSpPr/>
      </dsp:nvSpPr>
      <dsp:spPr>
        <a:xfrm rot="5400000">
          <a:off x="5177698" y="2769125"/>
          <a:ext cx="866326" cy="1569716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890A6-2650-4EC0-99D6-84FBF1FDF435}">
      <dsp:nvSpPr>
        <dsp:cNvPr id="0" name=""/>
        <dsp:cNvSpPr/>
      </dsp:nvSpPr>
      <dsp:spPr>
        <a:xfrm>
          <a:off x="6095999" y="4244668"/>
          <a:ext cx="2032000" cy="71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54610" rIns="54610" bIns="5461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6095999" y="4244668"/>
        <a:ext cx="2032000" cy="717431"/>
      </dsp:txXfrm>
    </dsp:sp>
    <dsp:sp modelId="{4E6C739F-DCD1-4407-A975-C2E4CBE3DF60}">
      <dsp:nvSpPr>
        <dsp:cNvPr id="0" name=""/>
        <dsp:cNvSpPr/>
      </dsp:nvSpPr>
      <dsp:spPr>
        <a:xfrm>
          <a:off x="5709075" y="3602749"/>
          <a:ext cx="50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E2890E-359F-4514-A168-9054AE8F3D6C}">
      <dsp:nvSpPr>
        <dsp:cNvPr id="0" name=""/>
        <dsp:cNvSpPr/>
      </dsp:nvSpPr>
      <dsp:spPr>
        <a:xfrm rot="5400000">
          <a:off x="5369364" y="3244610"/>
          <a:ext cx="753909" cy="1756003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bkpt" val="fixed"/>
              <dgm:param type="bkPtFixedVal" val="3"/>
              <dgm:param type="off" val="off"/>
              <dgm:param type="grDir" val="bL"/>
              <dgm:param type="horzAlign" val="r"/>
              <dgm:param type="vertAlign" val="b"/>
            </dgm:alg>
          </dgm:if>
          <dgm:else name="Name5">
            <dgm:alg type="snake">
              <dgm:param type="bkpt" val="fixed"/>
              <dgm:param type="bkPtFixedVal" val="3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bkpt" val="fixed"/>
              <dgm:param type="bkPtFixedVal" val="2"/>
              <dgm:param type="off" val="off"/>
              <dgm:param type="grDir" val="bL"/>
              <dgm:param type="horzAlign" val="r"/>
              <dgm:param type="vertAlign" val="b"/>
            </dgm:alg>
          </dgm:if>
          <dgm:else name="Name9">
            <dgm:alg type="snake">
              <dgm:param type="bkpt" val="fixed"/>
              <dgm:param type="bkPtFixedVal" val="2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autoTxRot" val="grav"/>
            <dgm:param type="parTxLTRAlign" val="l"/>
            <dgm:param type="txAnchorVertCh" val="b"/>
            <dgm:param type="txAnchorVert" val="b"/>
          </dgm:alg>
          <dgm:choose name="Name13">
            <dgm:if name="Name14" func="var" arg="dir" op="equ" val="norm">
              <dgm:shape xmlns:r="http://schemas.openxmlformats.org/officeDocument/2006/relationships" type="rect" r:blip="" rot="270">
                <dgm:adjLst/>
              </dgm:shape>
            </dgm:if>
            <dgm:else name="Name15">
              <dgm:shape xmlns:r="http://schemas.openxmlformats.org/officeDocument/2006/relationships" type="rect" r:blip="" rot="90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bkpt" val="fixed"/>
              <dgm:param type="bkPtFixedVal" val="3"/>
              <dgm:param type="off" val="off"/>
              <dgm:param type="grDir" val="bL"/>
              <dgm:param type="horzAlign" val="r"/>
              <dgm:param type="vertAlign" val="b"/>
            </dgm:alg>
          </dgm:if>
          <dgm:else name="Name5">
            <dgm:alg type="snake">
              <dgm:param type="bkpt" val="fixed"/>
              <dgm:param type="bkPtFixedVal" val="3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bkpt" val="fixed"/>
              <dgm:param type="bkPtFixedVal" val="2"/>
              <dgm:param type="off" val="off"/>
              <dgm:param type="grDir" val="bL"/>
              <dgm:param type="horzAlign" val="r"/>
              <dgm:param type="vertAlign" val="b"/>
            </dgm:alg>
          </dgm:if>
          <dgm:else name="Name9">
            <dgm:alg type="snake">
              <dgm:param type="bkpt" val="fixed"/>
              <dgm:param type="bkPtFixedVal" val="2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autoTxRot" val="grav"/>
            <dgm:param type="parTxLTRAlign" val="l"/>
            <dgm:param type="txAnchorVertCh" val="b"/>
            <dgm:param type="txAnchorVert" val="b"/>
          </dgm:alg>
          <dgm:choose name="Name13">
            <dgm:if name="Name14" func="var" arg="dir" op="equ" val="norm">
              <dgm:shape xmlns:r="http://schemas.openxmlformats.org/officeDocument/2006/relationships" type="rect" r:blip="" rot="270">
                <dgm:adjLst/>
              </dgm:shape>
            </dgm:if>
            <dgm:else name="Name15">
              <dgm:shape xmlns:r="http://schemas.openxmlformats.org/officeDocument/2006/relationships" type="rect" r:blip="" rot="90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bkpt" val="fixed"/>
              <dgm:param type="bkPtFixedVal" val="3"/>
              <dgm:param type="off" val="off"/>
              <dgm:param type="grDir" val="bL"/>
              <dgm:param type="horzAlign" val="r"/>
              <dgm:param type="vertAlign" val="b"/>
            </dgm:alg>
          </dgm:if>
          <dgm:else name="Name5">
            <dgm:alg type="snake">
              <dgm:param type="bkpt" val="fixed"/>
              <dgm:param type="bkPtFixedVal" val="3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bkpt" val="fixed"/>
              <dgm:param type="bkPtFixedVal" val="2"/>
              <dgm:param type="off" val="off"/>
              <dgm:param type="grDir" val="bL"/>
              <dgm:param type="horzAlign" val="r"/>
              <dgm:param type="vertAlign" val="b"/>
            </dgm:alg>
          </dgm:if>
          <dgm:else name="Name9">
            <dgm:alg type="snake">
              <dgm:param type="bkpt" val="fixed"/>
              <dgm:param type="bkPtFixedVal" val="2"/>
              <dgm:param type="off" val="off"/>
              <dgm:param type="grDir" val="bR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autoTxRot" val="grav"/>
            <dgm:param type="parTxLTRAlign" val="l"/>
            <dgm:param type="txAnchorVertCh" val="b"/>
            <dgm:param type="txAnchorVert" val="b"/>
          </dgm:alg>
          <dgm:choose name="Name13">
            <dgm:if name="Name14" func="var" arg="dir" op="equ" val="norm">
              <dgm:shape xmlns:r="http://schemas.openxmlformats.org/officeDocument/2006/relationships" type="rect" r:blip="" rot="270">
                <dgm:adjLst/>
              </dgm:shape>
            </dgm:if>
            <dgm:else name="Name15">
              <dgm:shape xmlns:r="http://schemas.openxmlformats.org/officeDocument/2006/relationships" type="rect" r:blip="" rot="90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34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50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66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82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type="line" r:blip="" rot="90">
              <dgm:adjLst/>
            </dgm:shape>
          </dgm:if>
          <dgm:else name="Name98">
            <dgm:shape xmlns:r="http://schemas.openxmlformats.org/officeDocument/2006/relationships" type="line" r:blip="" rot="180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这里只针对直线型语句，</a:t>
            </a:r>
            <a:r>
              <a:rPr lang="en-US" altLang="zh-CN"/>
              <a:t>contify</a:t>
            </a:r>
            <a:r>
              <a:rPr lang="zh-CN" altLang="en-US"/>
              <a:t>规则不能穿过语句块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8" Type="http://schemas.openxmlformats.org/officeDocument/2006/relationships/diagramLayout" Target="../diagrams/layout8.xml"/><Relationship Id="rId7" Type="http://schemas.openxmlformats.org/officeDocument/2006/relationships/diagramData" Target="../diagrams/data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1" Type="http://schemas.microsoft.com/office/2007/relationships/diagramDrawing" Target="../diagrams/drawing8.xml"/><Relationship Id="rId10" Type="http://schemas.openxmlformats.org/officeDocument/2006/relationships/diagramColors" Target="../diagrams/colors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0.xml"/><Relationship Id="rId8" Type="http://schemas.openxmlformats.org/officeDocument/2006/relationships/diagramLayout" Target="../diagrams/layout10.xml"/><Relationship Id="rId7" Type="http://schemas.openxmlformats.org/officeDocument/2006/relationships/diagramData" Target="../diagrams/data10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1" Type="http://schemas.microsoft.com/office/2007/relationships/diagramDrawing" Target="../diagrams/drawing10.xml"/><Relationship Id="rId10" Type="http://schemas.openxmlformats.org/officeDocument/2006/relationships/diagramColors" Target="../diagrams/colors1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7" Type="http://schemas.microsoft.com/office/2007/relationships/diagramDrawing" Target="../diagrams/drawing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3" Type="http://schemas.openxmlformats.org/officeDocument/2006/relationships/diagramData" Target="../diagrams/data13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.xml"/><Relationship Id="rId8" Type="http://schemas.openxmlformats.org/officeDocument/2006/relationships/diagramLayout" Target="../diagrams/layout4.xml"/><Relationship Id="rId7" Type="http://schemas.openxmlformats.org/officeDocument/2006/relationships/diagramData" Target="../diagrams/data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1" Type="http://schemas.microsoft.com/office/2007/relationships/diagramDrawing" Target="../diagrams/drawing4.xml"/><Relationship Id="rId10" Type="http://schemas.openxmlformats.org/officeDocument/2006/relationships/diagramColors" Target="../diagrams/colors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6.xml"/><Relationship Id="rId8" Type="http://schemas.openxmlformats.org/officeDocument/2006/relationships/image" Target="../media/image3.jpeg"/><Relationship Id="rId7" Type="http://schemas.microsoft.com/office/2007/relationships/diagramDrawing" Target="../diagrams/drawing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3" Type="http://schemas.openxmlformats.org/officeDocument/2006/relationships/diagramData" Target="../diagrams/data5.xml"/><Relationship Id="rId2" Type="http://schemas.openxmlformats.org/officeDocument/2006/relationships/image" Target="../media/image2.png"/><Relationship Id="rId13" Type="http://schemas.microsoft.com/office/2007/relationships/diagramDrawing" Target="../diagrams/drawing6.xml"/><Relationship Id="rId12" Type="http://schemas.openxmlformats.org/officeDocument/2006/relationships/diagramColors" Target="../diagrams/colors6.xml"/><Relationship Id="rId11" Type="http://schemas.openxmlformats.org/officeDocument/2006/relationships/diagramQuickStyle" Target="../diagrams/quickStyle6.xml"/><Relationship Id="rId10" Type="http://schemas.openxmlformats.org/officeDocument/2006/relationships/diagramLayout" Target="../diagrams/layout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小清新绿叶通用模板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General green pure </a:t>
            </a:r>
            <a:r>
              <a:rPr lang="en-US" altLang="zh-CN" dirty="0" err="1" smtClean="0"/>
              <a:t>powerpoint</a:t>
            </a:r>
            <a:r>
              <a:rPr lang="en-US" altLang="zh-CN" dirty="0" smtClean="0"/>
              <a:t> template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3108960" y="2362201"/>
          <a:ext cx="7477760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7096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029200" y="46634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4840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43712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62584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990600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450239" y="5087937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6694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6858159" y="5132863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316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4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9327039" y="5148420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9" hasCustomPrompt="1"/>
          </p:nvPr>
        </p:nvSpPr>
        <p:spPr>
          <a:xfrm>
            <a:off x="3299937" y="1937702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3352561" y="3351014"/>
            <a:ext cx="1034971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1364" y="3355776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5790167" y="3338890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008970" y="3359905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229599" y="3351014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446576" y="3372287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1" name="图示 30"/>
          <p:cNvGraphicFramePr/>
          <p:nvPr userDrawn="1"/>
        </p:nvGraphicFramePr>
        <p:xfrm>
          <a:off x="3108960" y="2362201"/>
          <a:ext cx="7477760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2" name="直接连接符 31"/>
          <p:cNvCxnSpPr/>
          <p:nvPr userDrawn="1"/>
        </p:nvCxnSpPr>
        <p:spPr>
          <a:xfrm>
            <a:off x="387096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/>
        </p:nvCxnSpPr>
        <p:spPr>
          <a:xfrm>
            <a:off x="5029200" y="46634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624840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743712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862584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/>
        </p:nvCxnSpPr>
        <p:spPr>
          <a:xfrm>
            <a:off x="990600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PART03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竖卷形 12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1075214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>
            <a:off x="3657600" y="1329690"/>
            <a:ext cx="664464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4358640" y="11906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3" name="流程图: 终止 12"/>
          <p:cNvSpPr/>
          <p:nvPr/>
        </p:nvSpPr>
        <p:spPr>
          <a:xfrm>
            <a:off x="6473190" y="1458436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六边形 13"/>
          <p:cNvSpPr/>
          <p:nvPr/>
        </p:nvSpPr>
        <p:spPr>
          <a:xfrm>
            <a:off x="3779520" y="3844290"/>
            <a:ext cx="65227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4480560" y="37052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6" name="流程图: 终止 15"/>
          <p:cNvSpPr/>
          <p:nvPr/>
        </p:nvSpPr>
        <p:spPr>
          <a:xfrm>
            <a:off x="6595110" y="3973036"/>
            <a:ext cx="1085850" cy="285095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3703320" y="2579370"/>
            <a:ext cx="65989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7985760" y="245554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9" name="流程图: 终止 18"/>
          <p:cNvSpPr/>
          <p:nvPr/>
        </p:nvSpPr>
        <p:spPr>
          <a:xfrm>
            <a:off x="4124325" y="2717641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>
            <a:off x="3718560" y="5078730"/>
            <a:ext cx="658368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六边形 20"/>
          <p:cNvSpPr/>
          <p:nvPr/>
        </p:nvSpPr>
        <p:spPr>
          <a:xfrm>
            <a:off x="7985760" y="4941570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22" name="流程图: 终止 21"/>
          <p:cNvSpPr/>
          <p:nvPr/>
        </p:nvSpPr>
        <p:spPr>
          <a:xfrm>
            <a:off x="4139564" y="5217001"/>
            <a:ext cx="1042035" cy="248166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480560" y="130746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01</a:t>
            </a:r>
            <a:endParaRPr lang="en-US" altLang="zh-CN" sz="3200" b="0" dirty="0" smtClean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109585" y="2597468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02</a:t>
            </a:r>
            <a:endParaRPr lang="en-US" altLang="zh-CN" sz="3200" b="0" dirty="0" smtClean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06290" y="382968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03</a:t>
            </a:r>
            <a:endParaRPr lang="zh-CN" altLang="en-US" sz="1600" b="0" dirty="0" smtClean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109585" y="508444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04</a:t>
            </a:r>
            <a:endParaRPr lang="en-US" altLang="zh-CN" sz="3200" b="0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473190" y="1435972"/>
            <a:ext cx="929640" cy="2952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one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90011" y="2680294"/>
            <a:ext cx="831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two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69405" y="3966230"/>
            <a:ext cx="9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three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34471" y="5187870"/>
            <a:ext cx="85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four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4609973" y="17585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one</a:t>
            </a:r>
            <a:endParaRPr lang="zh-CN" altLang="en-US" sz="1600" b="0" dirty="0" smtClean="0"/>
          </a:p>
        </p:txBody>
      </p:sp>
      <p:sp>
        <p:nvSpPr>
          <p:cNvPr id="37" name="文本占位符 26"/>
          <p:cNvSpPr>
            <a:spLocks noGrp="1"/>
          </p:cNvSpPr>
          <p:nvPr>
            <p:ph type="body" sz="quarter" idx="26" hasCustomPrompt="1"/>
          </p:nvPr>
        </p:nvSpPr>
        <p:spPr>
          <a:xfrm>
            <a:off x="8295876" y="3064949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two</a:t>
            </a:r>
            <a:endParaRPr lang="zh-CN" altLang="en-US" sz="1600" b="0" dirty="0" smtClean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27" hasCustomPrompt="1"/>
          </p:nvPr>
        </p:nvSpPr>
        <p:spPr>
          <a:xfrm>
            <a:off x="4807480" y="4352798"/>
            <a:ext cx="1094210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three</a:t>
            </a:r>
            <a:endParaRPr lang="zh-CN" altLang="en-US" sz="1600" b="0" dirty="0" smtClean="0"/>
          </a:p>
        </p:txBody>
      </p:sp>
      <p:sp>
        <p:nvSpPr>
          <p:cNvPr id="39" name="文本占位符 26"/>
          <p:cNvSpPr>
            <a:spLocks noGrp="1"/>
          </p:cNvSpPr>
          <p:nvPr>
            <p:ph type="body" sz="quarter" idx="28" hasCustomPrompt="1"/>
          </p:nvPr>
        </p:nvSpPr>
        <p:spPr>
          <a:xfrm>
            <a:off x="8295876" y="55673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four</a:t>
            </a:r>
            <a:endParaRPr lang="zh-CN" altLang="en-US" sz="1600" b="0" dirty="0" smtClean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31" hasCustomPrompt="1"/>
          </p:nvPr>
        </p:nvSpPr>
        <p:spPr>
          <a:xfrm>
            <a:off x="7883476" y="182308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0" name="文本占位符 34"/>
          <p:cNvSpPr>
            <a:spLocks noGrp="1"/>
          </p:cNvSpPr>
          <p:nvPr>
            <p:ph type="body" sz="quarter" idx="32" hasCustomPrompt="1"/>
          </p:nvPr>
        </p:nvSpPr>
        <p:spPr>
          <a:xfrm>
            <a:off x="4497558" y="311395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1" name="文本占位符 34"/>
          <p:cNvSpPr>
            <a:spLocks noGrp="1"/>
          </p:cNvSpPr>
          <p:nvPr>
            <p:ph type="body" sz="quarter" idx="33" hasCustomPrompt="1"/>
          </p:nvPr>
        </p:nvSpPr>
        <p:spPr>
          <a:xfrm>
            <a:off x="7883476" y="4305381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2" name="文本占位符 34"/>
          <p:cNvSpPr>
            <a:spLocks noGrp="1"/>
          </p:cNvSpPr>
          <p:nvPr>
            <p:ph type="body" sz="quarter" idx="34" hasCustomPrompt="1"/>
          </p:nvPr>
        </p:nvSpPr>
        <p:spPr>
          <a:xfrm>
            <a:off x="4502834" y="5618957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34" name="六边形 33"/>
          <p:cNvSpPr/>
          <p:nvPr userDrawn="1"/>
        </p:nvSpPr>
        <p:spPr>
          <a:xfrm>
            <a:off x="3657600" y="1329690"/>
            <a:ext cx="664464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6" name="六边形 35"/>
          <p:cNvSpPr/>
          <p:nvPr userDrawn="1"/>
        </p:nvSpPr>
        <p:spPr>
          <a:xfrm>
            <a:off x="4358640" y="11906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43" name="流程图: 终止 42"/>
          <p:cNvSpPr/>
          <p:nvPr userDrawn="1"/>
        </p:nvSpPr>
        <p:spPr>
          <a:xfrm>
            <a:off x="6473190" y="1458436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六边形 43"/>
          <p:cNvSpPr/>
          <p:nvPr userDrawn="1"/>
        </p:nvSpPr>
        <p:spPr>
          <a:xfrm>
            <a:off x="3779520" y="3844290"/>
            <a:ext cx="65227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5" name="六边形 44"/>
          <p:cNvSpPr/>
          <p:nvPr userDrawn="1"/>
        </p:nvSpPr>
        <p:spPr>
          <a:xfrm>
            <a:off x="4480560" y="37052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46" name="流程图: 终止 45"/>
          <p:cNvSpPr/>
          <p:nvPr userDrawn="1"/>
        </p:nvSpPr>
        <p:spPr>
          <a:xfrm>
            <a:off x="6595110" y="3973036"/>
            <a:ext cx="1085850" cy="285095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六边形 46"/>
          <p:cNvSpPr/>
          <p:nvPr userDrawn="1"/>
        </p:nvSpPr>
        <p:spPr>
          <a:xfrm>
            <a:off x="3703320" y="2579370"/>
            <a:ext cx="65989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8" name="六边形 47"/>
          <p:cNvSpPr/>
          <p:nvPr userDrawn="1"/>
        </p:nvSpPr>
        <p:spPr>
          <a:xfrm>
            <a:off x="7985760" y="245554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49" name="流程图: 终止 48"/>
          <p:cNvSpPr/>
          <p:nvPr userDrawn="1"/>
        </p:nvSpPr>
        <p:spPr>
          <a:xfrm>
            <a:off x="4124325" y="2717641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 userDrawn="1"/>
        </p:nvSpPr>
        <p:spPr>
          <a:xfrm>
            <a:off x="3718560" y="5078730"/>
            <a:ext cx="658368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1" name="六边形 50"/>
          <p:cNvSpPr/>
          <p:nvPr userDrawn="1"/>
        </p:nvSpPr>
        <p:spPr>
          <a:xfrm>
            <a:off x="7985760" y="4941570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52" name="流程图: 终止 51"/>
          <p:cNvSpPr/>
          <p:nvPr userDrawn="1"/>
        </p:nvSpPr>
        <p:spPr>
          <a:xfrm>
            <a:off x="4139564" y="5217001"/>
            <a:ext cx="1042035" cy="248166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 userDrawn="1"/>
        </p:nvSpPr>
        <p:spPr>
          <a:xfrm>
            <a:off x="4190011" y="2680294"/>
            <a:ext cx="831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two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 userDrawn="1"/>
        </p:nvSpPr>
        <p:spPr>
          <a:xfrm>
            <a:off x="6669405" y="3966230"/>
            <a:ext cx="9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three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矩形 54"/>
          <p:cNvSpPr/>
          <p:nvPr userDrawn="1"/>
        </p:nvSpPr>
        <p:spPr>
          <a:xfrm>
            <a:off x="4234471" y="5187870"/>
            <a:ext cx="85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four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39400" y="365125"/>
            <a:ext cx="944880" cy="5811838"/>
          </a:xfrm>
        </p:spPr>
        <p:txBody>
          <a:bodyPr vert="eaVert"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425440" y="2301240"/>
            <a:ext cx="2727960" cy="2738547"/>
          </a:xfrm>
          <a:prstGeom prst="roundRect">
            <a:avLst>
              <a:gd name="adj" fmla="val 25878"/>
            </a:avLst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3600" dirty="0" smtClean="0"/>
              <a:t>            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850386" y="2095579"/>
            <a:ext cx="2895600" cy="2936667"/>
          </a:xfrm>
          <a:prstGeom prst="roundRect">
            <a:avLst>
              <a:gd name="adj" fmla="val 26520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65626" y="1014621"/>
            <a:ext cx="2870454" cy="2673459"/>
          </a:xfrm>
          <a:prstGeom prst="roundRect">
            <a:avLst>
              <a:gd name="adj" fmla="val 22996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3200" dirty="0" smtClean="0"/>
              <a:t>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425440" y="1014621"/>
            <a:ext cx="2727960" cy="2673459"/>
          </a:xfrm>
          <a:prstGeom prst="roundRect">
            <a:avLst>
              <a:gd name="adj" fmla="val 344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十字形 14"/>
          <p:cNvSpPr/>
          <p:nvPr/>
        </p:nvSpPr>
        <p:spPr>
          <a:xfrm>
            <a:off x="4813140" y="1767204"/>
            <a:ext cx="2520000" cy="2520000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太阳形 15"/>
          <p:cNvSpPr/>
          <p:nvPr/>
        </p:nvSpPr>
        <p:spPr>
          <a:xfrm>
            <a:off x="4133643" y="2646204"/>
            <a:ext cx="411480" cy="38100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 17"/>
          <p:cNvSpPr/>
          <p:nvPr/>
        </p:nvSpPr>
        <p:spPr>
          <a:xfrm>
            <a:off x="5676900" y="4501200"/>
            <a:ext cx="510540" cy="2655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心形 18"/>
          <p:cNvSpPr/>
          <p:nvPr/>
        </p:nvSpPr>
        <p:spPr>
          <a:xfrm>
            <a:off x="7549200" y="2639799"/>
            <a:ext cx="396240" cy="3874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新月形 19"/>
          <p:cNvSpPr/>
          <p:nvPr/>
        </p:nvSpPr>
        <p:spPr>
          <a:xfrm>
            <a:off x="6050280" y="1223273"/>
            <a:ext cx="274320" cy="33528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8092440" y="1577866"/>
            <a:ext cx="51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183880" y="44961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316986" y="431591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322320" y="26045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8641080" y="130590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8641080" y="1621563"/>
            <a:ext cx="1645920" cy="576000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en-US" altLang="zh-CN" dirty="0" smtClean="0"/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8671560" y="418046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4496124"/>
            <a:ext cx="1645920" cy="5436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9" hasCustomPrompt="1"/>
          </p:nvPr>
        </p:nvSpPr>
        <p:spPr>
          <a:xfrm>
            <a:off x="1643220" y="4000246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1643220" y="4315910"/>
            <a:ext cx="1645920" cy="55900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41" name="文本占位符 28"/>
          <p:cNvSpPr>
            <a:spLocks noGrp="1"/>
          </p:cNvSpPr>
          <p:nvPr>
            <p:ph type="body" sz="quarter" idx="21" hasCustomPrompt="1"/>
          </p:nvPr>
        </p:nvSpPr>
        <p:spPr>
          <a:xfrm>
            <a:off x="1645920" y="2290939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2" name="文本占位符 35"/>
          <p:cNvSpPr>
            <a:spLocks noGrp="1"/>
          </p:cNvSpPr>
          <p:nvPr>
            <p:ph type="body" sz="quarter" idx="22" hasCustomPrompt="1"/>
          </p:nvPr>
        </p:nvSpPr>
        <p:spPr>
          <a:xfrm>
            <a:off x="1645920" y="2606603"/>
            <a:ext cx="1645920" cy="53283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117080" y="1338725"/>
            <a:ext cx="767334" cy="76439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4208874" y="1306776"/>
            <a:ext cx="728886" cy="7310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4176630" y="4136032"/>
            <a:ext cx="840900" cy="69425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7117560" y="4208421"/>
            <a:ext cx="840900" cy="6871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7" hasCustomPrompt="1"/>
          </p:nvPr>
        </p:nvSpPr>
        <p:spPr>
          <a:xfrm>
            <a:off x="5243430" y="2646204"/>
            <a:ext cx="1791147" cy="82444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algn="ctr"/>
            <a:r>
              <a:rPr lang="zh-CN" altLang="en-US" b="1" dirty="0" smtClean="0">
                <a:solidFill>
                  <a:srgbClr val="7B9D32"/>
                </a:solidFill>
              </a:rPr>
              <a:t>添加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文字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添加详细描述</a:t>
            </a:r>
            <a:endParaRPr lang="zh-CN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33" name="圆角矩形 32"/>
          <p:cNvSpPr/>
          <p:nvPr userDrawn="1"/>
        </p:nvSpPr>
        <p:spPr>
          <a:xfrm>
            <a:off x="5425440" y="2301240"/>
            <a:ext cx="2727960" cy="2738547"/>
          </a:xfrm>
          <a:prstGeom prst="roundRect">
            <a:avLst>
              <a:gd name="adj" fmla="val 25878"/>
            </a:avLst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3600" dirty="0" smtClean="0"/>
              <a:t>            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4" name="圆角矩形 33"/>
          <p:cNvSpPr/>
          <p:nvPr userDrawn="1"/>
        </p:nvSpPr>
        <p:spPr>
          <a:xfrm>
            <a:off x="3850386" y="2095579"/>
            <a:ext cx="2895600" cy="2936667"/>
          </a:xfrm>
          <a:prstGeom prst="roundRect">
            <a:avLst>
              <a:gd name="adj" fmla="val 26520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dirty="0"/>
          </a:p>
        </p:txBody>
      </p:sp>
      <p:sp>
        <p:nvSpPr>
          <p:cNvPr id="35" name="圆角矩形 34"/>
          <p:cNvSpPr/>
          <p:nvPr userDrawn="1"/>
        </p:nvSpPr>
        <p:spPr>
          <a:xfrm>
            <a:off x="3865626" y="1014621"/>
            <a:ext cx="2870454" cy="2673459"/>
          </a:xfrm>
          <a:prstGeom prst="roundRect">
            <a:avLst>
              <a:gd name="adj" fmla="val 22996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3200" dirty="0" smtClean="0"/>
              <a:t>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3" name="圆角矩形 42"/>
          <p:cNvSpPr/>
          <p:nvPr userDrawn="1"/>
        </p:nvSpPr>
        <p:spPr>
          <a:xfrm>
            <a:off x="5425440" y="1014621"/>
            <a:ext cx="2727960" cy="2673459"/>
          </a:xfrm>
          <a:prstGeom prst="roundRect">
            <a:avLst>
              <a:gd name="adj" fmla="val 344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44" name="十字形 43"/>
          <p:cNvSpPr/>
          <p:nvPr userDrawn="1"/>
        </p:nvSpPr>
        <p:spPr>
          <a:xfrm>
            <a:off x="4813140" y="1767204"/>
            <a:ext cx="2520000" cy="2520000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太阳形 44"/>
          <p:cNvSpPr/>
          <p:nvPr userDrawn="1"/>
        </p:nvSpPr>
        <p:spPr>
          <a:xfrm>
            <a:off x="4133643" y="2646204"/>
            <a:ext cx="411480" cy="38100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云形 45"/>
          <p:cNvSpPr/>
          <p:nvPr userDrawn="1"/>
        </p:nvSpPr>
        <p:spPr>
          <a:xfrm>
            <a:off x="5676900" y="4501200"/>
            <a:ext cx="510540" cy="2655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心形 46"/>
          <p:cNvSpPr/>
          <p:nvPr userDrawn="1"/>
        </p:nvSpPr>
        <p:spPr>
          <a:xfrm>
            <a:off x="7549200" y="2639799"/>
            <a:ext cx="396240" cy="3874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新月形 47"/>
          <p:cNvSpPr/>
          <p:nvPr userDrawn="1"/>
        </p:nvSpPr>
        <p:spPr>
          <a:xfrm>
            <a:off x="6050280" y="1223273"/>
            <a:ext cx="274320" cy="33528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 userDrawn="1"/>
        </p:nvCxnSpPr>
        <p:spPr>
          <a:xfrm>
            <a:off x="8092440" y="1577866"/>
            <a:ext cx="51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>
            <a:off x="8183880" y="44961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316986" y="431591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 userDrawn="1"/>
        </p:nvCxnSpPr>
        <p:spPr>
          <a:xfrm>
            <a:off x="3322320" y="26045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920240" y="452381"/>
            <a:ext cx="8864600" cy="5418667"/>
            <a:chOff x="1920240" y="628226"/>
            <a:chExt cx="8864600" cy="5418667"/>
          </a:xfrm>
        </p:grpSpPr>
        <p:graphicFrame>
          <p:nvGraphicFramePr>
            <p:cNvPr id="6" name="图示 5"/>
            <p:cNvGraphicFramePr/>
            <p:nvPr userDrawn="1"/>
          </p:nvGraphicFramePr>
          <p:xfrm>
            <a:off x="2656840" y="62822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矩形 6"/>
            <p:cNvSpPr/>
            <p:nvPr userDrawn="1"/>
          </p:nvSpPr>
          <p:spPr>
            <a:xfrm>
              <a:off x="1920240" y="2084704"/>
              <a:ext cx="5105400" cy="369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3600" b="1" cap="none" spc="0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endParaRPr lang="zh-CN" altLang="en-US" sz="36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69230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6940" y="2417153"/>
            <a:ext cx="4572000" cy="677742"/>
          </a:xfrm>
        </p:spPr>
        <p:txBody>
          <a:bodyPr/>
          <a:lstStyle>
            <a:lvl1pPr marL="0" indent="0" algn="l">
              <a:buNone/>
              <a:defRPr sz="2800"/>
            </a:lvl1pPr>
          </a:lstStyle>
          <a:p>
            <a:pPr algn="l"/>
            <a:r>
              <a:rPr lang="zh-CN" altLang="en-US" sz="3600" b="1" cap="none" spc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插入文本</a:t>
            </a:r>
            <a:endParaRPr lang="en-US" altLang="zh-CN" sz="3600" b="1" cap="none" spc="0" dirty="0" smtClean="0">
              <a:ln w="0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732520" y="161226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8732520" y="2985450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732520" y="451072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186940" y="3178495"/>
            <a:ext cx="4571999" cy="19081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此处添加详细描述，与标题相符并符合整体语言风格。此处添加详细描述，与标题相符 并符合整体语言风格。此处添加详细描述，与标题相符 并符合整体语言风格。</a:t>
            </a:r>
            <a:endParaRPr lang="en-US" altLang="zh-CN" sz="1600" b="0" cap="none" spc="0" dirty="0" smtClean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9151094" y="200007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51094" y="338492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9151094" y="489853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920240" y="452381"/>
            <a:ext cx="8864600" cy="5418667"/>
            <a:chOff x="1920240" y="628226"/>
            <a:chExt cx="8864600" cy="5418667"/>
          </a:xfrm>
        </p:grpSpPr>
        <p:graphicFrame>
          <p:nvGraphicFramePr>
            <p:cNvPr id="19" name="图示 18"/>
            <p:cNvGraphicFramePr/>
            <p:nvPr userDrawn="1"/>
          </p:nvGraphicFramePr>
          <p:xfrm>
            <a:off x="2656840" y="62822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矩形 19"/>
            <p:cNvSpPr/>
            <p:nvPr userDrawn="1"/>
          </p:nvSpPr>
          <p:spPr>
            <a:xfrm>
              <a:off x="1920240" y="2084704"/>
              <a:ext cx="5105400" cy="369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3600" b="1" cap="none" spc="0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endParaRPr lang="zh-CN" altLang="en-US" sz="36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tile tx="2032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331720"/>
            <a:ext cx="7970520" cy="1917065"/>
          </a:xfrm>
        </p:spPr>
        <p:txBody>
          <a:bodyPr>
            <a:normAutofit/>
          </a:bodyPr>
          <a:lstStyle>
            <a:lvl1pPr>
              <a:defRPr sz="7200">
                <a:latin typeface="Castellar" panose="020A0402060406010301" pitchFamily="18" charset="0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65863" y="3737182"/>
            <a:ext cx="2154702" cy="13255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60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E861F-9B24-46CF-A975-9685BEE6D11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圆柱形 11"/>
          <p:cNvSpPr/>
          <p:nvPr userDrawn="1"/>
        </p:nvSpPr>
        <p:spPr>
          <a:xfrm>
            <a:off x="4497412" y="1180853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圆柱形 11"/>
          <p:cNvSpPr/>
          <p:nvPr userDrawn="1"/>
        </p:nvSpPr>
        <p:spPr>
          <a:xfrm>
            <a:off x="4497413" y="2024911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柱形 11"/>
          <p:cNvSpPr/>
          <p:nvPr userDrawn="1"/>
        </p:nvSpPr>
        <p:spPr>
          <a:xfrm>
            <a:off x="4497414" y="2833799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圆柱形 11"/>
          <p:cNvSpPr/>
          <p:nvPr userDrawn="1"/>
        </p:nvSpPr>
        <p:spPr>
          <a:xfrm>
            <a:off x="4484074" y="3642687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圆柱形 11"/>
          <p:cNvSpPr/>
          <p:nvPr userDrawn="1"/>
        </p:nvSpPr>
        <p:spPr>
          <a:xfrm>
            <a:off x="4497412" y="4486745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5287645" y="1213823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87645" y="2057881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287645" y="286676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287645" y="3675657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5272405" y="452242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>
              <a:rot lat="1080000" lon="2003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4120" y="287337"/>
            <a:ext cx="886968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图表占位符 10"/>
          <p:cNvSpPr>
            <a:spLocks noGrp="1"/>
          </p:cNvSpPr>
          <p:nvPr>
            <p:ph type="chart" sz="quarter" idx="13"/>
          </p:nvPr>
        </p:nvSpPr>
        <p:spPr>
          <a:xfrm>
            <a:off x="1333658" y="2085658"/>
            <a:ext cx="5143341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4"/>
          </p:nvPr>
        </p:nvSpPr>
        <p:spPr>
          <a:xfrm>
            <a:off x="6674803" y="2085658"/>
            <a:ext cx="4862512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7188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6172200" y="2565079"/>
          <a:ext cx="5181600" cy="368459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093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317774" y="2610803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6317774" y="3035299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6317774" y="3459795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6317774" y="3861118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317774" y="420846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6317774" y="465470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317774" y="506158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6317774" y="546845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6317774" y="587469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22" name="文本占位符 28"/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5040313"/>
            <a:ext cx="5159375" cy="384054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23" name="文本占位符 35"/>
          <p:cNvSpPr>
            <a:spLocks noGrp="1"/>
          </p:cNvSpPr>
          <p:nvPr>
            <p:ph type="body" sz="quarter" idx="23" hasCustomPrompt="1"/>
          </p:nvPr>
        </p:nvSpPr>
        <p:spPr>
          <a:xfrm>
            <a:off x="838199" y="5468455"/>
            <a:ext cx="5159375" cy="8021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单击此处添加详细文本描述，与标题相关并符合整体语言风格。单击此处添加详细文本描述，与标题相关并符合整体语言风格。</a:t>
            </a:r>
            <a:endParaRPr lang="zh-CN" altLang="en-US" dirty="0" smtClean="0"/>
          </a:p>
        </p:txBody>
      </p:sp>
      <p:graphicFrame>
        <p:nvGraphicFramePr>
          <p:cNvPr id="26" name="图示 25"/>
          <p:cNvGraphicFramePr/>
          <p:nvPr userDrawn="1"/>
        </p:nvGraphicFramePr>
        <p:xfrm>
          <a:off x="883919" y="2459355"/>
          <a:ext cx="5069840" cy="24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65863" y="3737182"/>
            <a:ext cx="2154702" cy="13255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60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E861F-9B24-46CF-A975-9685BEE6D11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4497412" y="1180853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圆柱形 11"/>
          <p:cNvSpPr/>
          <p:nvPr/>
        </p:nvSpPr>
        <p:spPr>
          <a:xfrm>
            <a:off x="4497413" y="2024911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圆柱形 11"/>
          <p:cNvSpPr/>
          <p:nvPr/>
        </p:nvSpPr>
        <p:spPr>
          <a:xfrm>
            <a:off x="4497414" y="2833799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圆柱形 11"/>
          <p:cNvSpPr/>
          <p:nvPr/>
        </p:nvSpPr>
        <p:spPr>
          <a:xfrm>
            <a:off x="4484074" y="3642687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圆柱形 11"/>
          <p:cNvSpPr/>
          <p:nvPr/>
        </p:nvSpPr>
        <p:spPr>
          <a:xfrm>
            <a:off x="4497412" y="4486745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5287645" y="1213823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5287645" y="2057881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287645" y="286676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5287645" y="3675657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5272405" y="4522429"/>
            <a:ext cx="4694555" cy="510060"/>
          </a:xfrm>
        </p:spPr>
        <p:txBody>
          <a:bodyPr/>
          <a:lstStyle>
            <a:lvl1pPr marL="0" indent="0">
              <a:buNone/>
              <a:defRPr b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单击此处输入标题名称</a:t>
            </a:r>
            <a:endParaRPr lang="zh-CN" altLang="en-US" dirty="0" smtClean="0"/>
          </a:p>
        </p:txBody>
      </p:sp>
      <p:sp>
        <p:nvSpPr>
          <p:cNvPr id="17" name="圆柱形 11"/>
          <p:cNvSpPr/>
          <p:nvPr userDrawn="1"/>
        </p:nvSpPr>
        <p:spPr>
          <a:xfrm>
            <a:off x="4497412" y="1180853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圆柱形 11"/>
          <p:cNvSpPr/>
          <p:nvPr userDrawn="1"/>
        </p:nvSpPr>
        <p:spPr>
          <a:xfrm>
            <a:off x="4497413" y="2024911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圆柱形 11"/>
          <p:cNvSpPr/>
          <p:nvPr userDrawn="1"/>
        </p:nvSpPr>
        <p:spPr>
          <a:xfrm>
            <a:off x="4497414" y="2833799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圆柱形 11"/>
          <p:cNvSpPr/>
          <p:nvPr userDrawn="1"/>
        </p:nvSpPr>
        <p:spPr>
          <a:xfrm>
            <a:off x="4484074" y="3642687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圆柱形 11"/>
          <p:cNvSpPr/>
          <p:nvPr userDrawn="1"/>
        </p:nvSpPr>
        <p:spPr>
          <a:xfrm>
            <a:off x="4497412" y="4486745"/>
            <a:ext cx="576000" cy="57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  <a:endParaRPr lang="zh-CN" altLang="en-US" sz="28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图示 8"/>
          <p:cNvGraphicFramePr/>
          <p:nvPr userDrawn="1"/>
        </p:nvGraphicFramePr>
        <p:xfrm>
          <a:off x="1630680" y="1935481"/>
          <a:ext cx="9936480" cy="390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383280" y="2300843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406457" y="273272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435657" y="4592002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8435657" y="511016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168548" y="2491899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6168548" y="2774593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8614251" y="2450028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6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8614251" y="2732722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3664902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3664902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6168548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20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6168548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图示 6"/>
          <p:cNvGraphicFramePr/>
          <p:nvPr userDrawn="1"/>
        </p:nvGraphicFramePr>
        <p:xfrm>
          <a:off x="1280160" y="2209800"/>
          <a:ext cx="100736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8805" r="77725" b="21918"/>
          <a:stretch>
            <a:fillRect/>
          </a:stretch>
        </p:blipFill>
        <p:spPr>
          <a:xfrm>
            <a:off x="1863877" y="3151270"/>
            <a:ext cx="1248410" cy="10358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-303" r="79797" b="81478"/>
          <a:stretch>
            <a:fillRect/>
          </a:stretch>
        </p:blipFill>
        <p:spPr>
          <a:xfrm>
            <a:off x="9608820" y="3412355"/>
            <a:ext cx="944880" cy="8686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24239" r="51669" b="53964"/>
          <a:stretch>
            <a:fillRect/>
          </a:stretch>
        </p:blipFill>
        <p:spPr>
          <a:xfrm>
            <a:off x="4261835" y="3343775"/>
            <a:ext cx="1173480" cy="1005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0" t="80915"/>
          <a:stretch>
            <a:fillRect/>
          </a:stretch>
        </p:blipFill>
        <p:spPr>
          <a:xfrm>
            <a:off x="7011583" y="3184263"/>
            <a:ext cx="1020969" cy="88068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20998" y="418708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924703" y="419724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4435599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9524855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1191134" y="5542037"/>
            <a:ext cx="10162666" cy="6628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buNone/>
              <a:defRPr sz="1800" b="1" cap="none" spc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zh-CN" altLang="en-US" dirty="0" smtClean="0"/>
              <a:t>此处插入详细文本描述，与标题相关并符合整体语言风格；此处插入详细文本描述，与标题相关并符合整体语言风格；此处插入详细文本描述，与标题相关并符合整体语言风格。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34440" y="2026919"/>
            <a:ext cx="3932237" cy="988377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lnSpc>
                <a:spcPct val="250000"/>
              </a:lnSpc>
              <a:defRPr sz="3200"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34440" y="3015297"/>
            <a:ext cx="3932237" cy="2272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同侧圆角矩形 9"/>
          <p:cNvSpPr/>
          <p:nvPr userDrawn="1"/>
        </p:nvSpPr>
        <p:spPr>
          <a:xfrm>
            <a:off x="5608320" y="1211580"/>
            <a:ext cx="2556477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sz="1100" b="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410200" y="3152457"/>
            <a:ext cx="594000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  <a:effectLst>
            <a:glow rad="12700">
              <a:schemeClr val="accent1">
                <a:alpha val="58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同侧圆角矩形 15"/>
          <p:cNvSpPr/>
          <p:nvPr userDrawn="1"/>
        </p:nvSpPr>
        <p:spPr>
          <a:xfrm>
            <a:off x="8497872" y="1211580"/>
            <a:ext cx="256536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同侧圆角矩形 17"/>
          <p:cNvSpPr/>
          <p:nvPr userDrawn="1"/>
        </p:nvSpPr>
        <p:spPr>
          <a:xfrm>
            <a:off x="5608320" y="3471863"/>
            <a:ext cx="254074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l"/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9" name="同侧圆角矩形 18"/>
          <p:cNvSpPr/>
          <p:nvPr userDrawn="1"/>
        </p:nvSpPr>
        <p:spPr>
          <a:xfrm>
            <a:off x="8522588" y="3471863"/>
            <a:ext cx="2540645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704167" y="1290853"/>
            <a:ext cx="624523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016429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8641080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030001" y="3595906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8637954" y="3627085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269416" y="1290853"/>
            <a:ext cx="69575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5649457" y="4519019"/>
            <a:ext cx="73394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10328032" y="4523806"/>
            <a:ext cx="69326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图示 7"/>
          <p:cNvGraphicFramePr/>
          <p:nvPr userDrawn="1"/>
        </p:nvGraphicFramePr>
        <p:xfrm>
          <a:off x="3108960" y="2362201"/>
          <a:ext cx="7477760" cy="28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87096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5029200" y="46634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624840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743712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8625840" y="252984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>
            <a:off x="9906000" y="4709160"/>
            <a:ext cx="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450239" y="5087937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1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56694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6858159" y="5132863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3" name="文本占位符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31639" y="1933734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4" name="文本占位符 18"/>
          <p:cNvSpPr>
            <a:spLocks noGrp="1"/>
          </p:cNvSpPr>
          <p:nvPr>
            <p:ph type="body" sz="quarter" idx="18" hasCustomPrompt="1"/>
          </p:nvPr>
        </p:nvSpPr>
        <p:spPr>
          <a:xfrm>
            <a:off x="9327039" y="5148420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19" hasCustomPrompt="1"/>
          </p:nvPr>
        </p:nvSpPr>
        <p:spPr>
          <a:xfrm>
            <a:off x="3299937" y="1937702"/>
            <a:ext cx="1157922" cy="56673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3352561" y="3351014"/>
            <a:ext cx="1034971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01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4571364" y="3355776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02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5790167" y="3338890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03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7008970" y="3359905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04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8229599" y="3351014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05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9446576" y="3372287"/>
            <a:ext cx="1036797" cy="89034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06</a:t>
            </a:r>
            <a:endParaRPr lang="zh-CN" altLang="en-US" sz="6000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1075214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六边形 10"/>
          <p:cNvSpPr/>
          <p:nvPr userDrawn="1"/>
        </p:nvSpPr>
        <p:spPr>
          <a:xfrm>
            <a:off x="3657600" y="1329690"/>
            <a:ext cx="664464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2" name="六边形 11"/>
          <p:cNvSpPr/>
          <p:nvPr userDrawn="1"/>
        </p:nvSpPr>
        <p:spPr>
          <a:xfrm>
            <a:off x="4358640" y="11906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3" name="流程图: 终止 12"/>
          <p:cNvSpPr/>
          <p:nvPr userDrawn="1"/>
        </p:nvSpPr>
        <p:spPr>
          <a:xfrm>
            <a:off x="6473190" y="1458436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六边形 13"/>
          <p:cNvSpPr/>
          <p:nvPr userDrawn="1"/>
        </p:nvSpPr>
        <p:spPr>
          <a:xfrm>
            <a:off x="3779520" y="3844290"/>
            <a:ext cx="65227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六边形 14"/>
          <p:cNvSpPr/>
          <p:nvPr userDrawn="1"/>
        </p:nvSpPr>
        <p:spPr>
          <a:xfrm>
            <a:off x="4480560" y="370522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6" name="流程图: 终止 15"/>
          <p:cNvSpPr/>
          <p:nvPr userDrawn="1"/>
        </p:nvSpPr>
        <p:spPr>
          <a:xfrm>
            <a:off x="6595110" y="3973036"/>
            <a:ext cx="1085850" cy="285095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六边形 16"/>
          <p:cNvSpPr/>
          <p:nvPr userDrawn="1"/>
        </p:nvSpPr>
        <p:spPr>
          <a:xfrm>
            <a:off x="3703320" y="2579370"/>
            <a:ext cx="659892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六边形 17"/>
          <p:cNvSpPr/>
          <p:nvPr userDrawn="1"/>
        </p:nvSpPr>
        <p:spPr>
          <a:xfrm>
            <a:off x="7985760" y="2455545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19" name="流程图: 终止 18"/>
          <p:cNvSpPr/>
          <p:nvPr userDrawn="1"/>
        </p:nvSpPr>
        <p:spPr>
          <a:xfrm>
            <a:off x="4124325" y="2717641"/>
            <a:ext cx="929640" cy="250349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六边形 19"/>
          <p:cNvSpPr/>
          <p:nvPr userDrawn="1"/>
        </p:nvSpPr>
        <p:spPr>
          <a:xfrm>
            <a:off x="3718560" y="5078730"/>
            <a:ext cx="6583680" cy="990600"/>
          </a:xfrm>
          <a:prstGeom prst="hexagon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rtl="0">
              <a:lnSpc>
                <a:spcPct val="100000"/>
              </a:lnSpc>
            </a:pPr>
            <a:endParaRPr lang="en-US" altLang="zh-CN" sz="1200" b="0" dirty="0" smtClean="0">
              <a:solidFill>
                <a:schemeClr val="accent6">
                  <a:lumMod val="50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 algn="l" rtl="0">
              <a:lnSpc>
                <a:spcPct val="100000"/>
              </a:lnSpc>
            </a:pPr>
            <a:endParaRPr lang="en-US" altLang="zh-CN" sz="1200" b="0" dirty="0" smtClean="0">
              <a:solidFill>
                <a:schemeClr val="bg1">
                  <a:lumMod val="6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六边形 20"/>
          <p:cNvSpPr/>
          <p:nvPr userDrawn="1"/>
        </p:nvSpPr>
        <p:spPr>
          <a:xfrm>
            <a:off x="7985760" y="4941570"/>
            <a:ext cx="1543050" cy="1264920"/>
          </a:xfrm>
          <a:prstGeom prst="hexagon">
            <a:avLst/>
          </a:prstGeom>
          <a:gradFill>
            <a:gsLst>
              <a:gs pos="0">
                <a:srgbClr val="7B9D32"/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0" dirty="0"/>
          </a:p>
        </p:txBody>
      </p:sp>
      <p:sp>
        <p:nvSpPr>
          <p:cNvPr id="22" name="流程图: 终止 21"/>
          <p:cNvSpPr/>
          <p:nvPr userDrawn="1"/>
        </p:nvSpPr>
        <p:spPr>
          <a:xfrm>
            <a:off x="4139564" y="5217001"/>
            <a:ext cx="1042035" cy="248166"/>
          </a:xfrm>
          <a:prstGeom prst="flowChartTerminator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4480560" y="130746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01</a:t>
            </a:r>
            <a:endParaRPr lang="en-US" altLang="zh-CN" sz="3200" b="0" dirty="0" smtClean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8109585" y="2597468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02</a:t>
            </a:r>
            <a:endParaRPr lang="en-US" altLang="zh-CN" sz="3200" b="0" dirty="0" smtClean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06290" y="382968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03</a:t>
            </a:r>
            <a:endParaRPr lang="zh-CN" altLang="en-US" sz="1600" b="0" dirty="0" smtClean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109585" y="5084445"/>
            <a:ext cx="1295400" cy="98488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3200" b="0" dirty="0" smtClean="0"/>
              <a:t>04</a:t>
            </a:r>
            <a:endParaRPr lang="en-US" altLang="zh-CN" sz="3200" b="0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473190" y="1435972"/>
            <a:ext cx="929640" cy="2952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one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190011" y="2680294"/>
            <a:ext cx="831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two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6669405" y="3966230"/>
            <a:ext cx="9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three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4234471" y="5187870"/>
            <a:ext cx="8522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6">
                    <a:lumMod val="50000"/>
                  </a:schemeClr>
                </a:solidFill>
              </a:rPr>
              <a:t>Step four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25" hasCustomPrompt="1"/>
          </p:nvPr>
        </p:nvSpPr>
        <p:spPr>
          <a:xfrm>
            <a:off x="4609973" y="17585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one</a:t>
            </a:r>
            <a:endParaRPr lang="zh-CN" altLang="en-US" sz="1600" b="0" dirty="0" smtClean="0"/>
          </a:p>
        </p:txBody>
      </p:sp>
      <p:sp>
        <p:nvSpPr>
          <p:cNvPr id="37" name="文本占位符 26"/>
          <p:cNvSpPr>
            <a:spLocks noGrp="1"/>
          </p:cNvSpPr>
          <p:nvPr>
            <p:ph type="body" sz="quarter" idx="26" hasCustomPrompt="1"/>
          </p:nvPr>
        </p:nvSpPr>
        <p:spPr>
          <a:xfrm>
            <a:off x="8295876" y="3064949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two</a:t>
            </a:r>
            <a:endParaRPr lang="zh-CN" altLang="en-US" sz="1600" b="0" dirty="0" smtClean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27" hasCustomPrompt="1"/>
          </p:nvPr>
        </p:nvSpPr>
        <p:spPr>
          <a:xfrm>
            <a:off x="4807480" y="4352798"/>
            <a:ext cx="1094210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three</a:t>
            </a:r>
            <a:endParaRPr lang="zh-CN" altLang="en-US" sz="1600" b="0" dirty="0" smtClean="0"/>
          </a:p>
        </p:txBody>
      </p:sp>
      <p:sp>
        <p:nvSpPr>
          <p:cNvPr id="39" name="文本占位符 26"/>
          <p:cNvSpPr>
            <a:spLocks noGrp="1"/>
          </p:cNvSpPr>
          <p:nvPr>
            <p:ph type="body" sz="quarter" idx="28" hasCustomPrompt="1"/>
          </p:nvPr>
        </p:nvSpPr>
        <p:spPr>
          <a:xfrm>
            <a:off x="8295876" y="5567363"/>
            <a:ext cx="1036574" cy="35293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b="0" dirty="0" smtClean="0"/>
              <a:t>Step four</a:t>
            </a:r>
            <a:endParaRPr lang="zh-CN" altLang="en-US" sz="1600" b="0" dirty="0" smtClean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31" hasCustomPrompt="1"/>
          </p:nvPr>
        </p:nvSpPr>
        <p:spPr>
          <a:xfrm>
            <a:off x="7883476" y="182308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0" name="文本占位符 34"/>
          <p:cNvSpPr>
            <a:spLocks noGrp="1"/>
          </p:cNvSpPr>
          <p:nvPr>
            <p:ph type="body" sz="quarter" idx="32" hasCustomPrompt="1"/>
          </p:nvPr>
        </p:nvSpPr>
        <p:spPr>
          <a:xfrm>
            <a:off x="4497558" y="3113955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1" name="文本占位符 34"/>
          <p:cNvSpPr>
            <a:spLocks noGrp="1"/>
          </p:cNvSpPr>
          <p:nvPr>
            <p:ph type="body" sz="quarter" idx="33" hasCustomPrompt="1"/>
          </p:nvPr>
        </p:nvSpPr>
        <p:spPr>
          <a:xfrm>
            <a:off x="7883476" y="4305381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  <p:sp>
        <p:nvSpPr>
          <p:cNvPr id="42" name="文本占位符 34"/>
          <p:cNvSpPr>
            <a:spLocks noGrp="1"/>
          </p:cNvSpPr>
          <p:nvPr>
            <p:ph type="body" sz="quarter" idx="34" hasCustomPrompt="1"/>
          </p:nvPr>
        </p:nvSpPr>
        <p:spPr>
          <a:xfrm>
            <a:off x="4502834" y="5618957"/>
            <a:ext cx="2152650" cy="46561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此处添加详细文本描述，与标题相关并符合整体语言风格。此处添加详细文本描述，与标题相关并符合整体语言风格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39400" y="365125"/>
            <a:ext cx="944880" cy="5811838"/>
          </a:xfrm>
        </p:spPr>
        <p:txBody>
          <a:bodyPr vert="eaVert"/>
          <a:lstStyle>
            <a:lvl1pPr>
              <a:defRPr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3" name="圆角矩形 12"/>
          <p:cNvSpPr/>
          <p:nvPr userDrawn="1"/>
        </p:nvSpPr>
        <p:spPr>
          <a:xfrm>
            <a:off x="5425440" y="2301240"/>
            <a:ext cx="2727960" cy="2738547"/>
          </a:xfrm>
          <a:prstGeom prst="roundRect">
            <a:avLst>
              <a:gd name="adj" fmla="val 25878"/>
            </a:avLst>
          </a:prstGeom>
          <a:solidFill>
            <a:srgbClr val="92D050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3600" dirty="0" smtClean="0"/>
              <a:t>            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3850386" y="2095579"/>
            <a:ext cx="2895600" cy="2936667"/>
          </a:xfrm>
          <a:prstGeom prst="roundRect">
            <a:avLst>
              <a:gd name="adj" fmla="val 26520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</a:t>
            </a:r>
            <a:endParaRPr lang="en-US" altLang="zh-CN" sz="3600" baseline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aseline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dirty="0"/>
          </a:p>
        </p:txBody>
      </p:sp>
      <p:sp>
        <p:nvSpPr>
          <p:cNvPr id="10" name="圆角矩形 9"/>
          <p:cNvSpPr/>
          <p:nvPr userDrawn="1"/>
        </p:nvSpPr>
        <p:spPr>
          <a:xfrm>
            <a:off x="3865626" y="1014621"/>
            <a:ext cx="2870454" cy="2673459"/>
          </a:xfrm>
          <a:prstGeom prst="roundRect">
            <a:avLst>
              <a:gd name="adj" fmla="val 22996"/>
            </a:avLst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altLang="zh-CN" sz="3200" dirty="0" smtClean="0"/>
              <a:t>  </a:t>
            </a:r>
            <a:endParaRPr lang="zh-CN" altLang="en-US" sz="36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5425440" y="1014621"/>
            <a:ext cx="2727960" cy="2673459"/>
          </a:xfrm>
          <a:prstGeom prst="roundRect">
            <a:avLst>
              <a:gd name="adj" fmla="val 3443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 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5" name="十字形 14"/>
          <p:cNvSpPr/>
          <p:nvPr userDrawn="1"/>
        </p:nvSpPr>
        <p:spPr>
          <a:xfrm>
            <a:off x="4813140" y="1767204"/>
            <a:ext cx="2520000" cy="2520000"/>
          </a:xfrm>
          <a:prstGeom prst="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太阳形 15"/>
          <p:cNvSpPr/>
          <p:nvPr userDrawn="1"/>
        </p:nvSpPr>
        <p:spPr>
          <a:xfrm>
            <a:off x="4133643" y="2646204"/>
            <a:ext cx="411480" cy="381000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云形 17"/>
          <p:cNvSpPr/>
          <p:nvPr userDrawn="1"/>
        </p:nvSpPr>
        <p:spPr>
          <a:xfrm>
            <a:off x="5676900" y="4501200"/>
            <a:ext cx="510540" cy="26553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心形 18"/>
          <p:cNvSpPr/>
          <p:nvPr userDrawn="1"/>
        </p:nvSpPr>
        <p:spPr>
          <a:xfrm>
            <a:off x="7549200" y="2639799"/>
            <a:ext cx="396240" cy="387405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新月形 19"/>
          <p:cNvSpPr/>
          <p:nvPr userDrawn="1"/>
        </p:nvSpPr>
        <p:spPr>
          <a:xfrm>
            <a:off x="6050280" y="1223273"/>
            <a:ext cx="274320" cy="335280"/>
          </a:xfrm>
          <a:prstGeom prst="mo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8092440" y="1577866"/>
            <a:ext cx="518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8183880" y="449612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3316986" y="431591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/>
        </p:nvCxnSpPr>
        <p:spPr>
          <a:xfrm>
            <a:off x="3322320" y="2604557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8641080" y="130590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6" hasCustomPrompt="1"/>
          </p:nvPr>
        </p:nvSpPr>
        <p:spPr>
          <a:xfrm>
            <a:off x="8641080" y="1621563"/>
            <a:ext cx="1645920" cy="576000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en-US" altLang="zh-CN" dirty="0" smtClean="0"/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8671560" y="4180460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38" name="文本占位符 35"/>
          <p:cNvSpPr>
            <a:spLocks noGrp="1"/>
          </p:cNvSpPr>
          <p:nvPr>
            <p:ph type="body" sz="quarter" idx="18" hasCustomPrompt="1"/>
          </p:nvPr>
        </p:nvSpPr>
        <p:spPr>
          <a:xfrm>
            <a:off x="8671560" y="4496124"/>
            <a:ext cx="1645920" cy="5436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9" hasCustomPrompt="1"/>
          </p:nvPr>
        </p:nvSpPr>
        <p:spPr>
          <a:xfrm>
            <a:off x="1643220" y="4000246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0" name="文本占位符 35"/>
          <p:cNvSpPr>
            <a:spLocks noGrp="1"/>
          </p:cNvSpPr>
          <p:nvPr>
            <p:ph type="body" sz="quarter" idx="20" hasCustomPrompt="1"/>
          </p:nvPr>
        </p:nvSpPr>
        <p:spPr>
          <a:xfrm>
            <a:off x="1643220" y="4315910"/>
            <a:ext cx="1645920" cy="55900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41" name="文本占位符 28"/>
          <p:cNvSpPr>
            <a:spLocks noGrp="1"/>
          </p:cNvSpPr>
          <p:nvPr>
            <p:ph type="body" sz="quarter" idx="21" hasCustomPrompt="1"/>
          </p:nvPr>
        </p:nvSpPr>
        <p:spPr>
          <a:xfrm>
            <a:off x="1645920" y="2290939"/>
            <a:ext cx="1645920" cy="27157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1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42" name="文本占位符 35"/>
          <p:cNvSpPr>
            <a:spLocks noGrp="1"/>
          </p:cNvSpPr>
          <p:nvPr>
            <p:ph type="body" sz="quarter" idx="22" hasCustomPrompt="1"/>
          </p:nvPr>
        </p:nvSpPr>
        <p:spPr>
          <a:xfrm>
            <a:off x="1645920" y="2606603"/>
            <a:ext cx="1645920" cy="532837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此处添加详细描述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此处添加详细描述</a:t>
            </a:r>
            <a:endParaRPr lang="zh-CN" altLang="en-US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117080" y="1338725"/>
            <a:ext cx="767334" cy="76439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4208874" y="1306776"/>
            <a:ext cx="728886" cy="7310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4176630" y="4136032"/>
            <a:ext cx="840900" cy="69425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7117560" y="4208421"/>
            <a:ext cx="840900" cy="6871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zh-CN" altLang="en-US" sz="36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7" hasCustomPrompt="1"/>
          </p:nvPr>
        </p:nvSpPr>
        <p:spPr>
          <a:xfrm>
            <a:off x="5243430" y="2646204"/>
            <a:ext cx="1791147" cy="82444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algn="ctr"/>
            <a:r>
              <a:rPr lang="zh-CN" altLang="en-US" b="1" dirty="0" smtClean="0">
                <a:solidFill>
                  <a:srgbClr val="7B9D32"/>
                </a:solidFill>
              </a:rPr>
              <a:t>添加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文字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添加详细描述</a:t>
            </a:r>
            <a:endParaRPr lang="zh-CN" altLang="en-US" sz="1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920240" y="452381"/>
            <a:ext cx="8864600" cy="5418667"/>
            <a:chOff x="1920240" y="628226"/>
            <a:chExt cx="8864600" cy="5418667"/>
          </a:xfrm>
        </p:grpSpPr>
        <p:graphicFrame>
          <p:nvGraphicFramePr>
            <p:cNvPr id="6" name="图示 5"/>
            <p:cNvGraphicFramePr/>
            <p:nvPr userDrawn="1"/>
          </p:nvGraphicFramePr>
          <p:xfrm>
            <a:off x="2656840" y="62822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矩形 6"/>
            <p:cNvSpPr/>
            <p:nvPr userDrawn="1"/>
          </p:nvSpPr>
          <p:spPr>
            <a:xfrm>
              <a:off x="1920240" y="2084704"/>
              <a:ext cx="5105400" cy="369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3600" b="1" cap="none" spc="0" dirty="0" smtClean="0">
                  <a:ln w="0">
                    <a:solidFill>
                      <a:schemeClr val="accent6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</a:t>
              </a:r>
              <a:r>
                <a:rPr lang="zh-CN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           </a:t>
              </a:r>
              <a:endParaRPr lang="zh-CN" altLang="en-US" sz="36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312920" y="267812"/>
            <a:ext cx="7040880" cy="69230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186940" y="2417153"/>
            <a:ext cx="4572000" cy="677742"/>
          </a:xfrm>
        </p:spPr>
        <p:txBody>
          <a:bodyPr/>
          <a:lstStyle>
            <a:lvl1pPr marL="0" indent="0" algn="l">
              <a:buNone/>
              <a:defRPr sz="2800"/>
            </a:lvl1pPr>
          </a:lstStyle>
          <a:p>
            <a:pPr algn="l"/>
            <a:r>
              <a:rPr lang="zh-CN" altLang="en-US" sz="3600" b="1" cap="none" spc="0" dirty="0" smtClean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插入文本</a:t>
            </a:r>
            <a:endParaRPr lang="en-US" altLang="zh-CN" sz="3600" b="1" cap="none" spc="0" dirty="0" smtClean="0">
              <a:ln w="0"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           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endParaRPr lang="en-US" altLang="zh-CN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            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8732520" y="161226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8732520" y="2985450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6" hasCustomPrompt="1"/>
          </p:nvPr>
        </p:nvSpPr>
        <p:spPr>
          <a:xfrm>
            <a:off x="8732520" y="4510724"/>
            <a:ext cx="3108960" cy="94488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>
              <a:buNone/>
              <a:defRPr sz="1600" b="1" cap="none" spc="0">
                <a:solidFill>
                  <a:schemeClr val="accent3"/>
                </a:solidFill>
                <a:effectLst/>
              </a:defRPr>
            </a:lvl2pPr>
          </a:lstStyle>
          <a:p>
            <a:pPr lvl="0"/>
            <a:r>
              <a:rPr lang="zh-CN" altLang="en-US" dirty="0" smtClean="0"/>
              <a:t>      单击此处插入文本</a:t>
            </a:r>
            <a:endParaRPr lang="zh-CN" altLang="en-US" dirty="0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186940" y="3178495"/>
            <a:ext cx="4571999" cy="1908175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此处添加详细描述，与标题相符并符合整体语言风格。此处添加详细描述，与标题相符 并符合整体语言风格。此处添加详细描述，与标题相符 并符合整体语言风格。</a:t>
            </a:r>
            <a:endParaRPr lang="en-US" altLang="zh-CN" sz="1600" b="0" cap="none" spc="0" dirty="0" smtClean="0">
              <a:ln w="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/>
            <a:endParaRPr lang="zh-CN" altLang="en-US" dirty="0"/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9151094" y="200007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9151094" y="338492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9151094" y="4898538"/>
            <a:ext cx="2690386" cy="557066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</a:rPr>
              <a:t>此处添加详细描述，与标题相符并符合整体语言风格。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tile tx="20320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331720"/>
            <a:ext cx="7970520" cy="1917065"/>
          </a:xfrm>
        </p:spPr>
        <p:txBody>
          <a:bodyPr>
            <a:normAutofit/>
          </a:bodyPr>
          <a:lstStyle>
            <a:lvl1pPr>
              <a:defRPr sz="7200">
                <a:latin typeface="Castellar" panose="020A0402060406010301" pitchFamily="18" charset="0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>
              <a:rot lat="1080000" lon="2003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竖卷形 12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>
              <a:rot lat="1080000" lon="2003999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4120" y="287337"/>
            <a:ext cx="886968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图表占位符 10"/>
          <p:cNvSpPr>
            <a:spLocks noGrp="1"/>
          </p:cNvSpPr>
          <p:nvPr>
            <p:ph type="chart" sz="quarter" idx="13" hasCustomPrompt="1"/>
          </p:nvPr>
        </p:nvSpPr>
        <p:spPr>
          <a:xfrm>
            <a:off x="1333658" y="2085658"/>
            <a:ext cx="5143341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zh-CN" altLang="en-US" dirty="0"/>
          </a:p>
        </p:txBody>
      </p:sp>
      <p:sp>
        <p:nvSpPr>
          <p:cNvPr id="15" name="图表占位符 14"/>
          <p:cNvSpPr>
            <a:spLocks noGrp="1"/>
          </p:cNvSpPr>
          <p:nvPr>
            <p:ph type="chart" sz="quarter" idx="14" hasCustomPrompt="1"/>
          </p:nvPr>
        </p:nvSpPr>
        <p:spPr>
          <a:xfrm>
            <a:off x="6674803" y="2085658"/>
            <a:ext cx="4862512" cy="407257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zh-CN" altLang="en-US" smtClean="0"/>
              <a:t>单击图标添加图表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7188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lnSpc>
                <a:spcPct val="200000"/>
              </a:lnSpc>
              <a:buNone/>
              <a:defRPr sz="24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172200" y="2565079"/>
          <a:ext cx="5181600" cy="368459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093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317774" y="2610803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6317774" y="3035299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6317774" y="3459795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6317774" y="3861118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7" hasCustomPrompt="1"/>
          </p:nvPr>
        </p:nvSpPr>
        <p:spPr>
          <a:xfrm>
            <a:off x="6317774" y="420846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6317774" y="465470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317774" y="5061581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6317774" y="546845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6317774" y="5874696"/>
            <a:ext cx="4892040" cy="395923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  TEXT1             TEXT2              TEXT3             TEXT4  </a:t>
            </a:r>
            <a:endParaRPr lang="zh-CN" altLang="en-US" dirty="0"/>
          </a:p>
        </p:txBody>
      </p:sp>
      <p:sp>
        <p:nvSpPr>
          <p:cNvPr id="22" name="文本占位符 28"/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5040313"/>
            <a:ext cx="5159375" cy="384054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buNone/>
              <a:defRPr sz="2400" b="1" cap="none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en-US" altLang="zh-CN" dirty="0" smtClean="0"/>
          </a:p>
        </p:txBody>
      </p:sp>
      <p:sp>
        <p:nvSpPr>
          <p:cNvPr id="23" name="文本占位符 35"/>
          <p:cNvSpPr>
            <a:spLocks noGrp="1"/>
          </p:cNvSpPr>
          <p:nvPr>
            <p:ph type="body" sz="quarter" idx="23" hasCustomPrompt="1"/>
          </p:nvPr>
        </p:nvSpPr>
        <p:spPr>
          <a:xfrm>
            <a:off x="838199" y="5468455"/>
            <a:ext cx="5159375" cy="802163"/>
          </a:xfrm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 b="1" cap="none" spc="0">
                <a:solidFill>
                  <a:schemeClr val="accent3"/>
                </a:solidFill>
                <a:effectLst/>
              </a:defRPr>
            </a:lvl1pPr>
            <a:lvl2pPr marL="457200" indent="0">
              <a:buNone/>
              <a:defRPr sz="1200" b="1" cap="none" spc="0">
                <a:solidFill>
                  <a:schemeClr val="accent3"/>
                </a:solidFill>
                <a:effectLst/>
              </a:defRPr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 smtClean="0"/>
              <a:t>单击此处添加详细文本描述，与标题相关并符合整体语言风格。单击此处添加详细文本描述，与标题相关并符合整体语言风格。</a:t>
            </a:r>
            <a:endParaRPr lang="zh-CN" altLang="en-US" dirty="0" smtClean="0"/>
          </a:p>
        </p:txBody>
      </p:sp>
      <p:graphicFrame>
        <p:nvGraphicFramePr>
          <p:cNvPr id="26" name="图示 25"/>
          <p:cNvGraphicFramePr/>
          <p:nvPr/>
        </p:nvGraphicFramePr>
        <p:xfrm>
          <a:off x="883919" y="2459355"/>
          <a:ext cx="5069840" cy="24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 userDrawn="1"/>
        </p:nvGraphicFramePr>
        <p:xfrm>
          <a:off x="6172200" y="2565079"/>
          <a:ext cx="5181600" cy="3684591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40939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939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图示 23"/>
          <p:cNvGraphicFramePr/>
          <p:nvPr userDrawn="1"/>
        </p:nvGraphicFramePr>
        <p:xfrm>
          <a:off x="883919" y="2459355"/>
          <a:ext cx="5069840" cy="2444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图示 8"/>
          <p:cNvGraphicFramePr/>
          <p:nvPr/>
        </p:nvGraphicFramePr>
        <p:xfrm>
          <a:off x="1630680" y="1935481"/>
          <a:ext cx="9936480" cy="390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3383280" y="2300843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3406457" y="273272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8435657" y="4592002"/>
            <a:ext cx="1417320" cy="51816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8435657" y="5110162"/>
            <a:ext cx="1264285" cy="5572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6168548" y="2491899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6168548" y="2774593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8614251" y="2450028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6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8614251" y="2732722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3664902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18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3664902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6168548" y="4653756"/>
            <a:ext cx="1036320" cy="51816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插入文本</a:t>
            </a:r>
            <a:endParaRPr lang="zh-CN" altLang="en-US" dirty="0" smtClean="0"/>
          </a:p>
        </p:txBody>
      </p:sp>
      <p:sp>
        <p:nvSpPr>
          <p:cNvPr id="20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6168548" y="4936450"/>
            <a:ext cx="891223" cy="470932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 smtClean="0"/>
              <a:t>此处输入相关文字内容</a:t>
            </a:r>
            <a:endParaRPr lang="zh-CN" altLang="en-US" dirty="0"/>
          </a:p>
        </p:txBody>
      </p:sp>
      <p:graphicFrame>
        <p:nvGraphicFramePr>
          <p:cNvPr id="21" name="图示 20"/>
          <p:cNvGraphicFramePr/>
          <p:nvPr userDrawn="1"/>
        </p:nvGraphicFramePr>
        <p:xfrm>
          <a:off x="1630680" y="1935481"/>
          <a:ext cx="9936480" cy="390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785360" y="1463040"/>
            <a:ext cx="6183923" cy="973016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defRPr sz="4800"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单击此处添加节标题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54880" y="2658978"/>
            <a:ext cx="71640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单击此处添加详细文本描述，与标题相关并符合整体语言风格。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竖卷形 11"/>
          <p:cNvSpPr/>
          <p:nvPr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001108" y="2133723"/>
            <a:ext cx="1160584" cy="1406525"/>
          </a:xfrm>
          <a:scene3d>
            <a:camera prst="isometricOffAxis1Right"/>
            <a:lightRig rig="threePt" dir="t"/>
          </a:scene3d>
        </p:spPr>
        <p:txBody>
          <a:bodyPr>
            <a:noAutofit/>
          </a:bodyPr>
          <a:lstStyle>
            <a:lvl1pPr marL="0" indent="0" algn="ctr">
              <a:buNone/>
              <a:defRPr sz="36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dirty="0" smtClean="0"/>
              <a:t>PART02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4785360" y="2497016"/>
            <a:ext cx="6183923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竖卷形 12"/>
          <p:cNvSpPr/>
          <p:nvPr userDrawn="1"/>
        </p:nvSpPr>
        <p:spPr>
          <a:xfrm>
            <a:off x="2750820" y="1478555"/>
            <a:ext cx="1661160" cy="2360845"/>
          </a:xfrm>
          <a:prstGeom prst="verticalScroll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accent6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图示 6"/>
          <p:cNvGraphicFramePr/>
          <p:nvPr/>
        </p:nvGraphicFramePr>
        <p:xfrm>
          <a:off x="1280160" y="2209800"/>
          <a:ext cx="100736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8805" r="77725" b="21918"/>
          <a:stretch>
            <a:fillRect/>
          </a:stretch>
        </p:blipFill>
        <p:spPr>
          <a:xfrm>
            <a:off x="1863877" y="3151270"/>
            <a:ext cx="1248410" cy="10358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-303" r="79797" b="81478"/>
          <a:stretch>
            <a:fillRect/>
          </a:stretch>
        </p:blipFill>
        <p:spPr>
          <a:xfrm>
            <a:off x="9608820" y="3412355"/>
            <a:ext cx="944880" cy="8686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24239" r="51669" b="53964"/>
          <a:stretch>
            <a:fillRect/>
          </a:stretch>
        </p:blipFill>
        <p:spPr>
          <a:xfrm>
            <a:off x="4261835" y="3343775"/>
            <a:ext cx="1173480" cy="1005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0" t="80915"/>
          <a:stretch>
            <a:fillRect/>
          </a:stretch>
        </p:blipFill>
        <p:spPr>
          <a:xfrm>
            <a:off x="7011583" y="3184263"/>
            <a:ext cx="1020969" cy="88068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3108960" y="500062"/>
            <a:ext cx="824484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>
              <a:defRPr b="1" cap="none" spc="0">
                <a:ln>
                  <a:solidFill>
                    <a:schemeClr val="accent6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1920998" y="418708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6924703" y="4197242"/>
            <a:ext cx="1660401" cy="659238"/>
          </a:xfrm>
          <a:prstGeom prst="roundRect">
            <a:avLst/>
          </a:prstGeom>
          <a:solidFill>
            <a:srgbClr val="45B664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6" hasCustomPrompt="1"/>
          </p:nvPr>
        </p:nvSpPr>
        <p:spPr>
          <a:xfrm>
            <a:off x="4435599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9524855" y="2684537"/>
            <a:ext cx="1660401" cy="659238"/>
          </a:xfrm>
          <a:prstGeom prst="roundRect">
            <a:avLst/>
          </a:prstGeom>
          <a:solidFill>
            <a:srgbClr val="70AD47"/>
          </a:solidFill>
        </p:spPr>
        <p:txBody>
          <a:bodyPr anchor="ctr" anchorCtr="1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none" spc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 smtClean="0"/>
              <a:t>点击输入文本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1191134" y="5542037"/>
            <a:ext cx="10162666" cy="662863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ctr">
              <a:buNone/>
              <a:defRPr sz="1800" b="1" cap="none" spc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zh-CN" altLang="en-US" dirty="0" smtClean="0"/>
              <a:t>此处插入详细文本描述，与标题相关并符合整体语言风格；此处插入详细文本描述，与标题相关并符合整体语言风格；此处插入详细文本描述，与标题相关并符合整体语言风格。</a:t>
            </a:r>
            <a:endParaRPr lang="en-US" altLang="zh-CN" dirty="0" smtClean="0"/>
          </a:p>
        </p:txBody>
      </p:sp>
      <p:graphicFrame>
        <p:nvGraphicFramePr>
          <p:cNvPr id="19" name="图示 18"/>
          <p:cNvGraphicFramePr/>
          <p:nvPr userDrawn="1"/>
        </p:nvGraphicFramePr>
        <p:xfrm>
          <a:off x="1280160" y="2209800"/>
          <a:ext cx="10073640" cy="307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0" t="58805" r="77725" b="21918"/>
          <a:stretch>
            <a:fillRect/>
          </a:stretch>
        </p:blipFill>
        <p:spPr>
          <a:xfrm>
            <a:off x="1863877" y="3151270"/>
            <a:ext cx="1248410" cy="1035812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-303" r="79797" b="81478"/>
          <a:stretch>
            <a:fillRect/>
          </a:stretch>
        </p:blipFill>
        <p:spPr>
          <a:xfrm>
            <a:off x="9608820" y="3412355"/>
            <a:ext cx="944880" cy="86867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6" t="24239" r="51669" b="53964"/>
          <a:stretch>
            <a:fillRect/>
          </a:stretch>
        </p:blipFill>
        <p:spPr>
          <a:xfrm>
            <a:off x="4261835" y="3343775"/>
            <a:ext cx="1173480" cy="10058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40" t="80915"/>
          <a:stretch>
            <a:fillRect/>
          </a:stretch>
        </p:blipFill>
        <p:spPr>
          <a:xfrm>
            <a:off x="7011583" y="3184263"/>
            <a:ext cx="1020969" cy="880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34440" y="2026919"/>
            <a:ext cx="3932237" cy="988377"/>
          </a:xfrm>
        </p:spPr>
        <p:txBody>
          <a:bodyPr anchor="b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>
              <a:lnSpc>
                <a:spcPct val="250000"/>
              </a:lnSpc>
              <a:defRPr sz="3200" b="1" cap="none" spc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34440" y="3015297"/>
            <a:ext cx="3932237" cy="227298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同侧圆角矩形 9"/>
          <p:cNvSpPr/>
          <p:nvPr/>
        </p:nvSpPr>
        <p:spPr>
          <a:xfrm>
            <a:off x="5608320" y="1211580"/>
            <a:ext cx="2556477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sz="1100" b="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10200" y="3152457"/>
            <a:ext cx="594000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  <a:effectLst>
            <a:glow rad="12700">
              <a:schemeClr val="accent1">
                <a:alpha val="58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同侧圆角矩形 15"/>
          <p:cNvSpPr/>
          <p:nvPr/>
        </p:nvSpPr>
        <p:spPr>
          <a:xfrm>
            <a:off x="8497872" y="1211580"/>
            <a:ext cx="256536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8" name="同侧圆角矩形 17"/>
          <p:cNvSpPr/>
          <p:nvPr/>
        </p:nvSpPr>
        <p:spPr>
          <a:xfrm>
            <a:off x="5608320" y="3471863"/>
            <a:ext cx="254074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l"/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8522588" y="3471863"/>
            <a:ext cx="2540645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5704167" y="1290853"/>
            <a:ext cx="624523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01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6016429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0" name="文本占位符 8"/>
          <p:cNvSpPr>
            <a:spLocks noGrp="1"/>
          </p:cNvSpPr>
          <p:nvPr>
            <p:ph type="body" sz="quarter" idx="18" hasCustomPrompt="1"/>
          </p:nvPr>
        </p:nvSpPr>
        <p:spPr>
          <a:xfrm>
            <a:off x="8641080" y="2018233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1" name="文本占位符 8"/>
          <p:cNvSpPr>
            <a:spLocks noGrp="1"/>
          </p:cNvSpPr>
          <p:nvPr>
            <p:ph type="body" sz="quarter" idx="19" hasCustomPrompt="1"/>
          </p:nvPr>
        </p:nvSpPr>
        <p:spPr>
          <a:xfrm>
            <a:off x="6030001" y="3595906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2" name="文本占位符 8"/>
          <p:cNvSpPr>
            <a:spLocks noGrp="1"/>
          </p:cNvSpPr>
          <p:nvPr>
            <p:ph type="body" sz="quarter" idx="20" hasCustomPrompt="1"/>
          </p:nvPr>
        </p:nvSpPr>
        <p:spPr>
          <a:xfrm>
            <a:off x="8637954" y="3627085"/>
            <a:ext cx="2119060" cy="7558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1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此处添加详细文本描述，与标题相关并符合整体语言风格；此处添加详细文本描述，与标题相关并符合整体语言风格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269416" y="1290853"/>
            <a:ext cx="69575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02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5649457" y="4519019"/>
            <a:ext cx="73394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03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10328032" y="4523806"/>
            <a:ext cx="693262" cy="51931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04</a:t>
            </a: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6" name="同侧圆角矩形 9"/>
          <p:cNvSpPr/>
          <p:nvPr userDrawn="1"/>
        </p:nvSpPr>
        <p:spPr>
          <a:xfrm>
            <a:off x="5608320" y="1211580"/>
            <a:ext cx="2556477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600" b="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</a:t>
            </a:r>
            <a:endParaRPr lang="zh-CN" altLang="en-US" sz="1100" b="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5410200" y="3152457"/>
            <a:ext cx="5940000" cy="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  <a:effectLst>
            <a:glow rad="12700">
              <a:schemeClr val="accent1">
                <a:alpha val="58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同侧圆角矩形 15"/>
          <p:cNvSpPr/>
          <p:nvPr userDrawn="1"/>
        </p:nvSpPr>
        <p:spPr>
          <a:xfrm>
            <a:off x="8497872" y="1211580"/>
            <a:ext cx="256536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29" name="同侧圆角矩形 17"/>
          <p:cNvSpPr/>
          <p:nvPr userDrawn="1"/>
        </p:nvSpPr>
        <p:spPr>
          <a:xfrm>
            <a:off x="5608320" y="3471863"/>
            <a:ext cx="2540741" cy="1653540"/>
          </a:xfrm>
          <a:prstGeom prst="round2DiagRect">
            <a:avLst/>
          </a:prstGeom>
          <a:solidFill>
            <a:srgbClr val="354D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l"/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30" name="同侧圆角矩形 18"/>
          <p:cNvSpPr/>
          <p:nvPr userDrawn="1"/>
        </p:nvSpPr>
        <p:spPr>
          <a:xfrm>
            <a:off x="8522588" y="3471863"/>
            <a:ext cx="2540645" cy="1653540"/>
          </a:xfrm>
          <a:prstGeom prst="round2DiagRect">
            <a:avLst/>
          </a:prstGeom>
          <a:solidFill>
            <a:srgbClr val="80BF37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108960" y="500062"/>
            <a:ext cx="70408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小清新绿叶通用模板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08960" y="1825625"/>
            <a:ext cx="7040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标题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目录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节标题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两栏图表内容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表格对比内容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流程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C671-B353-42CC-87C4-D5575C9085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8CA5-B526-42B5-9167-65B8C0B9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Compiling without Continuation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梁聪</a:t>
            </a:r>
            <a:endParaRPr lang="zh-CN" dirty="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1524000" y="7902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Compiling with Join Points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04.</a:t>
            </a:r>
            <a:r>
              <a:rPr lang="zh-CN" b="1" dirty="0">
                <a:solidFill>
                  <a:schemeClr val="accent6">
                    <a:lumMod val="75000"/>
                  </a:schemeClr>
                </a:solidFill>
              </a:rPr>
              <a:t>优点</a:t>
            </a:r>
            <a:endParaRPr 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77440" y="2874010"/>
            <a:ext cx="1981200" cy="1981200"/>
          </a:xfrm>
          <a:prstGeom prst="ellipse">
            <a:avLst/>
          </a:prstGeom>
          <a:solidFill>
            <a:srgbClr val="80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2849880" y="3098800"/>
            <a:ext cx="1036320" cy="709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 smtClean="0"/>
              <a:t>float</a:t>
            </a:r>
            <a:endParaRPr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2583815" y="3910330"/>
            <a:ext cx="156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对嵌套</a:t>
            </a:r>
            <a:r>
              <a:rPr lang="en-US" altLang="zh-CN">
                <a:solidFill>
                  <a:schemeClr val="bg1"/>
                </a:solidFill>
              </a:rPr>
              <a:t>case</a:t>
            </a:r>
            <a:r>
              <a:rPr lang="zh-CN" altLang="en-US">
                <a:solidFill>
                  <a:schemeClr val="bg1"/>
                </a:solidFill>
              </a:rPr>
              <a:t>能进行深度优化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05400" y="2874010"/>
            <a:ext cx="1981200" cy="1981200"/>
          </a:xfrm>
          <a:prstGeom prst="ellipse">
            <a:avLst/>
          </a:prstGeom>
          <a:solidFill>
            <a:srgbClr val="80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5577840" y="3098800"/>
            <a:ext cx="1036320" cy="709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/>
              <a:t>不增加约束</a:t>
            </a:r>
            <a:endParaRPr lang="zh-CN" altLang="en-US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311775" y="3910330"/>
            <a:ext cx="1569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编译器能自由改变求值顺序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15580" y="2874010"/>
            <a:ext cx="1981200" cy="1981200"/>
          </a:xfrm>
          <a:prstGeom prst="ellipse">
            <a:avLst/>
          </a:prstGeom>
          <a:solidFill>
            <a:srgbClr val="80B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8288020" y="3098800"/>
            <a:ext cx="1036320" cy="709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/>
              <a:t>不引入重命名</a:t>
            </a:r>
            <a:endParaRPr lang="zh-CN" altLang="en-US" sz="36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021320" y="404876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保留代码特征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672840" y="952500"/>
            <a:ext cx="4541520" cy="853440"/>
          </a:xfrm>
          <a:prstGeom prst="roundRect">
            <a:avLst/>
          </a:prstGeom>
          <a:solidFill>
            <a:srgbClr val="CBF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64280" y="1195070"/>
            <a:ext cx="421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识别 </a:t>
            </a:r>
            <a:r>
              <a:rPr lang="en-US" altLang="zh-CN" b="1">
                <a:solidFill>
                  <a:schemeClr val="accent5"/>
                </a:solidFill>
              </a:rPr>
              <a:t>Join Points </a:t>
            </a:r>
            <a:r>
              <a:rPr lang="zh-CN" altLang="en-US" b="1">
                <a:solidFill>
                  <a:schemeClr val="accent5"/>
                </a:solidFill>
              </a:rPr>
              <a:t>并将其调用转化成</a:t>
            </a:r>
            <a:r>
              <a:rPr lang="en-US" altLang="zh-CN" b="1">
                <a:solidFill>
                  <a:schemeClr val="accent5"/>
                </a:solidFill>
              </a:rPr>
              <a:t>jump</a:t>
            </a:r>
            <a:endParaRPr lang="en-US" altLang="zh-CN" b="1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  <p:bldP spid="9" grpId="0"/>
      <p:bldP spid="10" grpId="0"/>
      <p:bldP spid="8" grpId="0" bldLvl="0" animBg="1"/>
      <p:bldP spid="12" grpId="0"/>
      <p:bldP spid="13" grpId="0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9743" y="2990422"/>
            <a:ext cx="2154702" cy="1325563"/>
          </a:xfrm>
        </p:spPr>
        <p:txBody>
          <a:bodyPr/>
          <a:lstStyle/>
          <a:p>
            <a:r>
              <a:rPr lang="zh-CN" altLang="en-US" dirty="0" smtClean="0"/>
              <a:t>目  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Join Point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是什么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在中间语言中引入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代码优化示例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主要优点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45280" y="4320540"/>
            <a:ext cx="149352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97045" y="707390"/>
            <a:ext cx="4207510" cy="1594485"/>
          </a:xfrm>
        </p:spPr>
        <p:txBody>
          <a:bodyPr/>
          <a:lstStyle/>
          <a:p>
            <a:pPr algn="l"/>
            <a:r>
              <a:rPr lang="en-US" altLang="zh-CN" dirty="0"/>
              <a:t>let f x = e4 in</a:t>
            </a:r>
            <a:endParaRPr lang="en-US" altLang="zh-CN" dirty="0"/>
          </a:p>
          <a:p>
            <a:pPr algn="l"/>
            <a:r>
              <a:rPr lang="en-US" altLang="zh-CN" dirty="0"/>
              <a:t>if e1 then { e2;f x1}</a:t>
            </a:r>
            <a:endParaRPr lang="en-US" altLang="zh-CN" dirty="0"/>
          </a:p>
          <a:p>
            <a:pPr algn="l"/>
            <a:r>
              <a:rPr lang="en-US" altLang="zh-CN" dirty="0"/>
              <a:t>         else  { e3;f x2 }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01.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语言中的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Points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简介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3062605" y="2769870"/>
            <a:ext cx="5441950" cy="371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let {f1 x = e1; f2 x=e2} in</a:t>
            </a:r>
            <a:endParaRPr lang="en-US" altLang="zh-CN" dirty="0"/>
          </a:p>
          <a:p>
            <a:pPr algn="l"/>
            <a:r>
              <a:rPr lang="en-US" altLang="zh-CN" dirty="0"/>
              <a:t>case v of</a:t>
            </a:r>
            <a:endParaRPr lang="en-US" altLang="zh-CN" dirty="0"/>
          </a:p>
          <a:p>
            <a:pPr algn="l"/>
            <a:r>
              <a:rPr lang="en-US" altLang="zh-CN" dirty="0"/>
              <a:t>       p1 → case e1 of Nothing → f1 0</a:t>
            </a:r>
            <a:endParaRPr lang="en-US" altLang="zh-CN" dirty="0"/>
          </a:p>
          <a:p>
            <a:pPr algn="l"/>
            <a:r>
              <a:rPr lang="en-US" altLang="zh-CN" dirty="0"/>
              <a:t>		          Some(x) → f2 x</a:t>
            </a:r>
            <a:endParaRPr lang="en-US" altLang="zh-CN" dirty="0"/>
          </a:p>
          <a:p>
            <a:pPr algn="l"/>
            <a:r>
              <a:rPr lang="en-US" altLang="zh-CN" dirty="0"/>
              <a:t>       p2 → case e2 of </a:t>
            </a:r>
            <a:r>
              <a:rPr lang="en-US" altLang="zh-CN" dirty="0">
                <a:sym typeface="+mn-ea"/>
              </a:rPr>
              <a:t>Nothing → f1 0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		          Some(x) → f2 x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79725" y="981710"/>
            <a:ext cx="5624830" cy="1594485"/>
          </a:xfrm>
        </p:spPr>
        <p:txBody>
          <a:bodyPr/>
          <a:lstStyle/>
          <a:p>
            <a:pPr algn="l"/>
            <a:r>
              <a:rPr lang="en-US" altLang="zh-CN" dirty="0"/>
              <a:t>case (case as of [] -&gt; Nothing </a:t>
            </a:r>
            <a:endParaRPr lang="en-US" altLang="zh-CN" dirty="0"/>
          </a:p>
          <a:p>
            <a:pPr algn="l"/>
            <a:r>
              <a:rPr lang="en-US" altLang="zh-CN" dirty="0"/>
              <a:t>		  (p:_) -&gt; Just p)</a:t>
            </a:r>
            <a:endParaRPr lang="en-US" altLang="zh-CN" dirty="0"/>
          </a:p>
          <a:p>
            <a:pPr algn="l"/>
            <a:r>
              <a:rPr lang="en-US" altLang="zh-CN" dirty="0"/>
              <a:t> of { Nothing -&gt; True; Just _ -&gt; False }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01.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语言中的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Points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简介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2879725" y="2724785"/>
            <a:ext cx="6828155" cy="215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case as of [] -&gt; case Nothing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of Nothing -&gt; True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                                                        Just _ -&gt; False </a:t>
            </a:r>
            <a:endParaRPr lang="en-US" altLang="zh-CN" dirty="0">
              <a:solidFill>
                <a:srgbClr val="0070C0"/>
              </a:solidFill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                  (p:_) -&gt;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case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Just p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of Nothing -&gt; True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  <a:p>
            <a:pPr algn="l"/>
            <a:r>
              <a:rPr lang="en-US" altLang="zh-CN" dirty="0">
                <a:solidFill>
                  <a:srgbClr val="0070C0"/>
                </a:solidFill>
                <a:sym typeface="+mn-ea"/>
              </a:rPr>
              <a:t>                                                        Just _ -&gt; False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2879725" y="4882515"/>
            <a:ext cx="5441950" cy="129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3C7926"/>
                </a:solidFill>
                <a:sym typeface="+mn-ea"/>
              </a:rPr>
              <a:t>case as of [] -&gt; True </a:t>
            </a:r>
            <a:endParaRPr lang="en-US" altLang="zh-CN" dirty="0">
              <a:solidFill>
                <a:srgbClr val="3C7926"/>
              </a:solidFill>
            </a:endParaRPr>
          </a:p>
          <a:p>
            <a:pPr algn="l"/>
            <a:r>
              <a:rPr lang="en-US" altLang="zh-CN" dirty="0">
                <a:solidFill>
                  <a:srgbClr val="3C7926"/>
                </a:solidFill>
                <a:sym typeface="+mn-ea"/>
              </a:rPr>
              <a:t>                  (p:_) -&gt; false</a:t>
            </a:r>
            <a:endParaRPr lang="en-US" altLang="zh-CN" dirty="0">
              <a:solidFill>
                <a:srgbClr val="3C7926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798320" y="73025"/>
            <a:ext cx="6660515" cy="6902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02.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Glasgow Haskell Compiler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的中间语言中引入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73742856" name="图片 10737428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869950"/>
            <a:ext cx="5174615" cy="5301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0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2043430"/>
            <a:ext cx="6315075" cy="731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35" y="1280160"/>
            <a:ext cx="6396355" cy="632460"/>
          </a:xfrm>
          <a:prstGeom prst="rect">
            <a:avLst/>
          </a:prstGeom>
        </p:spPr>
      </p:pic>
      <p:pic>
        <p:nvPicPr>
          <p:cNvPr id="-2147482619" name="图片 -21474826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365" y="2896870"/>
            <a:ext cx="4478020" cy="713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6" name="图片 -21474826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10" y="3832225"/>
            <a:ext cx="5323205" cy="176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-214748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-214748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-214748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798320" y="73025"/>
            <a:ext cx="6660515" cy="6902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02.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Glasgow Haskell Compiler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的中间语言中引入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73742857" name="图片 1073742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961390"/>
            <a:ext cx="11614150" cy="4606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798320" y="73025"/>
            <a:ext cx="6660515" cy="69024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02.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 Glasgow Haskell Compiler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的中间语言中引入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-2147482585" name="图片 -21474825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179195"/>
            <a:ext cx="11508105" cy="4102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03.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进行代码优化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71395" y="707390"/>
            <a:ext cx="4297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Let f x = rhs in</a:t>
            </a:r>
            <a:endParaRPr lang="zh-CN" altLang="en-US"/>
          </a:p>
          <a:p>
            <a:r>
              <a:rPr lang="zh-CN" altLang="en-US"/>
              <a:t>Case a of A → ... f y</a:t>
            </a:r>
            <a:endParaRPr lang="zh-CN" altLang="en-US"/>
          </a:p>
          <a:p>
            <a:r>
              <a:rPr lang="zh-CN" altLang="en-US"/>
              <a:t>                 B → ... f z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71875" y="2044700"/>
            <a:ext cx="4297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Case a of A → Let f x = rhs in ... f y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B → Let f x = rhs in ... f z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43200" y="1629410"/>
            <a:ext cx="463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应用float规则可将let放入枚举中变成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00550" y="3105150"/>
            <a:ext cx="4831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Case a of A → join f x = rhs in ... jump f yτ</a:t>
            </a:r>
            <a:endParaRPr lang="zh-CN" altLang="en-US"/>
          </a:p>
          <a:p>
            <a:r>
              <a:rPr lang="zh-CN" altLang="en-US"/>
              <a:t>                  B → join f x = rhs in ... jump f zτ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1875" y="2689860"/>
            <a:ext cx="653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因为是contify规则将普通函数转化成Join Point以节省函尾调用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64835" y="4165600"/>
            <a:ext cx="4831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Join f x = case a of A → rhs[x/y]</a:t>
            </a:r>
            <a:endParaRPr lang="zh-CN" altLang="en-US"/>
          </a:p>
          <a:p>
            <a:r>
              <a:rPr lang="zh-CN" altLang="en-US"/>
              <a:t>                                  B → rhs[x/z]</a:t>
            </a:r>
            <a:endParaRPr lang="zh-CN" altLang="en-US"/>
          </a:p>
          <a:p>
            <a:r>
              <a:rPr lang="zh-CN" altLang="en-US"/>
              <a:t>in case ... of ... → ... jump f yτ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6160" y="3750310"/>
            <a:ext cx="527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然后使用jfloat规则将Join Point提出case外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64835" y="5455920"/>
            <a:ext cx="4831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Join f x = case a of A → rhs[x/y]</a:t>
            </a:r>
            <a:endParaRPr lang="zh-CN" altLang="en-US"/>
          </a:p>
          <a:p>
            <a:r>
              <a:rPr lang="zh-CN" altLang="en-US"/>
              <a:t>                                  B → rhs[x/z]</a:t>
            </a:r>
            <a:endParaRPr lang="zh-CN" altLang="en-US"/>
          </a:p>
          <a:p>
            <a:r>
              <a:rPr lang="zh-CN" altLang="en-US"/>
              <a:t>in ... jump f yτ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22875" y="5087620"/>
            <a:ext cx="5273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用abort规则可以省略jump处的无效case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78000" y="5732780"/>
            <a:ext cx="344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Administrative Normal From →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5" grpId="0"/>
      <p:bldP spid="9" grpId="0"/>
      <p:bldP spid="8" grpId="0"/>
      <p:bldP spid="11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2194560" y="179705"/>
            <a:ext cx="4374515" cy="52768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03.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Join Point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进行代码优化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-2147482604" name="图片 -214748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894715"/>
            <a:ext cx="6901180" cy="2523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03" name="图片 -2147482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3813810"/>
            <a:ext cx="6184900" cy="2278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绿色清新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绿色清新模板</Template>
  <TotalTime>0</TotalTime>
  <Words>1612</Words>
  <Application>WPS 演示</Application>
  <PresentationFormat>宽屏</PresentationFormat>
  <Paragraphs>104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Malgun Gothic Semilight</vt:lpstr>
      <vt:lpstr>Castellar</vt:lpstr>
      <vt:lpstr>Calibri</vt:lpstr>
      <vt:lpstr>Arial</vt:lpstr>
      <vt:lpstr>Calibri Light</vt:lpstr>
      <vt:lpstr>微软雅黑</vt:lpstr>
      <vt:lpstr>Arial Unicode MS</vt:lpstr>
      <vt:lpstr>Verdana</vt:lpstr>
      <vt:lpstr>Segoe Print</vt:lpstr>
      <vt:lpstr>Times New Roman</vt:lpstr>
      <vt:lpstr>绿色清新模板</vt:lpstr>
      <vt:lpstr>Compiling without Continuation</vt:lpstr>
      <vt:lpstr>目  录</vt:lpstr>
      <vt:lpstr>Compiling without Continuation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lenovo</cp:lastModifiedBy>
  <cp:revision>163</cp:revision>
  <dcterms:created xsi:type="dcterms:W3CDTF">2017-06-10T08:03:00Z</dcterms:created>
  <dcterms:modified xsi:type="dcterms:W3CDTF">2018-06-18T07:07:40Z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