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  <p:sldId id="266" r:id="rId10"/>
    <p:sldId id="268" r:id="rId11"/>
    <p:sldId id="267" r:id="rId12"/>
    <p:sldId id="269" r:id="rId13"/>
    <p:sldId id="270" r:id="rId14"/>
    <p:sldId id="259" r:id="rId15"/>
    <p:sldId id="272" r:id="rId16"/>
    <p:sldId id="271" r:id="rId17"/>
    <p:sldId id="273" r:id="rId18"/>
    <p:sldId id="274" r:id="rId19"/>
    <p:sldId id="260" r:id="rId20"/>
    <p:sldId id="277" r:id="rId21"/>
    <p:sldId id="275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1662" autoAdjust="0"/>
  </p:normalViewPr>
  <p:slideViewPr>
    <p:cSldViewPr snapToGrid="0">
      <p:cViewPr varScale="1">
        <p:scale>
          <a:sx n="52" d="100"/>
          <a:sy n="52" d="100"/>
        </p:scale>
        <p:origin x="77" y="1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E45F4-C5F2-4D51-ABA3-19B9C199F4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32CC7828-3260-4D4A-8DFE-D17F6308235C}">
      <dgm:prSet phldrT="[文本]"/>
      <dgm:spPr/>
      <dgm:t>
        <a:bodyPr/>
        <a:lstStyle/>
        <a:p>
          <a:r>
            <a:rPr lang="en-US" altLang="zh-CN" dirty="0" smtClean="0"/>
            <a:t>PRE</a:t>
          </a:r>
          <a:endParaRPr lang="zh-CN" altLang="en-US" dirty="0"/>
        </a:p>
      </dgm:t>
    </dgm:pt>
    <dgm:pt modelId="{6D03FE6E-9675-414D-90B8-CF43D69AA639}" type="parTrans" cxnId="{C46FD822-F573-4FD7-BF4A-4CCE18B9218A}">
      <dgm:prSet/>
      <dgm:spPr/>
      <dgm:t>
        <a:bodyPr/>
        <a:lstStyle/>
        <a:p>
          <a:endParaRPr lang="zh-CN" altLang="en-US"/>
        </a:p>
      </dgm:t>
    </dgm:pt>
    <dgm:pt modelId="{5A893EE8-5357-4E5C-A06B-F48EBEF0F1FC}" type="sibTrans" cxnId="{C46FD822-F573-4FD7-BF4A-4CCE18B9218A}">
      <dgm:prSet/>
      <dgm:spPr/>
      <dgm:t>
        <a:bodyPr/>
        <a:lstStyle/>
        <a:p>
          <a:endParaRPr lang="zh-CN" altLang="en-US"/>
        </a:p>
      </dgm:t>
    </dgm:pt>
    <dgm:pt modelId="{D7247C98-3793-4BDB-B035-1B2F0115AA7C}">
      <dgm:prSet phldrT="[文本]"/>
      <dgm:spPr/>
      <dgm:t>
        <a:bodyPr/>
        <a:lstStyle/>
        <a:p>
          <a:r>
            <a:rPr lang="en-US" altLang="zh-CN" dirty="0" smtClean="0"/>
            <a:t>SSA</a:t>
          </a:r>
          <a:endParaRPr lang="zh-CN" altLang="en-US" dirty="0"/>
        </a:p>
      </dgm:t>
    </dgm:pt>
    <dgm:pt modelId="{AC130E7A-991A-400A-BED2-172E3DBEADC4}" type="parTrans" cxnId="{9FB22263-CCE6-42E5-B720-D6DF5D933BB0}">
      <dgm:prSet/>
      <dgm:spPr/>
      <dgm:t>
        <a:bodyPr/>
        <a:lstStyle/>
        <a:p>
          <a:endParaRPr lang="zh-CN" altLang="en-US"/>
        </a:p>
      </dgm:t>
    </dgm:pt>
    <dgm:pt modelId="{8EF2BBF5-CD2F-496C-8ED9-CCC85EFB1A34}" type="sibTrans" cxnId="{9FB22263-CCE6-42E5-B720-D6DF5D933BB0}">
      <dgm:prSet/>
      <dgm:spPr/>
      <dgm:t>
        <a:bodyPr/>
        <a:lstStyle/>
        <a:p>
          <a:endParaRPr lang="zh-CN" altLang="en-US"/>
        </a:p>
      </dgm:t>
    </dgm:pt>
    <dgm:pt modelId="{DA37A518-35AE-4DD4-8784-A32BBF14FAA6}">
      <dgm:prSet phldrT="[文本]"/>
      <dgm:spPr/>
      <dgm:t>
        <a:bodyPr/>
        <a:lstStyle/>
        <a:p>
          <a:r>
            <a:rPr lang="en-US" altLang="zh-CN" dirty="0" smtClean="0"/>
            <a:t>Speculative PRE</a:t>
          </a:r>
          <a:endParaRPr lang="zh-CN" altLang="en-US" dirty="0"/>
        </a:p>
      </dgm:t>
    </dgm:pt>
    <dgm:pt modelId="{7868C1D2-9861-4240-953E-D7FB88AD70E0}" type="parTrans" cxnId="{AE83279C-4304-49B5-ADF4-641CBAB3D879}">
      <dgm:prSet/>
      <dgm:spPr/>
      <dgm:t>
        <a:bodyPr/>
        <a:lstStyle/>
        <a:p>
          <a:endParaRPr lang="zh-CN" altLang="en-US"/>
        </a:p>
      </dgm:t>
    </dgm:pt>
    <dgm:pt modelId="{3E04A708-60B4-4E7C-B50C-E759C7DF8555}" type="sibTrans" cxnId="{AE83279C-4304-49B5-ADF4-641CBAB3D879}">
      <dgm:prSet/>
      <dgm:spPr/>
      <dgm:t>
        <a:bodyPr/>
        <a:lstStyle/>
        <a:p>
          <a:endParaRPr lang="zh-CN" altLang="en-US"/>
        </a:p>
      </dgm:t>
    </dgm:pt>
    <dgm:pt modelId="{740F3C00-2408-43EC-BDCD-4C2E9394F784}">
      <dgm:prSet phldrT="[文本]"/>
      <dgm:spPr/>
      <dgm:t>
        <a:bodyPr/>
        <a:lstStyle/>
        <a:p>
          <a:r>
            <a:rPr lang="en-US" altLang="zh-CN" dirty="0" smtClean="0"/>
            <a:t>Safe</a:t>
          </a:r>
          <a:endParaRPr lang="zh-CN" altLang="en-US" dirty="0"/>
        </a:p>
      </dgm:t>
    </dgm:pt>
    <dgm:pt modelId="{9E11591E-AD67-4D88-BE6F-BE4012EEA853}" type="parTrans" cxnId="{C4CAA7AC-2B27-4B5D-9049-4E0C7524701A}">
      <dgm:prSet/>
      <dgm:spPr/>
      <dgm:t>
        <a:bodyPr/>
        <a:lstStyle/>
        <a:p>
          <a:endParaRPr lang="zh-CN" altLang="en-US"/>
        </a:p>
      </dgm:t>
    </dgm:pt>
    <dgm:pt modelId="{4EA242A6-0D48-4978-B779-B457EFFED1AC}" type="sibTrans" cxnId="{C4CAA7AC-2B27-4B5D-9049-4E0C7524701A}">
      <dgm:prSet/>
      <dgm:spPr/>
      <dgm:t>
        <a:bodyPr/>
        <a:lstStyle/>
        <a:p>
          <a:endParaRPr lang="zh-CN" altLang="en-US"/>
        </a:p>
      </dgm:t>
    </dgm:pt>
    <dgm:pt modelId="{69AB7207-D5EC-4EFD-AD21-77F2C077144C}">
      <dgm:prSet phldrT="[文本]"/>
      <dgm:spPr/>
      <dgm:t>
        <a:bodyPr/>
        <a:lstStyle/>
        <a:p>
          <a:r>
            <a:rPr lang="en-US" altLang="zh-CN" dirty="0" smtClean="0"/>
            <a:t>Redundancy</a:t>
          </a:r>
          <a:endParaRPr lang="zh-CN" altLang="en-US" dirty="0"/>
        </a:p>
      </dgm:t>
    </dgm:pt>
    <dgm:pt modelId="{2FB49582-02F9-4543-A6D0-CBBAD8F0404E}" type="parTrans" cxnId="{63D59221-DFBF-4D19-8964-70DFD7C1747A}">
      <dgm:prSet/>
      <dgm:spPr/>
      <dgm:t>
        <a:bodyPr/>
        <a:lstStyle/>
        <a:p>
          <a:endParaRPr lang="zh-CN" altLang="en-US"/>
        </a:p>
      </dgm:t>
    </dgm:pt>
    <dgm:pt modelId="{FDBA1880-09FA-492B-8ACB-8BC2C79EF31F}" type="sibTrans" cxnId="{63D59221-DFBF-4D19-8964-70DFD7C1747A}">
      <dgm:prSet/>
      <dgm:spPr/>
      <dgm:t>
        <a:bodyPr/>
        <a:lstStyle/>
        <a:p>
          <a:endParaRPr lang="zh-CN" altLang="en-US"/>
        </a:p>
      </dgm:t>
    </dgm:pt>
    <dgm:pt modelId="{A60F6B8E-983F-4686-B866-80EEE8EE3EEC}">
      <dgm:prSet phldrT="[文本]"/>
      <dgm:spPr/>
      <dgm:t>
        <a:bodyPr/>
        <a:lstStyle/>
        <a:p>
          <a:r>
            <a:rPr lang="en-US" altLang="zh-CN" dirty="0" smtClean="0"/>
            <a:t>LCM</a:t>
          </a:r>
          <a:endParaRPr lang="zh-CN" altLang="en-US" dirty="0"/>
        </a:p>
      </dgm:t>
    </dgm:pt>
    <dgm:pt modelId="{38685A9F-0F71-4060-82D1-F79DA1333B7E}" type="parTrans" cxnId="{046F5847-F9B7-417F-8CBE-F2598E0CEFB7}">
      <dgm:prSet/>
      <dgm:spPr/>
      <dgm:t>
        <a:bodyPr/>
        <a:lstStyle/>
        <a:p>
          <a:endParaRPr lang="zh-CN" altLang="en-US"/>
        </a:p>
      </dgm:t>
    </dgm:pt>
    <dgm:pt modelId="{E610DC53-4D0D-4E18-B0C2-F73EDBAF06A5}" type="sibTrans" cxnId="{046F5847-F9B7-417F-8CBE-F2598E0CEFB7}">
      <dgm:prSet/>
      <dgm:spPr/>
      <dgm:t>
        <a:bodyPr/>
        <a:lstStyle/>
        <a:p>
          <a:endParaRPr lang="zh-CN" altLang="en-US"/>
        </a:p>
      </dgm:t>
    </dgm:pt>
    <dgm:pt modelId="{3A94937C-F4C4-449B-B80D-9CC266DF9256}">
      <dgm:prSet phldrT="[文本]"/>
      <dgm:spPr/>
      <dgm:t>
        <a:bodyPr/>
        <a:lstStyle/>
        <a:p>
          <a:r>
            <a:rPr lang="en-US" altLang="zh-CN" dirty="0" smtClean="0">
              <a:latin typeface="+mn-lt"/>
            </a:rPr>
            <a:t>SSAPRE</a:t>
          </a:r>
          <a:endParaRPr lang="zh-CN" altLang="en-US" dirty="0">
            <a:latin typeface="+mn-lt"/>
          </a:endParaRPr>
        </a:p>
      </dgm:t>
    </dgm:pt>
    <dgm:pt modelId="{599F8182-1BD3-410B-ACAF-1E6DD77B183E}" type="parTrans" cxnId="{75E0F7C1-2063-4A44-877D-921676C687B1}">
      <dgm:prSet/>
      <dgm:spPr/>
      <dgm:t>
        <a:bodyPr/>
        <a:lstStyle/>
        <a:p>
          <a:endParaRPr lang="zh-CN" altLang="en-US"/>
        </a:p>
      </dgm:t>
    </dgm:pt>
    <dgm:pt modelId="{6A49D012-C090-42A7-8461-4C053FC455F5}" type="sibTrans" cxnId="{75E0F7C1-2063-4A44-877D-921676C687B1}">
      <dgm:prSet/>
      <dgm:spPr/>
      <dgm:t>
        <a:bodyPr/>
        <a:lstStyle/>
        <a:p>
          <a:endParaRPr lang="zh-CN" altLang="en-US"/>
        </a:p>
      </dgm:t>
    </dgm:pt>
    <dgm:pt modelId="{B4754A83-B148-41B3-8A35-C44095DA8D32}">
      <dgm:prSet phldrT="[文本]"/>
      <dgm:spPr/>
      <dgm:t>
        <a:bodyPr/>
        <a:lstStyle/>
        <a:p>
          <a:r>
            <a:rPr lang="en-US" altLang="zh-CN" dirty="0" smtClean="0"/>
            <a:t>MC-SSAPRE</a:t>
          </a:r>
          <a:endParaRPr lang="zh-CN" altLang="en-US" dirty="0"/>
        </a:p>
      </dgm:t>
    </dgm:pt>
    <dgm:pt modelId="{851BF7C0-8E8D-40A1-9884-536D84C7E402}" type="parTrans" cxnId="{5A3E8087-058A-45DD-9BE4-82A9BEE9E478}">
      <dgm:prSet/>
      <dgm:spPr/>
      <dgm:t>
        <a:bodyPr/>
        <a:lstStyle/>
        <a:p>
          <a:endParaRPr lang="zh-CN" altLang="en-US"/>
        </a:p>
      </dgm:t>
    </dgm:pt>
    <dgm:pt modelId="{E79C6214-5C07-4F88-9FF7-988A93ED5014}" type="sibTrans" cxnId="{5A3E8087-058A-45DD-9BE4-82A9BEE9E478}">
      <dgm:prSet/>
      <dgm:spPr/>
      <dgm:t>
        <a:bodyPr/>
        <a:lstStyle/>
        <a:p>
          <a:endParaRPr lang="zh-CN" altLang="en-US"/>
        </a:p>
      </dgm:t>
    </dgm:pt>
    <dgm:pt modelId="{B53DF406-F911-4F32-A160-C016C00DBF70}">
      <dgm:prSet phldrT="[文本]"/>
      <dgm:spPr/>
      <dgm:t>
        <a:bodyPr/>
        <a:lstStyle/>
        <a:p>
          <a:r>
            <a:rPr lang="en-US" altLang="zh-CN" dirty="0" smtClean="0"/>
            <a:t>MC-PRE</a:t>
          </a:r>
          <a:endParaRPr lang="zh-CN" altLang="en-US" dirty="0"/>
        </a:p>
      </dgm:t>
    </dgm:pt>
    <dgm:pt modelId="{ECEB58FD-F9BA-4EA6-B740-6E076AE804DC}" type="parTrans" cxnId="{03640760-6060-46AB-9E1F-33ACDD04FFCF}">
      <dgm:prSet/>
      <dgm:spPr/>
      <dgm:t>
        <a:bodyPr/>
        <a:lstStyle/>
        <a:p>
          <a:endParaRPr lang="zh-CN" altLang="en-US"/>
        </a:p>
      </dgm:t>
    </dgm:pt>
    <dgm:pt modelId="{B9222C0A-118C-47CC-99A3-F450DAF7F646}" type="sibTrans" cxnId="{03640760-6060-46AB-9E1F-33ACDD04FFCF}">
      <dgm:prSet/>
      <dgm:spPr/>
      <dgm:t>
        <a:bodyPr/>
        <a:lstStyle/>
        <a:p>
          <a:endParaRPr lang="zh-CN" altLang="en-US"/>
        </a:p>
      </dgm:t>
    </dgm:pt>
    <dgm:pt modelId="{C637CCD3-B999-4E1A-AE4D-DA0F29E395E6}">
      <dgm:prSet phldrT="[文本]"/>
      <dgm:spPr/>
      <dgm:t>
        <a:bodyPr/>
        <a:lstStyle/>
        <a:p>
          <a:r>
            <a:rPr lang="el-GR" altLang="zh-CN" dirty="0" smtClean="0">
              <a:latin typeface="+mn-lt"/>
              <a:ea typeface="MS Gothic" panose="020B0609070205080204" pitchFamily="49" charset="-128"/>
            </a:rPr>
            <a:t>Φ</a:t>
          </a:r>
          <a:r>
            <a:rPr lang="en-US" altLang="zh-CN" dirty="0" smtClean="0">
              <a:latin typeface="+mn-lt"/>
              <a:ea typeface="MS Gothic" panose="020B0609070205080204" pitchFamily="49" charset="-128"/>
            </a:rPr>
            <a:t> Insert</a:t>
          </a:r>
          <a:endParaRPr lang="zh-CN" altLang="en-US" dirty="0">
            <a:latin typeface="+mn-lt"/>
          </a:endParaRPr>
        </a:p>
      </dgm:t>
    </dgm:pt>
    <dgm:pt modelId="{5B39157B-3E78-4AAA-8D40-1089575FF7C8}" type="parTrans" cxnId="{FCD55826-EB20-4644-84C7-D3E2A1ACF6D5}">
      <dgm:prSet/>
      <dgm:spPr/>
    </dgm:pt>
    <dgm:pt modelId="{A5B749CC-88E0-48BF-8934-9C8C50900163}" type="sibTrans" cxnId="{FCD55826-EB20-4644-84C7-D3E2A1ACF6D5}">
      <dgm:prSet/>
      <dgm:spPr/>
    </dgm:pt>
    <dgm:pt modelId="{520F15EC-3F3C-414D-BC39-A1771D44F669}" type="pres">
      <dgm:prSet presAssocID="{6F0E45F4-C5F2-4D51-ABA3-19B9C199F42F}" presName="linear" presStyleCnt="0">
        <dgm:presLayoutVars>
          <dgm:animLvl val="lvl"/>
          <dgm:resizeHandles val="exact"/>
        </dgm:presLayoutVars>
      </dgm:prSet>
      <dgm:spPr/>
    </dgm:pt>
    <dgm:pt modelId="{EA05A9D5-C261-4A28-96E5-3924215BB468}" type="pres">
      <dgm:prSet presAssocID="{32CC7828-3260-4D4A-8DFE-D17F6308235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4D20E3-3D7E-4B41-B487-F64BDD86EE38}" type="pres">
      <dgm:prSet presAssocID="{32CC7828-3260-4D4A-8DFE-D17F6308235C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42761A-1360-4594-AC03-22DA80C6748A}" type="pres">
      <dgm:prSet presAssocID="{D7247C98-3793-4BDB-B035-1B2F0115AA7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2668F9-DF2F-4547-971F-54FB94CB07B1}" type="pres">
      <dgm:prSet presAssocID="{D7247C98-3793-4BDB-B035-1B2F0115AA7C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D9EC89-0D97-437C-918F-97EF8609D051}" type="pres">
      <dgm:prSet presAssocID="{DA37A518-35AE-4DD4-8784-A32BBF14FAA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B4CEC8-6856-424B-B68F-D997CDE5CC27}" type="pres">
      <dgm:prSet presAssocID="{DA37A518-35AE-4DD4-8784-A32BBF14FAA6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E0F7C1-2063-4A44-877D-921676C687B1}" srcId="{D7247C98-3793-4BDB-B035-1B2F0115AA7C}" destId="{3A94937C-F4C4-449B-B80D-9CC266DF9256}" srcOrd="1" destOrd="0" parTransId="{599F8182-1BD3-410B-ACAF-1E6DD77B183E}" sibTransId="{6A49D012-C090-42A7-8461-4C053FC455F5}"/>
    <dgm:cxn modelId="{C58D47AA-5811-4C70-A256-0358C805A6D5}" type="presOf" srcId="{C637CCD3-B999-4E1A-AE4D-DA0F29E395E6}" destId="{842668F9-DF2F-4547-971F-54FB94CB07B1}" srcOrd="0" destOrd="0" presId="urn:microsoft.com/office/officeart/2005/8/layout/vList2"/>
    <dgm:cxn modelId="{41356D90-7BDC-436C-ACF3-D510924A7F9E}" type="presOf" srcId="{A60F6B8E-983F-4686-B866-80EEE8EE3EEC}" destId="{3B4D20E3-3D7E-4B41-B487-F64BDD86EE38}" srcOrd="0" destOrd="2" presId="urn:microsoft.com/office/officeart/2005/8/layout/vList2"/>
    <dgm:cxn modelId="{046F5847-F9B7-417F-8CBE-F2598E0CEFB7}" srcId="{32CC7828-3260-4D4A-8DFE-D17F6308235C}" destId="{A60F6B8E-983F-4686-B866-80EEE8EE3EEC}" srcOrd="2" destOrd="0" parTransId="{38685A9F-0F71-4060-82D1-F79DA1333B7E}" sibTransId="{E610DC53-4D0D-4E18-B0C2-F73EDBAF06A5}"/>
    <dgm:cxn modelId="{5A3E8087-058A-45DD-9BE4-82A9BEE9E478}" srcId="{DA37A518-35AE-4DD4-8784-A32BBF14FAA6}" destId="{B4754A83-B148-41B3-8A35-C44095DA8D32}" srcOrd="1" destOrd="0" parTransId="{851BF7C0-8E8D-40A1-9884-536D84C7E402}" sibTransId="{E79C6214-5C07-4F88-9FF7-988A93ED5014}"/>
    <dgm:cxn modelId="{C91001B4-D10E-40BD-B057-22D1105345FD}" type="presOf" srcId="{DA37A518-35AE-4DD4-8784-A32BBF14FAA6}" destId="{B7D9EC89-0D97-437C-918F-97EF8609D051}" srcOrd="0" destOrd="0" presId="urn:microsoft.com/office/officeart/2005/8/layout/vList2"/>
    <dgm:cxn modelId="{854DA0BC-F6A8-4145-859A-F07D553CF006}" type="presOf" srcId="{B4754A83-B148-41B3-8A35-C44095DA8D32}" destId="{A8B4CEC8-6856-424B-B68F-D997CDE5CC27}" srcOrd="0" destOrd="1" presId="urn:microsoft.com/office/officeart/2005/8/layout/vList2"/>
    <dgm:cxn modelId="{F855CC2E-2B84-492F-904C-2841AF1285B2}" type="presOf" srcId="{740F3C00-2408-43EC-BDCD-4C2E9394F784}" destId="{3B4D20E3-3D7E-4B41-B487-F64BDD86EE38}" srcOrd="0" destOrd="1" presId="urn:microsoft.com/office/officeart/2005/8/layout/vList2"/>
    <dgm:cxn modelId="{63D59221-DFBF-4D19-8964-70DFD7C1747A}" srcId="{32CC7828-3260-4D4A-8DFE-D17F6308235C}" destId="{69AB7207-D5EC-4EFD-AD21-77F2C077144C}" srcOrd="0" destOrd="0" parTransId="{2FB49582-02F9-4543-A6D0-CBBAD8F0404E}" sibTransId="{FDBA1880-09FA-492B-8ACB-8BC2C79EF31F}"/>
    <dgm:cxn modelId="{C4CAA7AC-2B27-4B5D-9049-4E0C7524701A}" srcId="{32CC7828-3260-4D4A-8DFE-D17F6308235C}" destId="{740F3C00-2408-43EC-BDCD-4C2E9394F784}" srcOrd="1" destOrd="0" parTransId="{9E11591E-AD67-4D88-BE6F-BE4012EEA853}" sibTransId="{4EA242A6-0D48-4978-B779-B457EFFED1AC}"/>
    <dgm:cxn modelId="{C46FD822-F573-4FD7-BF4A-4CCE18B9218A}" srcId="{6F0E45F4-C5F2-4D51-ABA3-19B9C199F42F}" destId="{32CC7828-3260-4D4A-8DFE-D17F6308235C}" srcOrd="0" destOrd="0" parTransId="{6D03FE6E-9675-414D-90B8-CF43D69AA639}" sibTransId="{5A893EE8-5357-4E5C-A06B-F48EBEF0F1FC}"/>
    <dgm:cxn modelId="{660DC416-34B6-4F1A-B288-2B5201C66553}" type="presOf" srcId="{69AB7207-D5EC-4EFD-AD21-77F2C077144C}" destId="{3B4D20E3-3D7E-4B41-B487-F64BDD86EE38}" srcOrd="0" destOrd="0" presId="urn:microsoft.com/office/officeart/2005/8/layout/vList2"/>
    <dgm:cxn modelId="{AE83279C-4304-49B5-ADF4-641CBAB3D879}" srcId="{6F0E45F4-C5F2-4D51-ABA3-19B9C199F42F}" destId="{DA37A518-35AE-4DD4-8784-A32BBF14FAA6}" srcOrd="2" destOrd="0" parTransId="{7868C1D2-9861-4240-953E-D7FB88AD70E0}" sibTransId="{3E04A708-60B4-4E7C-B50C-E759C7DF8555}"/>
    <dgm:cxn modelId="{03640760-6060-46AB-9E1F-33ACDD04FFCF}" srcId="{DA37A518-35AE-4DD4-8784-A32BBF14FAA6}" destId="{B53DF406-F911-4F32-A160-C016C00DBF70}" srcOrd="0" destOrd="0" parTransId="{ECEB58FD-F9BA-4EA6-B740-6E076AE804DC}" sibTransId="{B9222C0A-118C-47CC-99A3-F450DAF7F646}"/>
    <dgm:cxn modelId="{3B95D5F5-C37E-4A7D-95D1-E45DE69BAAA2}" type="presOf" srcId="{B53DF406-F911-4F32-A160-C016C00DBF70}" destId="{A8B4CEC8-6856-424B-B68F-D997CDE5CC27}" srcOrd="0" destOrd="0" presId="urn:microsoft.com/office/officeart/2005/8/layout/vList2"/>
    <dgm:cxn modelId="{9FB22263-CCE6-42E5-B720-D6DF5D933BB0}" srcId="{6F0E45F4-C5F2-4D51-ABA3-19B9C199F42F}" destId="{D7247C98-3793-4BDB-B035-1B2F0115AA7C}" srcOrd="1" destOrd="0" parTransId="{AC130E7A-991A-400A-BED2-172E3DBEADC4}" sibTransId="{8EF2BBF5-CD2F-496C-8ED9-CCC85EFB1A34}"/>
    <dgm:cxn modelId="{AC830A81-9A84-4DFF-86B9-27ECB8EA20FD}" type="presOf" srcId="{32CC7828-3260-4D4A-8DFE-D17F6308235C}" destId="{EA05A9D5-C261-4A28-96E5-3924215BB468}" srcOrd="0" destOrd="0" presId="urn:microsoft.com/office/officeart/2005/8/layout/vList2"/>
    <dgm:cxn modelId="{FCD55826-EB20-4644-84C7-D3E2A1ACF6D5}" srcId="{D7247C98-3793-4BDB-B035-1B2F0115AA7C}" destId="{C637CCD3-B999-4E1A-AE4D-DA0F29E395E6}" srcOrd="0" destOrd="0" parTransId="{5B39157B-3E78-4AAA-8D40-1089575FF7C8}" sibTransId="{A5B749CC-88E0-48BF-8934-9C8C50900163}"/>
    <dgm:cxn modelId="{3112FDAC-EA2F-4A10-B02A-64817E88F938}" type="presOf" srcId="{D7247C98-3793-4BDB-B035-1B2F0115AA7C}" destId="{4B42761A-1360-4594-AC03-22DA80C6748A}" srcOrd="0" destOrd="0" presId="urn:microsoft.com/office/officeart/2005/8/layout/vList2"/>
    <dgm:cxn modelId="{67096858-5751-4FE4-9529-FF0CF5D55848}" type="presOf" srcId="{3A94937C-F4C4-449B-B80D-9CC266DF9256}" destId="{842668F9-DF2F-4547-971F-54FB94CB07B1}" srcOrd="0" destOrd="1" presId="urn:microsoft.com/office/officeart/2005/8/layout/vList2"/>
    <dgm:cxn modelId="{C630B3C7-CD89-4EEA-B9B2-ABF12A2B7044}" type="presOf" srcId="{6F0E45F4-C5F2-4D51-ABA3-19B9C199F42F}" destId="{520F15EC-3F3C-414D-BC39-A1771D44F669}" srcOrd="0" destOrd="0" presId="urn:microsoft.com/office/officeart/2005/8/layout/vList2"/>
    <dgm:cxn modelId="{631F8F98-F619-4D29-A70A-C3E176FF6D50}" type="presParOf" srcId="{520F15EC-3F3C-414D-BC39-A1771D44F669}" destId="{EA05A9D5-C261-4A28-96E5-3924215BB468}" srcOrd="0" destOrd="0" presId="urn:microsoft.com/office/officeart/2005/8/layout/vList2"/>
    <dgm:cxn modelId="{CD0F4352-4EEF-4CA1-A9BE-8C552D3DF925}" type="presParOf" srcId="{520F15EC-3F3C-414D-BC39-A1771D44F669}" destId="{3B4D20E3-3D7E-4B41-B487-F64BDD86EE38}" srcOrd="1" destOrd="0" presId="urn:microsoft.com/office/officeart/2005/8/layout/vList2"/>
    <dgm:cxn modelId="{EC9BB417-5563-4C21-B713-D1BDCF3C87E2}" type="presParOf" srcId="{520F15EC-3F3C-414D-BC39-A1771D44F669}" destId="{4B42761A-1360-4594-AC03-22DA80C6748A}" srcOrd="2" destOrd="0" presId="urn:microsoft.com/office/officeart/2005/8/layout/vList2"/>
    <dgm:cxn modelId="{0162EE72-16CC-47E1-93FD-17313C55FA45}" type="presParOf" srcId="{520F15EC-3F3C-414D-BC39-A1771D44F669}" destId="{842668F9-DF2F-4547-971F-54FB94CB07B1}" srcOrd="3" destOrd="0" presId="urn:microsoft.com/office/officeart/2005/8/layout/vList2"/>
    <dgm:cxn modelId="{C490CFD5-FD17-4D4A-B735-9D7EA675228D}" type="presParOf" srcId="{520F15EC-3F3C-414D-BC39-A1771D44F669}" destId="{B7D9EC89-0D97-437C-918F-97EF8609D051}" srcOrd="4" destOrd="0" presId="urn:microsoft.com/office/officeart/2005/8/layout/vList2"/>
    <dgm:cxn modelId="{301E5634-1C75-4E17-A158-C52592671F1B}" type="presParOf" srcId="{520F15EC-3F3C-414D-BC39-A1771D44F669}" destId="{A8B4CEC8-6856-424B-B68F-D997CDE5CC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5A9D5-C261-4A28-96E5-3924215BB468}">
      <dsp:nvSpPr>
        <dsp:cNvPr id="0" name=""/>
        <dsp:cNvSpPr/>
      </dsp:nvSpPr>
      <dsp:spPr>
        <a:xfrm>
          <a:off x="0" y="15848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PRE</a:t>
          </a:r>
          <a:endParaRPr lang="zh-CN" altLang="en-US" sz="2600" kern="1200" dirty="0"/>
        </a:p>
      </dsp:txBody>
      <dsp:txXfrm>
        <a:off x="30442" y="46290"/>
        <a:ext cx="10454716" cy="562726"/>
      </dsp:txXfrm>
    </dsp:sp>
    <dsp:sp modelId="{3B4D20E3-3D7E-4B41-B487-F64BDD86EE38}">
      <dsp:nvSpPr>
        <dsp:cNvPr id="0" name=""/>
        <dsp:cNvSpPr/>
      </dsp:nvSpPr>
      <dsp:spPr>
        <a:xfrm>
          <a:off x="0" y="639458"/>
          <a:ext cx="105156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Redundancy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Safe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LCM</a:t>
          </a:r>
          <a:endParaRPr lang="zh-CN" altLang="en-US" sz="2000" kern="1200" dirty="0"/>
        </a:p>
      </dsp:txBody>
      <dsp:txXfrm>
        <a:off x="0" y="639458"/>
        <a:ext cx="10515600" cy="1049490"/>
      </dsp:txXfrm>
    </dsp:sp>
    <dsp:sp modelId="{4B42761A-1360-4594-AC03-22DA80C6748A}">
      <dsp:nvSpPr>
        <dsp:cNvPr id="0" name=""/>
        <dsp:cNvSpPr/>
      </dsp:nvSpPr>
      <dsp:spPr>
        <a:xfrm>
          <a:off x="0" y="168894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SSA</a:t>
          </a:r>
          <a:endParaRPr lang="zh-CN" altLang="en-US" sz="2600" kern="1200" dirty="0"/>
        </a:p>
      </dsp:txBody>
      <dsp:txXfrm>
        <a:off x="30442" y="1719391"/>
        <a:ext cx="10454716" cy="562726"/>
      </dsp:txXfrm>
    </dsp:sp>
    <dsp:sp modelId="{842668F9-DF2F-4547-971F-54FB94CB07B1}">
      <dsp:nvSpPr>
        <dsp:cNvPr id="0" name=""/>
        <dsp:cNvSpPr/>
      </dsp:nvSpPr>
      <dsp:spPr>
        <a:xfrm>
          <a:off x="0" y="231255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l-GR" altLang="zh-CN" sz="2000" kern="1200" dirty="0" smtClean="0">
              <a:latin typeface="+mn-lt"/>
              <a:ea typeface="MS Gothic" panose="020B0609070205080204" pitchFamily="49" charset="-128"/>
            </a:rPr>
            <a:t>Φ</a:t>
          </a:r>
          <a:r>
            <a:rPr lang="en-US" altLang="zh-CN" sz="2000" kern="1200" dirty="0" smtClean="0">
              <a:latin typeface="+mn-lt"/>
              <a:ea typeface="MS Gothic" panose="020B0609070205080204" pitchFamily="49" charset="-128"/>
            </a:rPr>
            <a:t> Insert</a:t>
          </a:r>
          <a:endParaRPr lang="zh-CN" alt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>
              <a:latin typeface="+mn-lt"/>
            </a:rPr>
            <a:t>SSAPRE</a:t>
          </a:r>
          <a:endParaRPr lang="zh-CN" altLang="en-US" sz="2000" kern="1200" dirty="0">
            <a:latin typeface="+mn-lt"/>
          </a:endParaRPr>
        </a:p>
      </dsp:txBody>
      <dsp:txXfrm>
        <a:off x="0" y="2312559"/>
        <a:ext cx="10515600" cy="699660"/>
      </dsp:txXfrm>
    </dsp:sp>
    <dsp:sp modelId="{B7D9EC89-0D97-437C-918F-97EF8609D051}">
      <dsp:nvSpPr>
        <dsp:cNvPr id="0" name=""/>
        <dsp:cNvSpPr/>
      </dsp:nvSpPr>
      <dsp:spPr>
        <a:xfrm>
          <a:off x="0" y="301221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 kern="1200" dirty="0" smtClean="0"/>
            <a:t>Speculative PRE</a:t>
          </a:r>
          <a:endParaRPr lang="zh-CN" altLang="en-US" sz="2600" kern="1200" dirty="0"/>
        </a:p>
      </dsp:txBody>
      <dsp:txXfrm>
        <a:off x="30442" y="3042661"/>
        <a:ext cx="10454716" cy="562726"/>
      </dsp:txXfrm>
    </dsp:sp>
    <dsp:sp modelId="{A8B4CEC8-6856-424B-B68F-D997CDE5CC27}">
      <dsp:nvSpPr>
        <dsp:cNvPr id="0" name=""/>
        <dsp:cNvSpPr/>
      </dsp:nvSpPr>
      <dsp:spPr>
        <a:xfrm>
          <a:off x="0" y="363582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MC-PRE</a:t>
          </a:r>
          <a:endParaRPr lang="zh-CN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2000" kern="1200" dirty="0" smtClean="0"/>
            <a:t>MC-SSAPRE</a:t>
          </a:r>
          <a:endParaRPr lang="zh-CN" altLang="en-US" sz="2000" kern="1200" dirty="0"/>
        </a:p>
      </dsp:txBody>
      <dsp:txXfrm>
        <a:off x="0" y="3635829"/>
        <a:ext cx="10515600" cy="699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/>
  <inkml:traceGroup>
    <inkml:annotationXML>
      <emma:emma xmlns:emma="http://www.w3.org/2003/04/emma" version="1.0">
        <emma:interpretation id="{5A20BB9E-58D7-4F56-BC51-64EE1BB483CB}" emma:medium="tactile" emma:mode="ink">
          <msink:context xmlns:msink="http://schemas.microsoft.com/ink/2010/main" type="writingRegion" rotatedBoundingBox="30674,2786 33616,3060 33521,4086 30578,3812"/>
        </emma:interpretation>
      </emma:emma>
    </inkml:annotationXML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09T17:31:20.588"/>
    </inkml:context>
    <inkml:brush xml:id="br0">
      <inkml:brushProperty name="width" value="0.16667" units="cm"/>
      <inkml:brushProperty name="height" value="0.1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11FF88AC-D3AB-4F27-BF30-7E6AD1CABA9B}" emma:medium="tactile" emma:mode="ink">
          <msink:context xmlns:msink="http://schemas.microsoft.com/ink/2010/main" type="writingRegion" rotatedBoundingBox="23807,1949 33083,2299 32951,5786 23676,5436"/>
        </emma:interpretation>
      </emma:emma>
    </inkml:annotationXML>
    <inkml:traceGroup>
      <inkml:annotationXML>
        <emma:emma xmlns:emma="http://www.w3.org/2003/04/emma" version="1.0">
          <emma:interpretation id="{946082BB-0EB2-4D3D-AF95-41718A5CE1BA}" emma:medium="tactile" emma:mode="ink">
            <msink:context xmlns:msink="http://schemas.microsoft.com/ink/2010/main" type="paragraph" rotatedBoundingBox="23807,1949 33083,2299 32997,4578 23721,42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66E4E0-7019-4AE3-85CF-518B8D387CD7}" emma:medium="tactile" emma:mode="ink">
              <msink:context xmlns:msink="http://schemas.microsoft.com/ink/2010/main" type="line" rotatedBoundingBox="23807,1949 33083,2299 32997,4578 23721,4227"/>
            </emma:interpretation>
          </emma:emma>
        </inkml:annotationXML>
        <inkml:traceGroup>
          <inkml:annotationXML>
            <emma:emma xmlns:emma="http://www.w3.org/2003/04/emma" version="1.0">
              <emma:interpretation id="{0525ADD0-EE60-4859-9310-86BD77C15EE0}" emma:medium="tactile" emma:mode="ink">
                <msink:context xmlns:msink="http://schemas.microsoft.com/ink/2010/main" type="inkWord" rotatedBoundingBox="23796,2247 26363,2344 26294,4169 23727,407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-1871-3349 147 0,'-7'4'192'0,"1"0"-44"15,0 0-16-15,0-2 45 0,0 0-62 16,0 0 84-16,2 0-89 0,2-2-13 15,2 0-9-15,2 0-7 0,2-2-5 0,2 0-4 16,10 0-6-16,15-2-13 0,63-17-10 16,-62 13-9-16,1 0-9 0,-1 2-8 15,-3 2-5-15,2 2-5 0,-3 0-1 16,-1 0-2-16,-5 2 1 0,-2-2-2 16,-3 4 0-16,-3-2-33 0,-4-2-25 15,-2 4-29-15,-6 0-46 0,-4 0-127 16,0-2-17-16,0 2-14 0,-2 0-132 15</inkml:trace>
          <inkml:trace contextRef="#ctx0" brushRef="#br0" timeOffset="482.7132">-2124-3323 404 0,'-19'23'146'16,"1"-3"0"-16,-2 11 24 0,3 7-75 0,7 11 0 15,-2 7 0-15,6 5-21 16,-4 4-15-16,1 9-9 0,-1 1-7 0,-2 1-7 16,0-3-5-16,-5-6-6 0,3 5-4 15,0 3-6-15,-2 5-5 0,1-4-3 16,1-7-1-16,4-4-1 0,-2-5-3 16,3-12-22-16,3-11-22 0,2-12-126 15,4-11-51-15,0-10 36 0,6-6-188 16</inkml:trace>
          <inkml:trace contextRef="#ctx0" brushRef="#br0" timeOffset="204.452">-2243-2825 573 0,'-4'8'212'0,"0"-2"-135"16,2-1 84-16,2-5-111 0,2 0-8 15,2 0-15-15,5 0-17 0,27 2 21 0,72 4-2 16,-51-6-6-16,5-8-4 16,-1 3-4-16,-2 1-3 0,-6-2 0 0,-6 0-2 15,-4 0-3-15,-9-4-2 0,-5 4-116 16,-5-4-75-16,-5 3 67 0,-1 1-164 16</inkml:trace>
          <inkml:trace contextRef="#ctx0" brushRef="#br0" timeOffset="1161.9532">-1682-2651 159 0,'8'79'164'0,"-24"-56"-87"0,2-3 23 16,3-1-1-16,1 3-55 0,2 7-8 15,-2 1-7-15,2 1 16 0,0 6-2 16,4 1-3-16,-1 3 0 0,3 4 1 0,2-8-1 15,5 0-1-15,-1-5-3 0,4-5-11 16,-4-7-4-16,6-3-5 0,0-11-1 16,4 2-3-16,1-8-2 0,3-6-3 15,0-2 0-15,7-11-1 0,-5-5 1 16,5-1-2-16,1-16-1 0,1-2-1 16,-3-6 0-16,1 0-1 0,-5 7-1 15,5-1 1-15,-3-2-1 0,-2 12 1 0,-3 3 0 16,1 1-1-16,-4 7 1 0,3 1 0 15,-5 1 1-15,-2 5-1 0,-4 3 1 16,-2 2 1-16,0 4 2 0,-2 4 1 16,-4 0 0-16,0 2 1 0,0 0 0 15,0 2-1-15,0 2 1 0,-2 2-2 16,0 0 0-16,-6 13 1 0,-29 64-1 16,27-54 0-16,0-3-1 0,-1 7-1 15,3 2-1-15,2 3-1 0,2-3-1 0,2 2-1 16,2 2 0-16,4-9 0 0,2-1 0 15,4-5-1-15,2-9-2 0,7-1-47 16,3-12-131-16,8-4-4 0,1-12 17 16,8-11-213-16</inkml:trace>
          <inkml:trace contextRef="#ctx0" brushRef="#br0" timeOffset="2016.3783">-769-3296 174 0,'-6'-6'170'0,"2"-5"-27"16,4 5-3-16,-2 0 6 0,0 4-56 0,0 0-13 15,0 0-1-15,0 2-22 0,0 0-23 16,0 2-6-16,0 0-11 0,0 4-6 15,-2 2-2-15,-4 25-2 0,-19 73 0 16,17-55-1-16,-4 6 0 0,-1 5-1 16,1-1-1-16,-2 6-1 0,2 1 2 15,-7-7-1-15,5 2 0 0,-2-2-1 16,-1-4 1-16,7 13-1 0,-4-9 0 16,3 6 1-16,7-5-1 0,0-3 0 0,2-10 0 15,8 0-1-15,-4-16 0 0,10-7-3 16,1-12-15-16,3-8-15 0,4-6-63 15,5-8-71-15,-1-8 42 0,5-11-121 16</inkml:trace>
          <inkml:trace contextRef="#ctx0" brushRef="#br0" timeOffset="2457.9769">-373-3407 410 0,'-12'9'108'0,"-7"1"13"16,5 6 16-16,0 0-78 0,-5 3 2 15,5-1 7-15,0 7-10 0,0 3-16 16,1 7-23-16,3 14 8 0,-2 6-7 16,0 6-7-16,0 3-7 0,-5 3-2 0,1 2-4 15,0 1 2-15,-5-5-1 0,3-2 1 16,0-1-1-16,1 1 0 0,5 0 0 15,4 5-1-15,-2-9 1 0,4-8-1 16,3-2 0-16,3-6-1 0,5-3 0 16,1-17 1-16,4-15-1 0,8-8 0 15,5-12-18-15,-1-13-27 0,0-5-57 16,3-11-62-16,-1 0 32 0,1-2-135 0</inkml:trace>
        </inkml:traceGroup>
        <inkml:traceGroup>
          <inkml:annotationXML>
            <emma:emma xmlns:emma="http://www.w3.org/2003/04/emma" version="1.0">
              <emma:interpretation id="{485507A0-4001-4A47-A304-B308507B52A1}" emma:medium="tactile" emma:mode="ink">
                <msink:context xmlns:msink="http://schemas.microsoft.com/ink/2010/main" type="inkWord" rotatedBoundingBox="27036,2071 32086,2262 32034,3658 26983,346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5733.3036">1373-2682 128 0,'-4'4'152'0,"0"0"-51"0,-1 0 18 15,3 2-47-15,0 0 62 0,0 0-61 16,0 0-3-16,2 3-1 0,0-1-10 16,2 2-21-16,0-2-8 0,2-2-6 15,1 0-7-15,1 0-5 0,4 1-7 16,12 3 1-16,62 18-2 0,-64-38 0 15,1-2-1-15,-1-2-1 0,-2-5 1 16,1-1-1-16,-7-3 0 0,0-1 0 0,-2 4 0 16,-1-1-1-16,-3-3 1 0,-2 5 0 15,-6 1 0-15,0 2 1 0,-4-1 0 16,2 5 0-16,-7 2 1 0,-1 2 0 16,-2 0 0-16,0 4-1 0,-5 4 0 15,-1 0 0-15,-5 8 0 0,3 0 2 16,-3 6 2-16,1 7 3 0,-1-1 2 15,1 6 3-15,2 5 4 0,1 2 2 0,1 1 2 16,1 3 1-16,5 0-5 0,4-3-3 16,4 3-2-16,4-4-4 0,0-1-4 15,8-5-4-15,2-1-4 0,4 3 2 16,7-3 0-16,-1-11 0 0,4-5-1 16,9-10-5-16,4-6-16 0,1-2 4 15,3-11-178-15,4-3 99 0,-2 1-116 16</inkml:trace>
          <inkml:trace contextRef="#ctx0" brushRef="#br0" timeOffset="4603.7805">639-3319 338 0,'-2'-6'125'16,"0"0"-9"-16,0 2 25 0,0 0-54 15,0 0-11-15,2 2 0 0,0 2-7 16,-2 2-18-16,0 2-8 0,0 2-6 15,-2 31-8-15,-15 79-5 0,11-57-6 16,-6 7-148-16,0 3 144 0,-1 2 144 0,-5 1 143 16,2-5-296-16,-3-8-1 0,-1 0-1 15,4-6 146-15,-3-4-148 0,5 2-148 16,2-8-155-16,-1-4 275 0,5-8-20 16,2-7-29-16,4-8-59 0,2-9-50 15,6-9 7-15,2-15-88 0</inkml:trace>
          <inkml:trace contextRef="#ctx0" brushRef="#br0" timeOffset="5168.2719">740-3461 335 0,'2'0'115'0,"-2"0"-44"0,3 2 37 16,-3-2-62-16,0 0-12 0,2 0 1 15,0 0 1-15,0 2 8 0,2 0-3 16,2 2 4-16,2 0 4 0,8 4 2 15,68 45-3-15,-58-37-4 0,3 3-8 16,0-3-7-16,1 4-6 0,3 1-6 0,-5 3-4 16,3 1-3-16,-7 5-4 0,-1 5-2 15,-5-2 0-15,-4 12 0 0,-5-3 0 16,-7-3 0-16,-6 2 1 0,-9-6-1 16,1-3 1-16,-10 5-1 0,-11-13 1 15,-4 7-1-15,-3-4-1 0,-3-3 1 16,-2-4-1-16,2 1 0 0,0-3-1 15,6-2 0-15,5-5 0 0,1-1 0 0,3-4 1 16,3 4-1-16,3-6 0 0,3-4-1 16,5-2 1-16,0 0 1 0,8 2 2 15,4 0-1-15,4-6 2 0,-2 6 2 16,0 0 4-16,2 0 0 0,2 0-2 16,2 2 0-16,4 2 0 0,15 10-1 15,60 48-3-15,-52-40-2 0,-2 1 0 16,-1 1 0-16,-1-4-2 0,-1 1 1 15,5 1-2-15,-7 1 1 0,-1-1-1 0,-5-4-2 16,-3-1-1-16,-3-1-75 0,-2-6-127 16,-6-2 90-16,0-10-148 0</inkml:trace>
          <inkml:trace contextRef="#ctx0" brushRef="#br0" timeOffset="6526.8128">2091-2617 337 0,'-11'-8'207'15,"-9"-6"-86"-15,-62-46 37 0,62 48-48 16,-9 2-13-16,5 2-16 0,-9 0-19 16,5 2 9-16,1 1-15 0,3 7-9 15,1 5-11-15,5 1-10 0,-2 4-9 0,3 6-5 16,-3 1-3-16,2 7 1 15,-1-1 1-15,3 3 1 0,2 1 0 0,1-5 2 16,5 1-2-16,6 1 0 0,2-9-3 16,2 1-2-16,2 0-3 0,4-1-1 15,3-3 0-15,1-2-1 0,2-8 2 16,5 0 0-16,5-6 0 0,2-4 1 16,1-6 1-16,10 0-1 0,1-9-1 15,5 3 0-15,-6-9-1 0,2-3 0 0,4-7-1 16,-3 0 0-16,-5-3 0 15,2-5 0-15,-5 0-1 0,5-2 0 0,-6-2 0 16,-1-6-1-16,-1-10 0 0,-3-1 0 16,-3-3 0-16,1 2 1 0,-3 1-1 15,1 3 0-15,-2 10 1 0,-1 6-1 16,-1 9 0-16,-1 3 1 0,-7 0-1 16,-2 9 1-16,0 7-1 0,-6 3 1 15,-2 4 0-15,0 8 0 0,-6 6 0 16,-2 4-1-16,6-6 1 0,-2 2-1 0,0 2 0 15,-3 2 0-15,-7 12 0 0,-53 70 0 16,44-55-1-16,1-1 1 0,0 9 0 16,-3 2 0-16,-1 10 0 0,-1 6 0 15,1 7 1-15,1-1 0 0,1 6-1 16,-5-6 0-16,9-1-1 0,-1-3 0 16,7-4 1-16,2-6-1 0,2-2-1 15,8-6 1-15,10-5-2 0,2-5 0 0,8-8-9 16,5-13-27-16,3-2-50 0,11-6-141 15,0-4 84-15,-1-8-168 0</inkml:trace>
          <inkml:trace contextRef="#ctx0" brushRef="#br0" timeOffset="7666.2364">2492-2739 126 0,'0'-4'164'16,"-2"-1"-22"-16,2 1-19 0,-2 2-5 15,0 2-20-15,0 0-27 0,0 0-9 16,0 0-19-16,0 2 1 0,0 0-4 16,0 2-6-16,0 3-4 0,0-1 7 15,0 10-12-15,-4 9-1 0,-17 64-2 0,13-60-3 16,4 3-4-16,-2 1-3 0,4 0-4 15,2-3-2-15,-2 3-2 0,4-2-3 16,-2-5 1-16,12-8-1 0,4-5-1 16,-2-7 1-16,5-4 0 0,5-10 0 15,5-11 1-15,7-3 0 0,-5-1 0 16,3-3 0-16,3-3 0 0,4 3 0 16,2-1 1-16,-1-1-2 0,-3 1 1 0,2-1 0 15,-6 1 0-15,1 1-1 0,-3 1 1 16,-9 1 0-16,-5 3 0 0,-1 5 0 15,-10 6 1-15,2 0 1 0,-8 3 0 16,-2 3 0-16,-2 2-1 0,2 2 0 16,0 0 0-16,-2 0-1 0,-2 2 0 15,0 2-1-15,-3 5 0 0,-5 19 0 16,-69 66-1-16,62-61 0 0,-3 1 0 16,7-1 0-16,-1 2 0 0,8-3-1 15,6-1 1-15,6 1-1 0,4-3 0 0,10 0 1 16,5-9 0-16,3-8-1 0,7-6 0 15,1-8 0-15,1-10-8 0,6 0-17 16,-5-13-29-16,-1 1-58 0,-2-1-76 16,-5 1 34-16,1 4-130 0</inkml:trace>
          <inkml:trace contextRef="#ctx0" brushRef="#br0" timeOffset="8096.0857">3206-2623 209 0,'14'-65'223'16,"-20"65"-104"-16,0 2 8 0,0 0-8 15,4-2-57-15,0 2-22 0,0 0-5 16,-2 2-4-16,0 2-3 0,0 2-2 16,-2 13-1-16,-25 62-5 0,23-60-3 0,2 3 2 15,0-6 0-15,-3 3-1 0,5-3 1 16,2 3-2-16,-2-7-4 0,0-2-3 15,2-1-2-15,4-7-2 0,4-8 0 16,2 0-1-16,-8 0-1 0,2-3 1 16,1-1 0-16,1 0 0 0,2-2-11 15,6-8-10-15,63-74-9 0,-52 61-11 16,-1 5-9-16,3-5 46 0,-1 1 46 16,3 1-37-16,-7 3-37 0,3 8 54 0,-3-1 10 15,-2 7 10-15,-1 6-47 0,-1 4-47 16,-4 4 49-16,-2 4 49 0,-3 4-43 15,-5 5 3-15,-4-1 1 0,-3 9 0 16,-3-1 1-16,2 5-1 0,-4-3-1 16,-2 3-6-16,4-3 0 0,1 5-2 15,3-7-1-15,0 1 0 0,2-1-2 16,4-3-2-16,6-1-24 0,5 0-39 0,3-5-120 16,6-3-9-16,3-6 5 0,1-8-184 15</inkml:trace>
          <inkml:trace contextRef="#ctx0" brushRef="#br0" timeOffset="8780.0003">4167-2599 62 0,'-2'-2'50'16,"-2"-2"19"-16,0 0 7 0,-3 0 12 15,3 0-7-15,0 0 6 0,-2 0 3 16,0 0-3-16,0-2-6 0,0 0-11 16,0-1-12-16,0 3 1 0,-1 0-1 0,1 0-3 15,-2 0-5-15,0 2-5 0,-2 0-3 16,0 2-5-16,-9 2-5 0,-62 27-6 15,56-13-4-15,-5-4-4 0,-3 9-1 16,2-1-1-16,-9 2-3 0,-3 3-1 16,4-1-1-16,-2 1 2 0,9 5-1 15,3 7 0-15,5-4-1 0,7 5 0 16,11-3-2-16,8 2-2 0,10-5-2 0,9-11-3 16,3-11-1-16,11-6-1 0,10-12 1 15,-2-12 0-15,8-13 2 0,2-6-1 16,-2-4 1-16,0-4-1 0,-2-1 0 15,-5-8-2-15,7 8 0 0,-10-3-2 16,0 0-1-16,-2-7 1 0,6 1-2 16,0-8 2-16,1 0-1 0,1-7 1 15,4-3 1-15,-4 2 1 0,0 1 0 16,-6 1 0-16,-2 6 1 0,-15 7 0 0,1 14 1 16,-11 9 1-16,-6 6 0 0,-4 9 1 15,-4 10 0-15,-10 6 0 0,0 6 0 16,-9 4-1-16,-1 4-1 0,-4 8 0 15,-3 5 0-15,-4 1-1 0,-1 7 2 16,3 1 2-16,-1 9 1 0,1 10 2 16,1 4 1-16,-1 11 0 0,2 3 1 15,-1 8-1-15,3 3-1 0,-1 4 0 0,-1-5-2 16,7-1-2-16,0-7-1 0,5 0 1 16,7 3-2-16,0-7 0 0,10-4 0 15,0-6-1-15,6-10 1 0,4-6 0 16,-3-6-1-16,3-17 0 0,2-8-9 15,0-8-23-15,5-8-38 0,1-4-71 16,3-2-94-16,3-11 41 0,3 1-165 16</inkml:trace>
          <inkml:trace contextRef="#ctx0" brushRef="#br0" timeOffset="9284.7613">4848-2546 431 0,'-10'-4'150'0,"0"-2"-39"16,-5 2 45-16,5 0-63 0,-2 0-8 16,-2 0-11-16,-3 4-10 0,-1-2-5 15,-5 4-10-15,-1 0-10 0,-5 2-14 16,-1 0-14-16,-1 6 6 0,-5 0 4 15,-1 3-3-15,4 1 3 0,-1 0-1 16,1 5-1-16,4 3-2 0,5 0-2 16,8 9-1-16,1-2-5 0,5 7-7 15,8-1-1-15,6-4-2 0,2-7 0 16,4-4 0-16,5-5 0 0,11-5 0 0,1-12 0 16,7-2 1-16,5-8 1 0,2-7-1 15,4-1 0-15,0-13-2 0,-5 1 0 16,-1-3 1-16,-6 0 1 0,-5 3-2 15,-1 3 0-15,-5-2 1 0,-1 9 2 16,-5 0 0-16,-6 1-1 0,2 3-1 16,-5 4 2-16,-3-3 0 0,-2 9 0 0,0 2 0 15,-4 6 0-15,0 0 0 16,0 0 0-16,0 2 0 0,-2 0-1 0,-1 2 0 16,1 2 0-16,-4 8 0 0,-2 9 0 15,-31 61 0-15,33-54 0 0,6 3 0 16,0-3 0-16,2-1 0 0,8 2-17 15,0-5-21-15,5-4-34 0,-1-9-34 16,0-5-34-16,4-8-76 0,1-2 3 16,-1-6-64-16</inkml:trace>
          <inkml:trace contextRef="#ctx0" brushRef="#br0" timeOffset="9684.6968">5095-2570 341 0,'-6'-2'143'0,"-1"6"-28"0,1 0 24 16,4-4-51-16,0 2-23 0,0 0-8 16,-2 2-7-16,0 0-11 0,-2 2-10 15,-2 9-5-15,-37 68-4 0,33-58-6 0,4 1 1 16,1 3-1-16,1-1-1 0,4-3-1 16,2-7-1-16,0 7-1 0,2-17 0 15,4 0-1-15,3-6 0 0,1-16-1 16,2 1-4-16,6-5 0 0,1-12 0 15,-1 3-2-15,-2-4 1 0,3 1-1 16,-1 5-1-16,2 3 0 0,-1 2 0 16,1 1-1-16,3 1 1 0,5 4 0 0,5-3-1 15,-1 3-1-15,3 0 2 0,-6 6-1 16,-5-1 0-16,-1 7 1 0,-5 2 1 16,-10 6 5-16,-8 3 8 0,-10 7 5 15,2-2 3-15,-2 5 1 0,-9-1 0 16,-1 4 0-16,-1 1-4 0,7 5-8 15,-2-1-5-15,4 1-3 0,1 3-1 16,5 0-1-16,2-5-1 0,4 1-6 16,6-3-23-16,2-4-34 0,5-3-72 0,-3-3-73 15,10-4 32-15,-7 0-155 0</inkml:trace>
        </inkml:traceGroup>
        <inkml:traceGroup>
          <inkml:annotationXML>
            <emma:emma xmlns:emma="http://www.w3.org/2003/04/emma" version="1.0">
              <emma:interpretation id="{9F85F6D1-FD51-40FD-A6B0-E6C9139EB929}" emma:medium="tactile" emma:mode="ink">
                <msink:context xmlns:msink="http://schemas.microsoft.com/ink/2010/main" type="inkWord" rotatedBoundingBox="32208,3580 32400,3096 32653,3196 32461,3680"/>
              </emma:interpretation>
              <emma:one-of disjunction-type="recognition" id="oneOf2">
                <emma:interpretation id="interp2" emma:lang="" emma:confidence="0">
                  <emma:literal>C</emma:literal>
                </emma:interpretation>
                <emma:interpretation id="interp3" emma:lang="" emma:confidence="0">
                  <emma:literal>‘</emma:literal>
                </emma:interpretation>
                <emma:interpretation id="interp4" emma:lang="" emma:confidence="0">
                  <emma:literal>c</emma:literal>
                </emma:interpretation>
                <emma:interpretation id="interp5" emma:lang="" emma:confidence="0">
                  <emma:literal>（</emma:literal>
                </emma:interpretation>
                <emma:interpretation id="interp6" emma:lang="" emma:confidence="0">
                  <emma:literal>[</emma:literal>
                </emma:interpretation>
              </emma:one-of>
            </emma:emma>
          </inkml:annotationXML>
          <inkml:trace contextRef="#ctx0" brushRef="#br0" timeOffset="10123.8877">5933-2546 459 0,'2'-6'186'0,"-6"0"-49"15,0-4 49-15,2 8-71 0,0-2-13 16,0 0-5-16,-2 0-13 0,0 0-24 16,-1-1-4-16,-1 1-6 0,0 0-22 15,0 0-12-15,0 2-12 0,-2 2 10 16,0 0 7-16,-3 2-11 0,-3 4-12 15,-65 51 9-15,58-36-1 0,5 3-1 0,-2 3-2 16,1 3-1-16,3 5-1 16,-2 4 0-16,5-2 0 0,5 1-2 15,0-3 1-15,8 0 0 0,2-9 0 0,7 3-1 16,1-11 0-16,4-2 0 0,2-3 0 16,5-7-1-16,-3-6-11 0,5-2-14 15,-5-13-18-15,3 3-27 0,-1-4-26 16,0-4-136-16,1-5 58 0,-3-1-101 15</inkml:trace>
        </inkml:traceGroup>
        <inkml:traceGroup>
          <inkml:annotationXML>
            <emma:emma xmlns:emma="http://www.w3.org/2003/04/emma" version="1.0">
              <emma:interpretation id="{781FF374-B724-4A5F-A522-D099D62E351D}" emma:medium="tactile" emma:mode="ink">
                <msink:context xmlns:msink="http://schemas.microsoft.com/ink/2010/main" type="inkWord" rotatedBoundingBox="32078,4410 32587,2937 33089,3110 32580,4583"/>
              </emma:interpretation>
              <emma:one-of disjunction-type="recognition" id="oneOf3">
                <emma:interpretation id="interp7" emma:lang="" emma:confidence="0">
                  <emma:literal>y</emma:literal>
                </emma:interpretation>
                <emma:interpretation id="interp8" emma:lang="" emma:confidence="0">
                  <emma:literal>g</emma:literal>
                </emma:interpretation>
                <emma:interpretation id="interp9" emma:lang="" emma:confidence="0">
                  <emma:literal>刂</emma:literal>
                </emma:interpretation>
                <emma:interpretation id="interp10" emma:lang="" emma:confidence="0">
                  <emma:literal>才</emma:literal>
                </emma:interpretation>
                <emma:interpretation id="interp11" emma:lang="" emma:confidence="0">
                  <emma:literal>』</emma:literal>
                </emma:interpretation>
              </emma:one-of>
            </emma:emma>
          </inkml:annotationXML>
          <inkml:trace contextRef="#ctx0" brushRef="#br0" timeOffset="10878.3672">6014-2472 512 0,'5'-8'164'0,"-3"-1"-62"0,0 3 54 16,0 2-93-16,-2 0-23 0,0 2-6 0,0 0-5 15,0 2-9-15,0 0-5 0,0 2-4 16,0 0-6-16,0 2 0 0,0 2-1 16,0 1 1-16,-2 5-1 0,0 4 1 15,0 64-2-15,-3-64 1 0,5 4-1 16,-4 1 1-16,4-5-2 0,0 0 0 15,2 1 0-15,0-1-1 0,-2-4 1 0,0-4-1 16,5 1 0-16,-5-3 0 16,4-2 0-16,-4-4 0 0,0 0-1 0,0 0 1 15,2 0-1-15,0 0 1 0,2 0-1 16,2-2 1-16,0 0-1 0,8 0 0 16,5-5 1-16,64-19 0 0,-62 12 0 15,-1 1-1-15,0 3 1 0,1 0 0 16,3-12 0-16,1 3-1 0,-3 1 1 15,5-5 0-15,-11 1 0 0,0 0 0 16,3 1 1-16,-7 5-1 0,-2-4 1 16,-6 1-1-16,-2 3 1 0,0 0 0 0,2-5 0 15,-4 5-1-15,0-1 1 0,-6 1 0 16,4 6 0-16,-2 0-1 0,6 0 1 16,-4 3-1-16,-2 3 1 0,2 2 1 15,2 0-27-15,0 0 29 16,0 2 0-16,-2 0 0 0,0 0 1 0,0 0 1 15,0 2-1-15,0 2 27 0,-2 0-27 16,0 3 3-16,-2 7 1 0,-3 6 1 16,-27 60 1-16,28-54 2 0,-1 1 2 0,-1 5 0 15,6 11-3-15,-8 6 0 0,0 4-2 16,-1 4-2-16,-1 3-1 0,2 1-1 16,-2-2-2-16,-9-4 7 0,7 2 1 15,-2 0 4-15,3-2 5 0,-1 0 2 16,-6 0 4-16,3 7 5 0,5 1-1 15,-4 2 0-15,1-2 0 0,1-2 0 0,0-3 2 16,-3-3-1-16,-1-17-5 0,-1-5-3 16,1-13-2-16,4-5-5 0,-3-11-4 15,1-4-5-15,4-8-3 0,2-7 0 16,-3-9-2-16,-1-5-2 0,-4-12 0 16,-3-1-38-16,-5-9-40 0,-9-4-39 15,-8-3-160-15,-8 1 72 0,-18 0-180 16</inkml:trace>
        </inkml:traceGroup>
      </inkml:traceGroup>
    </inkml:traceGroup>
    <inkml:traceGroup>
      <inkml:annotationXML>
        <emma:emma xmlns:emma="http://www.w3.org/2003/04/emma" version="1.0">
          <emma:interpretation id="{A92966D2-D676-423A-A4D5-BE13957289B5}" emma:medium="tactile" emma:mode="ink">
            <msink:context xmlns:msink="http://schemas.microsoft.com/ink/2010/main" type="paragraph" rotatedBoundingBox="25754,4005 29028,3988 29036,5635 25763,56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93487CF-B172-4D3A-A1AF-C9A8B7F8A770}" emma:medium="tactile" emma:mode="ink">
              <msink:context xmlns:msink="http://schemas.microsoft.com/ink/2010/main" type="line" rotatedBoundingBox="25754,4005 29028,3988 29036,5635 25763,5652"/>
            </emma:interpretation>
          </emma:emma>
        </inkml:annotationXML>
        <inkml:traceGroup>
          <inkml:annotationXML>
            <emma:emma xmlns:emma="http://www.w3.org/2003/04/emma" version="1.0">
              <emma:interpretation id="{B75D09C7-B4F0-40EE-A078-0E385100EEFD}" emma:medium="tactile" emma:mode="ink">
                <msink:context xmlns:msink="http://schemas.microsoft.com/ink/2010/main" type="inkWord" rotatedBoundingBox="25754,4005 29028,3988 29036,5635 25763,5652"/>
              </emma:interpretation>
              <emma:one-of disjunction-type="recognition" id="oneOf4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31728.446">-379-855 478 0,'2'2'158'16,"-4"-2"-91"-16,0-2 58 0,2 0-80 16,0 0-8-16,2 0-9 0,2-2 7 15,2-2 4-15,21-9 2 0,72-40 2 16,-54 33-13-16,0-1-7 0,2 1-5 0,0-3-4 15,-2 3-3-15,-7 4-3 0,-5-1-1 16,0 5-1-16,-5 4-1 0,-3 2-1 16,-5 6-1-16,-2 0-1 0,-5 8 1 15,-7 2 1-15,-6 2 0 0,2 4 1 16,-4 3-1-16,-4 1 1 0,-4 0-1 16,-3 5 0-16,1 5-1 0,-6-1-1 0,-9 4 0 15,1-3-1-15,-1 7 0 16,-3 4 0-16,-1 4-1 0,-6 1 0 0,9 7 0 15,-1 3 0-15,1-3 0 0,-1-6 0 16,1-9-1-16,7-3 0 0,3-11 0 16,-2-9 0-16,3-7 0 0,5 0-2 15,2-4-1-15,-2-6-1 0,1-6-2 16,3-3-1-16,2-1-2 0,-4-8 0 16,2-3-2-16,2-1-1 0,-3-1 1 0,-1-6-1 15,0-1 4-15,4 1 0 0,-2 0 2 16,2 7 1-16,2-1 3 0,4 3 2 15,2 7 1-15,4 3-1 0,0 2 0 16,6 4 1-16,2 2 0 0,7-3 0 16,1 5 0-16,13 2 1 0,-3 2 2 15,9 4 0-15,0 1 2 0,0 1-1 16,-2 6 1-16,1 2 0 0,-9 2-1 16,4 3-1-16,-11 1 0 0,0 7-1 0,-1-7 0 15,-7 5 0-15,-2-7-1 0,-1-4 0 16,-5-3-2-16,-2-3-12 0,-4-10-31 15,2 6-51-15,-4-6-73 0,0-2 39 16,0 0-137-16</inkml:trace>
          <inkml:trace contextRef="#ctx0" brushRef="#br0" timeOffset="-31504.1677">363-981 460 0,'10'-7'147'0,"0"7"-67"0,5-2 51 0,-3 0-83 16,4-6-27-16,2 4-5 0,1-2-2 15,-1 2-4-15,3-4-6 0,-1 2-4 16,0 1-22-16,3-3-35 0,-1 0-47 16,1-4-30-16,-1 0 7 0,2-3-116 0</inkml:trace>
          <inkml:trace contextRef="#ctx0" brushRef="#br0" timeOffset="-30894.5191">569-1533 377 0,'-21'-2'125'0,"3"-2"-45"15,4 0 43-15,6 0-73 0,0 0-7 16,5 4-11-16,3-2-3 0,0 0-7 15,0 2-7-15,3 0-4 0,-1 0-1 16,2 0 2-16,0 0 2 0,2 2 1 16,6 0 1-16,8 6-1 0,64 25-1 15,-60-23-2-15,-5-2-4 0,-1 4-2 16,-4 3 0-16,-1-5 0 0,-1 0 5 16,-4 4 4-16,-4-1 2 0,2 5 1 0,-2-6 2 15,-2 3 1-15,-4 3 0 16,0-2-3-16,-4 3-3 0,4 1-2 0,-10-2 0 15,0 7-3-15,2-1 0 0,-5 5-2 16,5 4-2-16,-2 1 0 0,-5 3-1 16,3 6 0-16,0 2 1 0,0 0 1 15,1 2-1-15,9 0 0 0,-2 4-1 16,4 8 1-16,4-6-2 0,0 0-2 0,6 2-1 16,1-4 0-16,-7-4 0 15,6-8 0-15,0-10 0 0,6-1-1 0,-4-5 1 16,-1-9 0-16,-1 0 0 0,0-6 0 15,0 1 1-15,0-3 0 0,-8-6 1 16,6 0 1-16,-6-2-1 0,0 0 1 16,0 0 1-16,-2-1-2 0,0-1 0 15,-2 0 0-15,0 0 0 0,-2-2-2 16,-2 0 0-16,-13-8-5 0,-60-39-13 16,54 40-17-16,3 3-25 0,-5-8-25 0,5-1-18 15,-3-1-9-15,5 4 0 0,0-7 11 16,1-1 15-16,1-7 23 0,3 7 26 15,3-1 18-15,6 9 10 0,0-9 5 16,0 5 4-16,2 1 4 0,6 7 4 16,4 0 10-16,-2-2 9 0,2-3 10 15,4 7 7-15,4 0 0 0,4 0-2 16,1-2-3-16,3-1-9 0,5 5-12 16,3 2-37-16,-1-2-35 0,13 4-30 0,-1-4-40 15,0 1 6-15,0 3-88 0</inkml:trace>
          <inkml:trace contextRef="#ctx0" brushRef="#br0" timeOffset="-30138.9702">1611-1578 408 0,'6'-6'207'0,"-6"0"-90"16,-4 2 42-16,2 2-56 0,0 2-47 15,-3 0-16-15,1 0-4 0,-2 0-4 16,-2 2-13-16,-16 10-8 0,-70 56-5 0,57-34-7 16,-4 5-4-16,1 4-4 0,1 0-2 15,-4 0-4-15,4-4-11 0,-1-5-10 16,3-1-5-16,4-2 0 0,1-3 0 15,3-5 1-15,3-1 3 0,7-4 9 16,5-1 9-16,4-7 5 0,4-4 3 16,0-6 1-16,8 2 2 0,-2-2 2 15,0-2 1-15,2 0 2 0,0 2 2 16,2 0 1-16,0 0 1 0,2 0 1 0,0 2 0 16,0 0 3-16,0 2 2 0,0 2 4 15,7 15 4-15,32 71 5 0,-45-64 4 16,0 13 6-16,2 4-1 0,-4 8-1 15,-5-2 0-15,1 4-4 0,-2 4-3 16,0 1-5-16,-4-11-5 0,-3-7-2 16,-1-7-3-16,4-2-1 0,-4-7-2 15,3-7-1-15,1-3-1 0,0-6 0 16,2 0-2-16,0-10-4 0,5 0-10 0,1-6-12 16,2 4-14-16,2-2-13 0,0-2-46 15,0 0-54-15,2-2 24 0,0-6-64 16</inkml:trace>
          <inkml:trace contextRef="#ctx0" brushRef="#br0" timeOffset="-29824.1903">1164-930 281 0,'4'-15'139'0,"4"1"-46"16,-2 0 18-16,7 3-36 0,-3 1-22 15,2 2-2-15,4 2-4 0,1 0-12 16,1 2-1-16,0 2-2 0,-1 0-7 15,1 8-10-15,-4-4-6 0,-3 0-5 16,-5 4 2-16,-2 0-1 0,-6 2 0 16,0 5-1-16,-9-7 0 0,1 10 0 15,-2 2-1-15,-4 1-1 0,-1-1 0 0,1 1-1 16,-6-1 0-16,5-2 0 0,1 1 0 16,2-3-1-16,4-2 0 0,4 2 0 15,1-3-1-15,7-5-1 0,1 0 0 16,-3-6-1-16,0-2-1 0,2 0-2 15,2-2-2-15,2 0-4 0,12-7-27 16,74-42-22-16,-51 31-21 0,6-1-29 16,-3-5-24-16,7 1-5 0,2-5-29 15,0-1-2-15</inkml:trace>
          <inkml:trace contextRef="#ctx0" brushRef="#br0" timeOffset="-29545.094">1853-1206 53 0,'19'-20'57'0,"-3"-1"2"15,-6 5 5-15,-4 2 12 0,-4-1 0 16,-2 7 0-16,-4 0-3 0,-4 4-5 15,0 6-8-15,-4 4-11 0,-1 2-14 16,-3-2-8-16,2 7-4 0,-5-3-2 16,3 2-1-16,-2-2-1 0,1 0-1 15,-1-1-1-15,6 9-2 0,-2-4-4 0,1 7-2 16,-1 1-2-16,2 5-1 0,-4 1-1 16,-1 7 2-16,-1-2 0 0,-5 5 1 15,3 1 0-15,4 2 1 0,-5 2-1 16,1 4-1-16,2 4-2 0,-1 2-2 15,3-2-2-15,2 6 1 0,-1-4-1 16,1-8-46-16,12-4 45 0,-4-8 46 16,6-9-46-16,2-8-1 0,-2-7-3 15,4-5-7-15,2-4 31 0,-6-2-63 16,2 0-94-16,0-3-7 0,0-1 23 0,2-2-87 16</inkml:trace>
          <inkml:trace contextRef="#ctx0" brushRef="#br0" timeOffset="-29180.3203">1629-865 2 0,'16'-16'131'0,"3"-3"-28"16,1 3-14-16,7 0 6 0,-5 3 5 0,2-1-39 15,1 2-14-15,-3-1-10 0,1 1-10 16,-1 2-12-16,-4 2-8 0,-1-6-4 16,1 5-2-16,-2 1-2 0,-5 2-5 15,1 0-11-15,-6-2-24 0,-2 2-24 16,4 4-17-16,-8 0-16 0,-2 2 0 15,2 0 3-15,-2 0 12 0,0 0 26 16,0 0 23-16,0 0 22 0,0 0 21 16,0 2 7-16,0 0 5 0,-2 0 9 0,0 0 3 15,0 2 0-15,0 0-3 0,0 2 1 16,-3 10 8-16,-1 11 9 0,-22 63-2 16,22-58 6-16,-5 5 6 0,5 16 8 15,-2 2 2-15,-2 9-7 0,6 3-7 16,-3 0-2-16,5 3-2 0,0-3-7 15,0-12-7-15,4-4-7 0,0-12-7 16,2-6-5-16,2-3-7 0,0-7-6 16,0-7-1-16,3-6-1 0,-1-4-3 0,0-3-16 15,0-10-40-15,0-1-85 0,0-8 55 16,2 0-112-16</inkml:trace>
          <inkml:trace contextRef="#ctx0" brushRef="#br0" timeOffset="-28869.153">2163-961 519 0,'6'-6'135'0,"0"0"-50"0,0-2 63 0,9-5-97 15,66-48-8-15,-52 45 3 0,7-3 3 16,3-1-8-16,6 0-9 0,2 1-7 16,2-3-6-16,-2 1-7 0,-4 3-6 15,-5 0-4-15,-1 1-2 0,-8 3-61 16,-9 0-112-16,0 5 78 0,-5-1-126 15</inkml:trace>
          <inkml:trace contextRef="#ctx0" brushRef="#br0" timeOffset="-28450.4129">2532-1720 369 0,'4'-2'92'0,"2"-3"-29"0,7-1 48 16,-1 4-68-16,0 0-2 0,4 2 10 16,1-2 7-16,-1 6 5 0,4 2-6 15,-3 3 0-15,3 3-1 0,4 2-3 16,-3 2-6-16,1 3-10 0,-1 1-7 15,-5 5-5-15,-2-3-5 0,-4 7-3 16,-8-5-1-16,1 7-2 0,-3 2 2 0,-3 3-2 16,-5-1-1-16,0 4-1 0,-6-5-3 15,-2 7-2-15,-7-2-2 0,-3 2-1 16,-5-2 0-16,0 4-1 0,-5-1 0 16,-7 3-1-16,-2 2 1 0,0-2-2 15,-4-4 0-15,0-2 1 0,3-2-2 16,3-3 0-16,2-3-1 0,4-1-2 15,5-1-7-15,5 2-13 0,5-5-12 16,-1-1-11-16,7-7-31 0,6-4-28 16,0-5-44-16,6-9-44 0,-1-5 16 0,7-3-79 15</inkml:trace>
          <inkml:trace contextRef="#ctx0" brushRef="#br0" timeOffset="-28221.0271">2393-761 303 0,'-4'31'202'0,"-4"7"-56"0,-2 1 9 0,4 8-38 16,-6 2-31-16,-3-6-14 0,1 0-21 15,-2-8-24-15,4-7 3 0,-3 3-6 16,5-3-8-16,0-3-6 0,4-5-8 16,-2 1 1-16,4-5 9 0,0-2-12 15,6-6 0-15,0-6 0 0,2-6-4 16,-4 2-2-16,2-2-27 0,0-2-19 15,2-2-24-15,2-2-27 0,14-19-47 16,56-63-26-16,-52 60-11 0,7-3-39 16</inkml:trace>
          <inkml:trace contextRef="#ctx0" brushRef="#br0" timeOffset="-27522.6542">2518-587 264 0,'-4'-19'115'0,"2"-3"-54"0,0 1 27 16,10 5-40-16,0 0-14 0,6 3-1 16,3 1 3-16,-1-4-4 0,2 4-4 15,3 5-4-15,-1-1-7 0,-4 4-10 16,5 2-9-16,-7 2 8 0,2 10 3 16,-6 3 3-16,-3 3 2 0,-1 4 2 15,-8 5 4-15,-4-1 1 0,-7 3-16 16,-1 1 0-16,-4 3-1 0,-1-4-1 15,-3 1 0-15,-1-1-1 0,-1-3 1 0,0-1 4 16,5-9 3-16,3 0 4 0,2-2 2 16,14-3 1-16,-2-5 2 0,10-2 0 15,10 0-4-15,-2-4-5 0,9-4-3 16,5-3-3-16,-1-3-27 0,6 2-126 16,1-4 79-16,-3-7-94 0</inkml:trace>
          <inkml:trace contextRef="#ctx0" brushRef="#br0" timeOffset="-27876.2749">2622-861 172 0,'12'-29'146'0,"0"3"-34"0,-4-1 5 15,3 5-18-15,-5-1-21 0,2 7-17 16,0 4-11-16,-4 4-9 0,2 4 0 15,-4 2-2-15,-2 2 0 0,0 0-4 16,0 0 0-16,0 2-2 0,0 0 0 0,2 2-10 16,0 0-6-16,0 0-8 0,2 2 0 15,1 0-1-15,1 0-3 0,0 0-1 16,0 0-1-16,2 3 0 0,0-3-1 16,2 0 0-16,64 53 0 0,-64-51 0 15,-2 0-1-15,0 3 0 0,-2 1 0 16,-2 4 0-16,5 3-1 0,-7 5 1 15,0 7 0-15,-2 3 0 0,0 7 0 0,2 4 0 16,-4 8-1-16,-6-2 0 0,3-4-2 16,-1 0 2-16,0-2 0 0,0-2 1 15,-4-2-2-15,6-7 1 0,0 1 1 16,4 0 0-16,-4-2-4 0,0-5-1 16,4-5-9-16,-2-5-12 0,2-4-15 15,-4-4-20-15,1-5-26 0,-1-5-50 16,2 0-36-16,0-3 9 0,0 1-70 15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277" units="cm"/>
          <inkml:channel name="Y" type="integer" max="16423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6648" units="1/cm"/>
          <inkml:channelProperty channel="Y" name="resolution" value="1000.182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6-09T17:30:44.393"/>
    </inkml:context>
    <inkml:brush xml:id="br0">
      <inkml:brushProperty name="width" value="0.16667" units="cm"/>
      <inkml:brushProperty name="height" value="0.16667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D0127A8F-5845-4B38-96CD-A459B44963CD}" emma:medium="tactile" emma:mode="ink">
          <msink:context xmlns:msink="http://schemas.microsoft.com/ink/2010/main" type="inkDrawing" rotatedBoundingBox="25813,6017 28831,5248 29388,7433 26370,8202" hotPoints="28773,6824 27436,8161 26099,6824 27436,5487" semanticType="enclosure" shapeName="Circle"/>
        </emma:interpretation>
      </emma:emma>
    </inkml:annotationXML>
    <inkml:trace contextRef="#ctx0" brushRef="#br0">1141 69 690 0,'-31'-17'161'0,"-5"-1"-72"15,-5 0 78-15,-6 5-146 0,-2 9-2 16,-4 4-5-16,-6 4-4 0,-6 5-7 16,-3 3-2-16,1 10 1 0,4 9-2 15,0 12-1-15,1 8 0 0,3 10-2 0,8 12 1 16,2 9 1-16,0 8-1 0,4 10 1 15,1 16 1-15,3 12 0 0,6 7 6 16,7 8 1-16,9-1 0 0,11 7 0 16,6 2 0-16,14-18 0 0,15-11-1 15,12-10-4-15,12-14-2 0,12-12 0 16,14-19 0-16,21-18 0 0,14-16-2 16,13-11 0-16,9-16 0 0,1-10 0 15,16-10-2-15,8-13-2 0,-2-13-5 0,-10-7-4 16,0-19-12-16,-3-13-4 0,3-9-5 15,-4-1-1-15,-8-9 2 0,-5-6 3 16,-5-2 4-16,-11 2 13 0,-12-3 6 16,-10-7 4-16,-21 4 4 0,-24 2 1 15,-14 2 3-15,-11 0 2 0,-14 8 2 16,-14 16 4-16,-16 9 5 0,-11 6 6 16,-16 10 8-16,-20 2 9 0,-21 8 2 0,-16 18 3 15,-10 7-1-15,-15 14-4 0,-10 1-5 16,-10 14-11-16,-12 15-9 0,0 13-3 15,0-5-6-15,-2 9-5 0,0-2-4 16,-5 6-16-16,9-3-41 0,14-5-125 16,11-2 77-16,9-7-131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5A827-2F84-4C80-B649-5B725F02F4CA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A273-458C-4EEB-A224-E73E063541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32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冗余源于：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高级语言翻译至低级语言产生的冗余计算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为了便于维护、阅读而刻意设置的冗余计算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模板、程序框架导致的冗余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程序员考虑冗余计算的视角有限，不一定考虑到全局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462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基于控制流图的部分冗余消除算法，最经典的就是惰性代码移动。它能实现计算最优以及生命周期最优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83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四次数据流分析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3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一种中间表达的形式，使用广泛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36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BB</a:t>
            </a:r>
            <a:r>
              <a:rPr lang="zh-CN" altLang="en-US" dirty="0" smtClean="0"/>
              <a:t>有多个前驱，该选择哪一个赋值？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34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在优化中，我们关注变量的定义与使用的关系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同一个变量名的使用可能是毫无关联的，将其重命名可以优化为不同变量，使这一关系更显然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基于数据流的分析方法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747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在优化中，我们关注变量的定义与使用的关系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同一个变量名的使用可能是毫无关联的，将其重命名可以优化为不同变量，使这一关系更显然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基于数据流的分析方法需要分析每个程序位置的所有相关信息，而这些信息很可能是优化无关的</a:t>
            </a:r>
            <a:endParaRPr lang="en-US" altLang="zh-CN" dirty="0" smtClean="0"/>
          </a:p>
          <a:p>
            <a:r>
              <a:rPr lang="zh-CN" altLang="en-US" dirty="0" smtClean="0"/>
              <a:t>时间复杂度、空间复杂度较高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SSA</a:t>
            </a:r>
            <a:r>
              <a:rPr lang="zh-CN" altLang="en-US" dirty="0" smtClean="0"/>
              <a:t>相当于采用了一种较为稀疏的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-use</a:t>
            </a:r>
            <a:r>
              <a:rPr lang="zh-CN" altLang="en-US" dirty="0" smtClean="0"/>
              <a:t>关系，可以更快的实现优化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7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现在有了基于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形式的最优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SSAPRE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它建立了一个针对表达式的，类似于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的一种形式，称为</a:t>
            </a:r>
            <a:r>
              <a:rPr lang="en-US" altLang="zh-CN" dirty="0" smtClean="0"/>
              <a:t>FRG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它的主要思想如下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6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FRG</a:t>
            </a:r>
            <a:r>
              <a:rPr lang="zh-CN" altLang="en-US" dirty="0" smtClean="0"/>
              <a:t>中针对表达式的，类似于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def</a:t>
            </a:r>
            <a:r>
              <a:rPr lang="en-US" altLang="zh-CN" dirty="0" smtClean="0"/>
              <a:t>-use</a:t>
            </a:r>
            <a:r>
              <a:rPr lang="zh-CN" altLang="en-US" dirty="0" smtClean="0"/>
              <a:t>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87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放松安全限制：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表达式可以无条件执行而不管分支是否真的执行：因为不是所有的表达式都回产生运行时异常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合规性测试：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Legality Testing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但是可能增加计算，降低效率：执行次数不一样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基于剖析：编译器得到每个基本块或者路径的执行次数，基于反馈剖析的前瞻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可以达到计算最优和声明周期最优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现代编译器提供的基于剖析的反馈编译模式：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第一遍编译，通过编译器插桩，或基于硬件计数器采样获得剖析信息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第二遍编译，读入保存的剖析信息，得到块或者边的执行次数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值得注意的是，转换后的控制流图（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）部分各条边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的权值不能够通过（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）部分中边剖析（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 Profiling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）的权值推导，而需要开销更大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的路径剖析（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Profiling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）获取。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可以完全消除程序中的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59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放松安全限制：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表达式可以无条件执行而不管分支是否真的执行：因为不是所有的表达式都回产生运行时异常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合规性测试：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Legality Testing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判断是否回产生运行时异常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但是可能增加计算，降低效率：执行次数不一样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基于剖析：编译器得到每个基本块或者路径的执行次数，基于反馈剖析的前瞻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可以达到计算最优和声明周期最优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现代编译器提供的基于剖析的反馈编译模式：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第一遍编译，通过编译器插桩，或基于硬件计数器采样获得剖析信息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第二遍编译，读入保存的剖析信息，得到块或者边的执行次数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可以完全消除程序中的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7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常见的冗余形式：</a:t>
            </a:r>
            <a:endParaRPr lang="en-US" altLang="zh-CN" dirty="0" smtClean="0"/>
          </a:p>
          <a:p>
            <a:r>
              <a:rPr lang="zh-CN" altLang="en-US" dirty="0" smtClean="0"/>
              <a:t>公共子表达式</a:t>
            </a:r>
            <a:endParaRPr lang="en-US" altLang="zh-CN" dirty="0" smtClean="0"/>
          </a:p>
          <a:p>
            <a:r>
              <a:rPr lang="zh-CN" altLang="en-US" dirty="0" smtClean="0"/>
              <a:t>循环不变量</a:t>
            </a:r>
            <a:endParaRPr lang="en-US" altLang="zh-CN" dirty="0" smtClean="0"/>
          </a:p>
          <a:p>
            <a:r>
              <a:rPr lang="zh-CN" altLang="en-US" dirty="0" smtClean="0"/>
              <a:t>部分冗余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20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MC-PRE</a:t>
            </a:r>
            <a:r>
              <a:rPr lang="zh-CN" altLang="en-US" dirty="0" smtClean="0"/>
              <a:t>是一个最优的前瞻</a:t>
            </a:r>
            <a:r>
              <a:rPr lang="en-US" altLang="zh-CN" dirty="0" smtClean="0"/>
              <a:t>PRE</a:t>
            </a:r>
            <a:r>
              <a:rPr lang="zh-CN" altLang="en-US" dirty="0" smtClean="0"/>
              <a:t>算法，他的方法基于图的最小切割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但其基于</a:t>
            </a:r>
            <a:r>
              <a:rPr lang="en-US" altLang="zh-CN" dirty="0" smtClean="0"/>
              <a:t>bit-vector</a:t>
            </a:r>
            <a:r>
              <a:rPr lang="zh-CN" altLang="en-US" dirty="0" smtClean="0"/>
              <a:t>，不能处理</a:t>
            </a:r>
            <a:r>
              <a:rPr lang="en-US" altLang="zh-CN" dirty="0" smtClean="0"/>
              <a:t>SSA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Phi</a:t>
            </a:r>
            <a:r>
              <a:rPr lang="zh-CN" altLang="en-US" dirty="0" smtClean="0"/>
              <a:t>表达式，而现代编译器大多基于</a:t>
            </a:r>
            <a:r>
              <a:rPr lang="en-US" altLang="zh-CN" dirty="0" smtClean="0"/>
              <a:t>SSA</a:t>
            </a:r>
            <a:r>
              <a:rPr lang="zh-CN" altLang="en-US" dirty="0" smtClean="0"/>
              <a:t>，因此要使用</a:t>
            </a:r>
            <a:r>
              <a:rPr lang="en-US" altLang="zh-CN" dirty="0" smtClean="0"/>
              <a:t>MC-PRE</a:t>
            </a:r>
            <a:r>
              <a:rPr lang="zh-CN" altLang="en-US" dirty="0" smtClean="0"/>
              <a:t>需要消去</a:t>
            </a:r>
            <a:r>
              <a:rPr lang="en-US" altLang="zh-CN" dirty="0" smtClean="0"/>
              <a:t>Phi</a:t>
            </a:r>
            <a:r>
              <a:rPr lang="zh-CN" altLang="en-US" dirty="0" smtClean="0"/>
              <a:t>表达式，并将结果转回为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形式，开销较大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90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MC-SSAPRE</a:t>
            </a:r>
            <a:r>
              <a:rPr lang="zh-CN" altLang="en-US" dirty="0" smtClean="0"/>
              <a:t>是一个最优的前瞻部分冗余消除算法，他基于的是程序的</a:t>
            </a:r>
            <a:r>
              <a:rPr lang="en-US" altLang="zh-CN" dirty="0" smtClean="0"/>
              <a:t>SSA</a:t>
            </a:r>
            <a:r>
              <a:rPr lang="zh-CN" altLang="en-US" dirty="0" smtClean="0"/>
              <a:t>形式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他的算法类似于</a:t>
            </a:r>
            <a:r>
              <a:rPr lang="en-US" altLang="zh-CN" dirty="0" smtClean="0"/>
              <a:t>SSAPRE</a:t>
            </a:r>
            <a:r>
              <a:rPr lang="zh-CN" altLang="en-US" dirty="0" smtClean="0"/>
              <a:t>，只不过采用了类似</a:t>
            </a:r>
            <a:r>
              <a:rPr lang="en-US" altLang="zh-CN" dirty="0" smtClean="0"/>
              <a:t>MC-PRE</a:t>
            </a:r>
            <a:r>
              <a:rPr lang="zh-CN" altLang="en-US" dirty="0" smtClean="0"/>
              <a:t>的基于前瞻的方法来确定在何处插入新的计算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55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前两步与</a:t>
            </a:r>
            <a:r>
              <a:rPr lang="en-US" altLang="zh-CN" dirty="0" smtClean="0"/>
              <a:t>SSAPRE</a:t>
            </a:r>
            <a:r>
              <a:rPr lang="zh-CN" altLang="en-US" dirty="0" smtClean="0"/>
              <a:t>一样，建立表达式的</a:t>
            </a:r>
            <a:r>
              <a:rPr lang="en-US" altLang="zh-CN" dirty="0" smtClean="0"/>
              <a:t>FRG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最后两步与</a:t>
            </a:r>
            <a:r>
              <a:rPr lang="en-US" altLang="zh-CN" dirty="0" smtClean="0"/>
              <a:t>SSAPRE</a:t>
            </a:r>
            <a:r>
              <a:rPr lang="zh-CN" altLang="en-US" dirty="0" smtClean="0"/>
              <a:t>一样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中间基于</a:t>
            </a:r>
            <a:r>
              <a:rPr lang="en-US" altLang="zh-CN" dirty="0" smtClean="0"/>
              <a:t>MC-PRE</a:t>
            </a:r>
            <a:r>
              <a:rPr lang="zh-CN" altLang="en-US" dirty="0" smtClean="0"/>
              <a:t>的思路，确定在何处插入计算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78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循环不变量是部分冗余的一种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实际上，一般把冗余分为 完全冗余与部分冗余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完全冗余相比于部分冗余，就是把存在路劲改为所有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095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部分冗余删除主要是基于代码移动来完成，先在某个位置插入计算，然后将其后的冗余替换为引用这个结果</a:t>
            </a:r>
          </a:p>
          <a:p>
            <a:endParaRPr lang="en-US" altLang="zh-CN" smtClean="0"/>
          </a:p>
          <a:p>
            <a:r>
              <a:rPr lang="zh-CN" altLang="en-US" smtClean="0"/>
              <a:t>创建新的</a:t>
            </a:r>
            <a:r>
              <a:rPr lang="en-US" altLang="zh-CN" smtClean="0"/>
              <a:t>Basic Block</a:t>
            </a:r>
          </a:p>
          <a:p>
            <a:endParaRPr lang="en-US" altLang="zh-CN" smtClean="0"/>
          </a:p>
          <a:p>
            <a:r>
              <a:rPr lang="zh-CN" altLang="en-US" smtClean="0"/>
              <a:t>复制代码块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9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在进行部分冗余消除时，插入的新的计算的位置必须时安全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安全的定义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如果不安全，相当于在一条原本不会发生该计算的路径上增加了一个计算</a:t>
            </a:r>
            <a:endParaRPr lang="en-US" altLang="zh-CN" dirty="0" smtClean="0"/>
          </a:p>
          <a:p>
            <a:r>
              <a:rPr lang="zh-CN" altLang="en-US" dirty="0" smtClean="0"/>
              <a:t>这个计算可能导致：</a:t>
            </a:r>
            <a:endParaRPr lang="en-US" altLang="zh-CN" dirty="0" smtClean="0"/>
          </a:p>
          <a:p>
            <a:r>
              <a:rPr lang="zh-CN" altLang="en-US" dirty="0" smtClean="0"/>
              <a:t>原本不会发生的异常</a:t>
            </a:r>
            <a:endParaRPr lang="en-US" altLang="zh-CN" dirty="0" smtClean="0"/>
          </a:p>
          <a:p>
            <a:r>
              <a:rPr lang="zh-CN" altLang="en-US" dirty="0" smtClean="0"/>
              <a:t>变换后表达式计算次数反而增加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0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典型的例子：</a:t>
            </a:r>
            <a:r>
              <a:rPr lang="en-US" altLang="zh-CN" dirty="0" smtClean="0"/>
              <a:t>while do</a:t>
            </a:r>
            <a:r>
              <a:rPr lang="zh-CN" altLang="en-US" dirty="0" smtClean="0"/>
              <a:t>中的循环不变量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可能执行</a:t>
            </a:r>
            <a:r>
              <a:rPr lang="en-US" altLang="zh-CN" dirty="0" smtClean="0"/>
              <a:t>0</a:t>
            </a:r>
            <a:r>
              <a:rPr lang="zh-CN" altLang="en-US" dirty="0" smtClean="0"/>
              <a:t>次，因此将其提出会导致前述的两个问题：增加了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的计算的可能性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如果不是</a:t>
            </a:r>
            <a:r>
              <a:rPr lang="en-US" altLang="zh-CN" dirty="0" err="1" smtClean="0"/>
              <a:t>a+b</a:t>
            </a:r>
            <a:r>
              <a:rPr lang="zh-CN" altLang="en-US" dirty="0" smtClean="0"/>
              <a:t>而是</a:t>
            </a:r>
            <a:r>
              <a:rPr lang="en-US" altLang="zh-CN" dirty="0" smtClean="0"/>
              <a:t>a/b</a:t>
            </a:r>
            <a:r>
              <a:rPr lang="zh-CN" altLang="en-US" dirty="0" smtClean="0"/>
              <a:t>还可能导致新的</a:t>
            </a:r>
            <a:r>
              <a:rPr lang="en-US" altLang="zh-CN" dirty="0" smtClean="0"/>
              <a:t>exception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70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在安全条件的限制之下，某些不能简单在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中插入计算的冗余，我们需要修改程序的控制流图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在一些指定的边上创建新的</a:t>
            </a:r>
            <a:r>
              <a:rPr lang="en-US" altLang="zh-CN" dirty="0" smtClean="0"/>
              <a:t>Basic Block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复制代码块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在安全条件的限制之下，某些不能简单在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中插入计算的冗余，我们需要修改程序的控制流图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while-do</a:t>
            </a:r>
            <a:r>
              <a:rPr lang="zh-CN" altLang="en-US" dirty="0" smtClean="0"/>
              <a:t>循环转为</a:t>
            </a:r>
            <a:r>
              <a:rPr lang="en-US" altLang="zh-CN" dirty="0" smtClean="0"/>
              <a:t>do-while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r>
              <a:rPr lang="zh-CN" altLang="en-US" dirty="0" smtClean="0"/>
              <a:t>复制代码块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34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复制代码块，图中的例子如果不复制代码块是无法消除部分冗余的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复制代码块的方法会导致代码量显著增长，显著降低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命中率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不考虑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DA273-458C-4EEB-A224-E73E0635414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5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3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4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50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9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40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9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0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72F667-5C76-4A45-9FEB-3E2677EF7082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7570C-E178-449B-A58B-5F485AF2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5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2.tmp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6569" y="1138406"/>
            <a:ext cx="11758862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Introduction of </a:t>
            </a:r>
            <a:r>
              <a:rPr lang="en-US" altLang="zh-CN" smtClean="0"/>
              <a:t>PRE algorithms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6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Partial Redundancy Elimination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041" y="1585859"/>
            <a:ext cx="6870456" cy="502595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575386" y="3826983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Modify CFG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6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Redundancy Elimination</a:t>
            </a:r>
            <a:endParaRPr lang="zh-CN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2"/>
          <a:stretch/>
        </p:blipFill>
        <p:spPr bwMode="auto">
          <a:xfrm>
            <a:off x="1860638" y="1691322"/>
            <a:ext cx="9092065" cy="462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5351593" y="3244178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16"/>
          <p:cNvSpPr txBox="1">
            <a:spLocks/>
          </p:cNvSpPr>
          <p:nvPr/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Modify CFG</a:t>
            </a:r>
          </a:p>
          <a:p>
            <a:endParaRPr lang="zh-CN" altLang="en-US" dirty="0"/>
          </a:p>
        </p:txBody>
      </p:sp>
      <p:sp>
        <p:nvSpPr>
          <p:cNvPr id="4" name="乘号 3"/>
          <p:cNvSpPr/>
          <p:nvPr/>
        </p:nvSpPr>
        <p:spPr>
          <a:xfrm>
            <a:off x="2958407" y="2575783"/>
            <a:ext cx="6289040" cy="2854960"/>
          </a:xfrm>
          <a:prstGeom prst="mathMultiply">
            <a:avLst>
              <a:gd name="adj1" fmla="val 821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Code Motion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Under safety condition, reach </a:t>
            </a:r>
          </a:p>
          <a:p>
            <a:pPr lvl="1"/>
            <a:r>
              <a:rPr lang="en-US" altLang="zh-CN" dirty="0" smtClean="0"/>
              <a:t>Computational Optimality</a:t>
            </a:r>
          </a:p>
          <a:p>
            <a:pPr lvl="1"/>
            <a:r>
              <a:rPr lang="en-US" altLang="zh-CN" dirty="0" smtClean="0"/>
              <a:t>Lifetime Optimality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Computational Optimality</a:t>
            </a:r>
          </a:p>
          <a:p>
            <a:pPr lvl="1"/>
            <a:r>
              <a:rPr lang="zh-CN" altLang="en-US" dirty="0" smtClean="0"/>
              <a:t>优化后的结果不能被其他任何安全算法降低表达式的计算次数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Lifetime Optimality</a:t>
            </a:r>
          </a:p>
          <a:p>
            <a:pPr lvl="1"/>
            <a:r>
              <a:rPr lang="zh-CN" altLang="en-US" dirty="0"/>
              <a:t>计算</a:t>
            </a:r>
            <a:r>
              <a:rPr lang="zh-CN" altLang="en-US" dirty="0" smtClean="0"/>
              <a:t>最优的同时</a:t>
            </a:r>
            <a:endParaRPr lang="en-US" altLang="zh-CN" dirty="0" smtClean="0"/>
          </a:p>
          <a:p>
            <a:pPr lvl="1"/>
            <a:r>
              <a:rPr lang="zh-CN" altLang="en-US" dirty="0"/>
              <a:t>优化</a:t>
            </a:r>
            <a:r>
              <a:rPr lang="zh-CN" altLang="en-US" dirty="0" smtClean="0"/>
              <a:t>后引入的临时变量的生命周期最短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Lazy Code Motion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Basic Idea:</a:t>
            </a:r>
          </a:p>
          <a:p>
            <a:pPr lvl="1"/>
            <a:r>
              <a:rPr lang="zh-CN" altLang="en-US" dirty="0" smtClean="0"/>
              <a:t>找到各个程序点上预期执行的所有表达式：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即若运行到了这里，这些表达式之后肯定会执行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找到可以放置该表达式的最早的位置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表达式在该点被预期，但在到达该点的所有路径上都未被预期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从而达到计算最优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尽量将该表达式的计算后延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达到生命周期最优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1"/>
            <a:r>
              <a:rPr lang="zh-CN" altLang="en-US" dirty="0" smtClean="0"/>
              <a:t>消除不需要的临时变量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4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每个变量仅被赋值一次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992" y="2436139"/>
            <a:ext cx="7923526" cy="330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7077" y="1922262"/>
            <a:ext cx="10031700" cy="454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</a:t>
            </a:r>
            <a:r>
              <a:rPr lang="en-US" altLang="zh-CN" dirty="0"/>
              <a:t>Single Assignment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47" y="2093867"/>
            <a:ext cx="8950760" cy="441466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 function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19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SSA?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21837" r="9053" b="28739"/>
          <a:stretch/>
        </p:blipFill>
        <p:spPr>
          <a:xfrm>
            <a:off x="1838847" y="2599726"/>
            <a:ext cx="8525505" cy="37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Static Single Assignment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 SSA?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0" t="21837" r="9053" b="28739"/>
          <a:stretch/>
        </p:blipFill>
        <p:spPr>
          <a:xfrm>
            <a:off x="1838847" y="2599726"/>
            <a:ext cx="8525505" cy="37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5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SSAPRE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Optimal PRE algorithm based on SSA form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Basic Idea</a:t>
            </a:r>
          </a:p>
          <a:p>
            <a:pPr lvl="1"/>
            <a:r>
              <a:rPr lang="en-US" altLang="zh-CN" dirty="0" smtClean="0"/>
              <a:t>Build a “SSA-like” form for expressions</a:t>
            </a:r>
          </a:p>
          <a:p>
            <a:pPr lvl="2"/>
            <a:r>
              <a:rPr lang="en-US" altLang="zh-CN" dirty="0" smtClean="0"/>
              <a:t>Factored </a:t>
            </a:r>
            <a:r>
              <a:rPr lang="en-US" altLang="zh-CN" dirty="0"/>
              <a:t>R</a:t>
            </a:r>
            <a:r>
              <a:rPr lang="en-US" altLang="zh-CN" dirty="0" smtClean="0"/>
              <a:t>edundancy Graph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Determine where to insert calculation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Insert calculation, adapt to SSA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029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236983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8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SSAPRE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Factored </a:t>
            </a:r>
            <a:r>
              <a:rPr lang="en-US" altLang="zh-CN" dirty="0"/>
              <a:t>R</a:t>
            </a:r>
            <a:r>
              <a:rPr lang="en-US" altLang="zh-CN" dirty="0" smtClean="0"/>
              <a:t>edundancy Graph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5" y="2312726"/>
            <a:ext cx="7470198" cy="43292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442" y="2332822"/>
            <a:ext cx="3486466" cy="426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Speculative 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profile, do “unsafe PRE”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05" y="2393315"/>
            <a:ext cx="8964295" cy="36422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3974" y="6188392"/>
            <a:ext cx="5993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Safe, but large code size and low cache hit rate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7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Speculative 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profile, do “unsafe PRE”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304" y="2364738"/>
            <a:ext cx="9991475" cy="36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MC-PRE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Optimal algorithm for speculative PRE</a:t>
            </a:r>
          </a:p>
          <a:p>
            <a:endParaRPr lang="en-US" altLang="zh-CN" dirty="0"/>
          </a:p>
          <a:p>
            <a:r>
              <a:rPr lang="en-US" altLang="zh-CN" dirty="0" smtClean="0"/>
              <a:t>Optimal</a:t>
            </a:r>
          </a:p>
          <a:p>
            <a:pPr lvl="1"/>
            <a:r>
              <a:rPr lang="zh-CN" altLang="en-US" dirty="0" smtClean="0"/>
              <a:t>算法插入</a:t>
            </a:r>
            <a:r>
              <a:rPr lang="en-US" altLang="zh-CN" dirty="0" smtClean="0"/>
              <a:t>Basic Block</a:t>
            </a:r>
            <a:r>
              <a:rPr lang="zh-CN" altLang="en-US" dirty="0" smtClean="0"/>
              <a:t>所在边的总权最小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生命周期最优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Based on Min-Cut</a:t>
            </a:r>
          </a:p>
          <a:p>
            <a:endParaRPr lang="en-US" altLang="zh-CN" dirty="0"/>
          </a:p>
          <a:p>
            <a:r>
              <a:rPr lang="en-US" altLang="zh-CN" dirty="0" smtClean="0"/>
              <a:t>Uses bit-vector rather than SSA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88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MC-SSAPRE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Optimal algorithm for speculative </a:t>
            </a:r>
            <a:r>
              <a:rPr lang="en-US" altLang="zh-CN" dirty="0" smtClean="0"/>
              <a:t>PRE</a:t>
            </a:r>
          </a:p>
          <a:p>
            <a:endParaRPr lang="en-US" altLang="zh-CN" dirty="0"/>
          </a:p>
          <a:p>
            <a:r>
              <a:rPr lang="en-US" altLang="zh-CN" dirty="0" smtClean="0"/>
              <a:t>Based on SSA form</a:t>
            </a:r>
          </a:p>
          <a:p>
            <a:endParaRPr lang="en-US" altLang="zh-CN" dirty="0"/>
          </a:p>
          <a:p>
            <a:r>
              <a:rPr lang="en-US" altLang="zh-CN" dirty="0" smtClean="0"/>
              <a:t>Similar to SSAPRE</a:t>
            </a:r>
          </a:p>
          <a:p>
            <a:pPr lvl="1"/>
            <a:r>
              <a:rPr lang="en-US" altLang="zh-CN" dirty="0" smtClean="0"/>
              <a:t>use Min-Cut to determine where to insert new calculation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4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MC-SSAPRE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Φ-Insertion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Rename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Data </a:t>
            </a:r>
            <a:r>
              <a:rPr lang="en-US" altLang="zh-CN" dirty="0"/>
              <a:t>Flow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Single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Single </a:t>
            </a:r>
            <a:r>
              <a:rPr lang="en-US" altLang="zh-CN" dirty="0"/>
              <a:t>Sink 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Min-Cut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WillBeAvail</a:t>
            </a:r>
            <a:r>
              <a:rPr lang="en-US" altLang="zh-CN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Finalize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 smtClean="0"/>
              <a:t>CodeMotion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924560" y="2590800"/>
            <a:ext cx="2794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24560" y="5029200"/>
            <a:ext cx="2794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3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Redundancy in program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 level to low level language</a:t>
            </a:r>
          </a:p>
          <a:p>
            <a:r>
              <a:rPr lang="en-US" altLang="zh-CN" dirty="0" smtClean="0"/>
              <a:t>Better Maintainability</a:t>
            </a:r>
          </a:p>
          <a:p>
            <a:r>
              <a:rPr lang="en-US" altLang="zh-CN" dirty="0" smtClean="0"/>
              <a:t>Template, framework</a:t>
            </a:r>
          </a:p>
          <a:p>
            <a:r>
              <a:rPr lang="en-US" altLang="zh-CN" dirty="0" smtClean="0"/>
              <a:t>Programmer’s limited 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Redundancy in program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70"/>
          <a:stretch/>
        </p:blipFill>
        <p:spPr bwMode="auto">
          <a:xfrm>
            <a:off x="1048028" y="2455548"/>
            <a:ext cx="10109797" cy="30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96429" y="5949303"/>
            <a:ext cx="1085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Common Subexpression	     Loop Invariant</a:t>
            </a:r>
            <a:r>
              <a:rPr lang="en-US" altLang="zh-CN" sz="2400" dirty="0"/>
              <a:t>	 </a:t>
            </a:r>
            <a:r>
              <a:rPr lang="en-US" altLang="zh-CN" sz="2400" dirty="0" smtClean="0"/>
              <a:t>      Partial Redundancy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659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Redundancy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Partial Redundancy:</a:t>
            </a:r>
          </a:p>
          <a:p>
            <a:pPr lvl="1"/>
            <a:r>
              <a:rPr lang="zh-CN" altLang="en-US" dirty="0" smtClean="0"/>
              <a:t>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在</a:t>
            </a:r>
            <a:r>
              <a:rPr lang="en-US" altLang="zh-CN" dirty="0"/>
              <a:t>q</a:t>
            </a:r>
            <a:r>
              <a:rPr lang="zh-CN" altLang="en-US" dirty="0" smtClean="0"/>
              <a:t>位置部分冗余：从</a:t>
            </a:r>
            <a:r>
              <a:rPr lang="en-US" altLang="zh-CN" dirty="0" smtClean="0"/>
              <a:t>Entry</a:t>
            </a:r>
            <a:r>
              <a:rPr lang="zh-CN" altLang="en-US" dirty="0"/>
              <a:t> 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到</a:t>
            </a:r>
            <a:r>
              <a:rPr lang="en-US" altLang="zh-CN" dirty="0"/>
              <a:t>q</a:t>
            </a:r>
            <a:r>
              <a:rPr lang="zh-CN" altLang="en-US" dirty="0" smtClean="0"/>
              <a:t>的所有路径中，存在有路径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的出现，且</a:t>
            </a:r>
            <a:r>
              <a:rPr lang="en-US" altLang="zh-CN" dirty="0" smtClean="0"/>
              <a:t>P</a:t>
            </a:r>
            <a:r>
              <a:rPr lang="zh-CN" altLang="en-US" dirty="0" smtClean="0"/>
              <a:t>上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的最后一次出现之后没有对</a:t>
            </a:r>
            <a:r>
              <a:rPr lang="en-US" altLang="zh-CN" dirty="0" smtClean="0"/>
              <a:t>E</a:t>
            </a:r>
            <a:r>
              <a:rPr lang="zh-CN" altLang="en-US" dirty="0" smtClean="0"/>
              <a:t>操作数的重定义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04" y="3131713"/>
            <a:ext cx="7177446" cy="30484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/>
              <p14:cNvContentPartPr/>
              <p14:nvPr/>
            </p14:nvContentPartPr>
            <p14:xfrm>
              <a:off x="9414997" y="2063476"/>
              <a:ext cx="0" cy="0"/>
            </p14:xfrm>
          </p:contentPart>
        </mc:Choice>
        <mc:Fallback xmlns="">
          <p:pic>
            <p:nvPicPr>
              <p:cNvPr id="11" name="墨迹 10"/>
              <p:cNvPicPr/>
              <p:nvPr/>
            </p:nvPicPr>
            <p:blipFill>
              <a:blip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墨迹 41"/>
              <p14:cNvContentPartPr/>
              <p14:nvPr/>
            </p14:nvContentPartPr>
            <p14:xfrm>
              <a:off x="8546677" y="781516"/>
              <a:ext cx="3180960" cy="1247400"/>
            </p14:xfrm>
          </p:contentPart>
        </mc:Choice>
        <mc:Fallback xmlns="">
          <p:pic>
            <p:nvPicPr>
              <p:cNvPr id="42" name="墨迹 4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4357" y="756323"/>
                <a:ext cx="3224520" cy="1290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0" name="墨迹 49"/>
              <p14:cNvContentPartPr/>
              <p14:nvPr/>
            </p14:nvContentPartPr>
            <p14:xfrm>
              <a:off x="9414997" y="2063476"/>
              <a:ext cx="1062360" cy="818640"/>
            </p14:xfrm>
          </p:contentPart>
        </mc:Choice>
        <mc:Fallback xmlns="">
          <p:pic>
            <p:nvPicPr>
              <p:cNvPr id="50" name="墨迹 4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4477" y="2043316"/>
                <a:ext cx="1100520" cy="8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707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Partial Redundancy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Code Motion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26" y="2725981"/>
            <a:ext cx="10155401" cy="3041773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355772" y="3694762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Redundancy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Insertion must be SAFE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在位置</a:t>
            </a:r>
            <a:r>
              <a:rPr lang="en-US" altLang="zh-CN" dirty="0" smtClean="0"/>
              <a:t>q</a:t>
            </a:r>
            <a:r>
              <a:rPr lang="zh-CN" altLang="en-US" dirty="0" smtClean="0"/>
              <a:t>插入表达式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的计算，从</a:t>
            </a:r>
            <a:r>
              <a:rPr lang="en-US" altLang="zh-CN" dirty="0" smtClean="0"/>
              <a:t>q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Exit Block</a:t>
            </a:r>
            <a:r>
              <a:rPr lang="zh-CN" altLang="en-US" dirty="0" smtClean="0"/>
              <a:t>的所有路径都必须出现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Otherwise,</a:t>
            </a:r>
          </a:p>
          <a:p>
            <a:pPr lvl="1"/>
            <a:r>
              <a:rPr lang="en-US" altLang="zh-CN" dirty="0" smtClean="0"/>
              <a:t>Inserted calculation leads to exception</a:t>
            </a:r>
          </a:p>
          <a:p>
            <a:pPr lvl="1"/>
            <a:r>
              <a:rPr lang="en-US" altLang="zh-CN" dirty="0" smtClean="0"/>
              <a:t>More calculation than before</a:t>
            </a:r>
          </a:p>
        </p:txBody>
      </p:sp>
    </p:spTree>
    <p:extLst>
      <p:ext uri="{BB962C8B-B14F-4D97-AF65-F5344CB8AC3E}">
        <p14:creationId xmlns:p14="http://schemas.microsoft.com/office/powerpoint/2010/main" val="18607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Redundancy Elimination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Insertion must be SAFE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在位置</a:t>
            </a:r>
            <a:r>
              <a:rPr lang="en-US" altLang="zh-CN" dirty="0" smtClean="0"/>
              <a:t>q</a:t>
            </a:r>
            <a:r>
              <a:rPr lang="zh-CN" altLang="en-US" dirty="0" smtClean="0"/>
              <a:t>插入表达式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的计算，从</a:t>
            </a:r>
            <a:r>
              <a:rPr lang="en-US" altLang="zh-CN" dirty="0" smtClean="0"/>
              <a:t>q</a:t>
            </a:r>
            <a:r>
              <a:rPr lang="zh-CN" altLang="en-US" dirty="0" smtClean="0"/>
              <a:t>到</a:t>
            </a:r>
            <a:r>
              <a:rPr lang="en-US" altLang="zh-CN" dirty="0" smtClean="0"/>
              <a:t>Exit Block</a:t>
            </a:r>
            <a:r>
              <a:rPr lang="zh-CN" altLang="en-US" dirty="0" smtClean="0"/>
              <a:t>的所有路径都必须出现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的计算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359" y="2778766"/>
            <a:ext cx="4995985" cy="37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0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Partial Redundancy Elimination</a:t>
            </a:r>
            <a:endParaRPr lang="zh-CN" alt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9"/>
          <a:stretch/>
        </p:blipFill>
        <p:spPr bwMode="auto">
          <a:xfrm>
            <a:off x="1587429" y="2484824"/>
            <a:ext cx="9030993" cy="40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5575386" y="3826983"/>
            <a:ext cx="1055077" cy="961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Modify CFG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1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1531</Words>
  <Application>Microsoft Office PowerPoint</Application>
  <PresentationFormat>宽屏</PresentationFormat>
  <Paragraphs>252</Paragraphs>
  <Slides>26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MS Gothic</vt:lpstr>
      <vt:lpstr>等线</vt:lpstr>
      <vt:lpstr>宋体</vt:lpstr>
      <vt:lpstr>Calibri</vt:lpstr>
      <vt:lpstr>Calibri Light</vt:lpstr>
      <vt:lpstr>Wingdings 2</vt:lpstr>
      <vt:lpstr>HDOfficeLightV0</vt:lpstr>
      <vt:lpstr>Introduction of PRE algorithms</vt:lpstr>
      <vt:lpstr>Outline</vt:lpstr>
      <vt:lpstr>Redundancy in program</vt:lpstr>
      <vt:lpstr>Redundancy</vt:lpstr>
      <vt:lpstr>Redundancy</vt:lpstr>
      <vt:lpstr>Partial Redundancy Elimination</vt:lpstr>
      <vt:lpstr>Partial Redundancy Elimination</vt:lpstr>
      <vt:lpstr>Partial Redundancy Elimination</vt:lpstr>
      <vt:lpstr>Partial Redundancy Elimination</vt:lpstr>
      <vt:lpstr>Partial Redundancy Elimination</vt:lpstr>
      <vt:lpstr>Partial Redundancy Elimination</vt:lpstr>
      <vt:lpstr>Lazy Code Motion</vt:lpstr>
      <vt:lpstr>Lazy Code Motion</vt:lpstr>
      <vt:lpstr>Static Single Assignment</vt:lpstr>
      <vt:lpstr>Static Single Assignment</vt:lpstr>
      <vt:lpstr>Static Single Assignment </vt:lpstr>
      <vt:lpstr>Static Single Assignment</vt:lpstr>
      <vt:lpstr>Static Single Assignment</vt:lpstr>
      <vt:lpstr>SSAPRE</vt:lpstr>
      <vt:lpstr>SSAPRE</vt:lpstr>
      <vt:lpstr>Speculative PRE</vt:lpstr>
      <vt:lpstr>Speculative PRE</vt:lpstr>
      <vt:lpstr>MC-PRE</vt:lpstr>
      <vt:lpstr>MC-SSAPRE</vt:lpstr>
      <vt:lpstr>MC-SSAPRE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SSA-based Algorithm for Optimal Speculative Code Motion under an Execution Profile</dc:title>
  <dc:creator>Song Xiaoniu</dc:creator>
  <cp:lastModifiedBy>Song Xiaoniu</cp:lastModifiedBy>
  <cp:revision>43</cp:revision>
  <dcterms:created xsi:type="dcterms:W3CDTF">2018-06-09T16:25:56Z</dcterms:created>
  <dcterms:modified xsi:type="dcterms:W3CDTF">2018-06-10T14:30:16Z</dcterms:modified>
</cp:coreProperties>
</file>