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22C6D-1A48-43F1-BF3C-1607F9D4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E78D61-1C80-43FA-9D04-41AD6005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33DFE-D0CD-4FA4-88B3-F93414E6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4ACED-E455-45A6-B020-59A9DD1F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8513-88EE-4849-9112-AC8B432F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3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A2614-C558-465E-A396-F0378F54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45F18-84FB-4E88-B87B-34DF91E7A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171C0-458F-4129-8DAC-7B1C195C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E5E50-9A6E-4BA4-8692-3020BC32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1046-B7F6-4586-B387-34517692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8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BBFBB3-E72C-4A13-8C12-AEAE55F88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4670F4-888F-4FC9-88DB-DC38EC6D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357B0-31E5-4742-B681-E6CF548C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74D02-2E33-4D0B-9E3D-3766D899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A5D01-5D7C-4AE3-9009-53F67A4C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5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94DC6-DFDA-48A8-8A14-0CD5089F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30126-D569-4820-8710-E1B22C14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18FE5F-C9C5-4CA2-B5E8-1AA04AB5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15812-5FC9-449F-8311-FAE4A767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B3AB2-1976-4E69-800B-C557874C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D0C44-A36D-4408-B6AB-444C36CB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801D1-20F0-43C3-A9B0-2846F5D84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D0145-750A-46CE-8E56-EE9D6BDB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6DC35-AAC0-4BCA-B2D1-6731296A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35372-D6F8-46D1-9619-3A9A8EF9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9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CF3AC-32F0-47CE-8B29-4CDA49B4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751C2-80FB-4C59-8FAF-220F05BA9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8B28C-BC7A-4E84-B05F-C459D0F9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33F91E-8352-4F0A-88D1-20CCECFD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BC6FC-3A7D-4DD4-A227-429C8B7A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14292-4642-4FE6-AF9E-7993EBCC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4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DCB9-6B38-4917-82E7-C53979DA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D0D03-2175-402F-9CE0-F9FB77AD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6A68E3-B21D-406B-BA52-EB3B4904C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F59A5-AF47-4780-A76D-7C4BD7EB1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EAE07B-6461-4571-8FCC-D47692FB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0F8AF0-CF2F-4A82-B5A8-1BDCADAE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A4892C-451D-4B11-8B71-FE2A9341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0FBD79-9791-44AC-B2F9-982D25F5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54A78-650C-4906-8BF2-FA664C40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BFA4EF-0A95-4D57-9FDE-376C0EA4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C8C16-F630-4A76-8CE0-286ABA48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C8A27-CD49-4BF4-AF0C-35E85EBF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6DC096-661D-49BC-9598-820FC3A1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79CF01-095D-4D78-9D4F-7BF85B69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A43FE3-7D6F-469E-8EF1-ACE951E6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7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1EB1A-492A-4D59-8781-2DB0CEDC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01C34-1DD9-4674-AD60-C272152D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A1B9D-D72E-40AD-9AF9-11F54DA21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18D6A-8566-41BF-B4F4-959DFE67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E4FDE-EBA2-48B4-A28F-1C493EEA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045A8-E12D-4AAB-A7AC-EA7C7182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54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958F5-7AA8-4B9D-9508-40FE6F08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3E97A-29EB-46EA-85ED-067E0866D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66F81-B3E4-4C5F-813A-A5D786ADD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38F29-F572-46A8-99EB-74D7EE5E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13C62-8EB5-4F07-9870-F91CE2EF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D0777-8189-4938-B451-876781C6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8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34DDDC-840F-4472-8504-75A04702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2BB51-5382-45AB-980F-15CCCCE65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EA4AB-E2E0-4425-A65A-47D8E613F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49D2-CA2B-41CC-B865-80F10D4E03E5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1B9F8-0709-4439-B385-F6B515EC1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5789D-D2C5-4D92-93B2-A42D0B8FF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8823-97DC-4D74-BB72-8356A25C1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3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2EAC9-0477-4CF2-93A2-932A8075F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Into the Depths of C:</a:t>
            </a:r>
            <a:br>
              <a:rPr lang="en-US" altLang="zh-CN" dirty="0"/>
            </a:br>
            <a:r>
              <a:rPr lang="en-US" altLang="zh-CN" dirty="0"/>
              <a:t>Elaborating the De Facto Standards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421CA7-E08B-4567-A9F7-F34DED496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PB15111616</a:t>
            </a:r>
          </a:p>
          <a:p>
            <a:r>
              <a:rPr lang="zh-CN" altLang="en-US" dirty="0"/>
              <a:t>林鑫</a:t>
            </a:r>
          </a:p>
        </p:txBody>
      </p:sp>
    </p:spTree>
    <p:extLst>
      <p:ext uri="{BB962C8B-B14F-4D97-AF65-F5344CB8AC3E}">
        <p14:creationId xmlns:p14="http://schemas.microsoft.com/office/powerpoint/2010/main" val="146902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EECC5-53C1-422B-B212-87E3F0AB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57BEA-30C1-422A-B14B-69D9C33D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不确定填充位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无论写入什么都是不确定值</a:t>
            </a:r>
            <a:endParaRPr lang="en-US" altLang="zh-CN" dirty="0"/>
          </a:p>
          <a:p>
            <a:pPr lvl="1"/>
            <a:r>
              <a:rPr lang="zh-CN" altLang="en-US" dirty="0"/>
              <a:t>写入成员同时写入不确定值</a:t>
            </a:r>
            <a:endParaRPr lang="en-US" altLang="zh-CN" dirty="0"/>
          </a:p>
          <a:p>
            <a:pPr lvl="1"/>
            <a:r>
              <a:rPr lang="zh-CN" altLang="en-US" dirty="0"/>
              <a:t>写入</a:t>
            </a:r>
            <a:r>
              <a:rPr lang="en-US" altLang="zh-CN" dirty="0"/>
              <a:t>0</a:t>
            </a:r>
            <a:r>
              <a:rPr lang="zh-CN" altLang="en-US" dirty="0"/>
              <a:t>或不修改</a:t>
            </a:r>
            <a:endParaRPr lang="en-US" altLang="zh-CN" dirty="0"/>
          </a:p>
          <a:p>
            <a:pPr lvl="1"/>
            <a:r>
              <a:rPr lang="zh-CN" altLang="en-US" dirty="0"/>
              <a:t>结构体复制同时复制填充位，写入成员不修改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15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8FE48-2B2F-468B-8BFE-A0CC5EDB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Cerberus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2A933E-C4B9-4452-9DB2-2A868D09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784" y="1690688"/>
            <a:ext cx="657512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529CB-DDC4-4063-B576-7B0169DA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内核语言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1F7224A-E9A8-4619-93AA-4CA24A584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99" y="3215247"/>
            <a:ext cx="5958596" cy="35020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01E1F9-286B-42B3-8EC3-A1AF64F8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82" y="721187"/>
            <a:ext cx="7681764" cy="350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A2F51-6704-4ED7-A462-D772EAB3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未定义行为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E84F4-61DD-4A31-BB5D-911E2B14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undef</a:t>
            </a:r>
            <a:endParaRPr lang="en-US" altLang="zh-CN" dirty="0"/>
          </a:p>
          <a:p>
            <a:r>
              <a:rPr lang="zh-CN" altLang="en-US" dirty="0"/>
              <a:t>算术运算中存在未定义行为</a:t>
            </a:r>
            <a:endParaRPr lang="en-US" altLang="zh-CN" dirty="0"/>
          </a:p>
          <a:p>
            <a:pPr lvl="1"/>
            <a:r>
              <a:rPr lang="zh-CN" altLang="en-US" dirty="0"/>
              <a:t>如移位右操作数超过左操作数长度</a:t>
            </a:r>
            <a:endParaRPr lang="en-US" altLang="zh-CN" dirty="0"/>
          </a:p>
          <a:p>
            <a:r>
              <a:rPr lang="zh-CN" altLang="en-US" dirty="0"/>
              <a:t>内存访问</a:t>
            </a:r>
            <a:endParaRPr lang="en-US" altLang="zh-CN" dirty="0"/>
          </a:p>
          <a:p>
            <a:pPr lvl="1"/>
            <a:r>
              <a:rPr lang="zh-CN" altLang="en-US" dirty="0"/>
              <a:t>如访问已删除对象，数据竞争等</a:t>
            </a:r>
          </a:p>
        </p:txBody>
      </p:sp>
    </p:spTree>
    <p:extLst>
      <p:ext uri="{BB962C8B-B14F-4D97-AF65-F5344CB8AC3E}">
        <p14:creationId xmlns:p14="http://schemas.microsoft.com/office/powerpoint/2010/main" val="320857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8F8E0-7F4F-4CA3-99F7-583D1348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2DF6C-9CE3-488C-8E0E-79812A41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类型推断时确定取值范围，对齐，隐式类型转换等问题</a:t>
            </a:r>
            <a:endParaRPr lang="en-US" altLang="zh-CN" dirty="0"/>
          </a:p>
          <a:p>
            <a:r>
              <a:rPr lang="zh-CN" altLang="en-US" dirty="0"/>
              <a:t>内核语言中检查操作数，进行简单算术运算</a:t>
            </a:r>
          </a:p>
        </p:txBody>
      </p:sp>
    </p:spTree>
    <p:extLst>
      <p:ext uri="{BB962C8B-B14F-4D97-AF65-F5344CB8AC3E}">
        <p14:creationId xmlns:p14="http://schemas.microsoft.com/office/powerpoint/2010/main" val="274900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61BF-415A-47F0-BD26-CDC1253A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次序模型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52CC94-AC54-4880-AAF2-1DA5B21A8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152" y="1713548"/>
            <a:ext cx="9913695" cy="35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3A26B-A1E1-45D2-BEBB-19306862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07BE8-6F82-4464-A775-8ECA1043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unseq</a:t>
            </a:r>
            <a:r>
              <a:rPr lang="en-US" altLang="zh-CN" dirty="0"/>
              <a:t>		</a:t>
            </a:r>
            <a:r>
              <a:rPr lang="zh-CN" altLang="en-US" dirty="0"/>
              <a:t>内存操作可以任意交叉</a:t>
            </a:r>
            <a:endParaRPr lang="en-US" altLang="zh-CN" dirty="0"/>
          </a:p>
          <a:p>
            <a:r>
              <a:rPr lang="en-US" altLang="zh-CN" dirty="0"/>
              <a:t>weak strong	</a:t>
            </a:r>
            <a:r>
              <a:rPr lang="zh-CN" altLang="en-US" dirty="0"/>
              <a:t>定义先后次序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atomic		</a:t>
            </a:r>
            <a:r>
              <a:rPr lang="zh-CN" altLang="en-US" dirty="0"/>
              <a:t>原子操作</a:t>
            </a:r>
            <a:endParaRPr lang="en-US" altLang="zh-CN" dirty="0"/>
          </a:p>
          <a:p>
            <a:r>
              <a:rPr lang="en-US" altLang="zh-CN" dirty="0" err="1"/>
              <a:t>indet</a:t>
            </a:r>
            <a:r>
              <a:rPr lang="en-US" altLang="zh-CN" dirty="0"/>
              <a:t> bound	</a:t>
            </a:r>
            <a:r>
              <a:rPr lang="zh-CN" altLang="en-US" dirty="0"/>
              <a:t>不确定次序的子表达式及其上下文范围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BDAD1-09BC-4601-A2EC-DFCFA2D3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55" y="2819250"/>
            <a:ext cx="7735180" cy="10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9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E5AC2-70DC-4259-8D7D-CA096271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生存期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5BC3A-D063-4DCD-A46B-128B753E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不存在块的概念</a:t>
            </a:r>
            <a:endParaRPr lang="en-US" altLang="zh-CN" dirty="0"/>
          </a:p>
          <a:p>
            <a:r>
              <a:rPr lang="en-US" altLang="zh-CN" dirty="0"/>
              <a:t>create</a:t>
            </a:r>
            <a:r>
              <a:rPr lang="zh-CN" altLang="en-US" dirty="0"/>
              <a:t>，</a:t>
            </a:r>
            <a:r>
              <a:rPr lang="en-US" altLang="zh-CN" dirty="0"/>
              <a:t>allocate</a:t>
            </a:r>
            <a:r>
              <a:rPr lang="zh-CN" altLang="en-US" dirty="0"/>
              <a:t>，</a:t>
            </a:r>
            <a:r>
              <a:rPr lang="en-US" altLang="zh-CN" dirty="0"/>
              <a:t>kill</a:t>
            </a:r>
            <a:r>
              <a:rPr lang="zh-CN" altLang="en-US" dirty="0"/>
              <a:t>显式指明对象生存期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D9443C-CFE6-440D-A0C5-70524660A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21676"/>
            <a:ext cx="8590455" cy="25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4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EBDF-F6CB-4F45-A9C9-7B6793DC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循环与跳转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9E135-9F2B-4E3F-BF1B-70E553E1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continuation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save</a:t>
            </a:r>
            <a:r>
              <a:rPr lang="zh-CN" altLang="en-US" dirty="0"/>
              <a:t>，</a:t>
            </a:r>
            <a:r>
              <a:rPr lang="en-US" altLang="zh-CN" dirty="0"/>
              <a:t>run</a:t>
            </a:r>
            <a:r>
              <a:rPr lang="zh-CN" altLang="en-US" dirty="0"/>
              <a:t>，</a:t>
            </a:r>
            <a:r>
              <a:rPr lang="en-US" altLang="zh-CN" dirty="0"/>
              <a:t>skip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3942D6-1055-4F71-9389-ABB542C02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7" y="2972594"/>
            <a:ext cx="3468121" cy="25138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9B31FB7-1504-4109-B77F-A36AC7880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375" y="2495946"/>
            <a:ext cx="6112354" cy="29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65C05-DA34-40BC-B1B6-9E396D2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787FD-EC50-410C-9D2A-91D9BA0C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检查局部作用域对象</a:t>
            </a:r>
            <a:endParaRPr lang="en-US" altLang="zh-CN" dirty="0"/>
          </a:p>
          <a:p>
            <a:r>
              <a:rPr lang="zh-CN" altLang="en-US" dirty="0"/>
              <a:t>跳进块创建对象</a:t>
            </a:r>
            <a:endParaRPr lang="en-US" altLang="zh-CN" dirty="0"/>
          </a:p>
          <a:p>
            <a:r>
              <a:rPr lang="zh-CN" altLang="en-US" dirty="0"/>
              <a:t>跳出块删除对象</a:t>
            </a:r>
          </a:p>
        </p:txBody>
      </p:sp>
    </p:spTree>
    <p:extLst>
      <p:ext uri="{BB962C8B-B14F-4D97-AF65-F5344CB8AC3E}">
        <p14:creationId xmlns:p14="http://schemas.microsoft.com/office/powerpoint/2010/main" val="25253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34EE9-E047-4340-8323-9F9AC23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规范化存在缺陷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4670E-EA34-4D7C-AE54-86E7904E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不同参与者对</a:t>
            </a:r>
            <a:r>
              <a:rPr lang="en-US" altLang="zh-CN" dirty="0"/>
              <a:t>C</a:t>
            </a:r>
            <a:r>
              <a:rPr lang="zh-CN" altLang="en-US" dirty="0"/>
              <a:t>行为的假设存在歧义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编译器优化可能存在</a:t>
            </a:r>
            <a:r>
              <a:rPr lang="en-US" altLang="zh-CN" dirty="0"/>
              <a:t>Bug</a:t>
            </a:r>
          </a:p>
          <a:p>
            <a:pPr lvl="1"/>
            <a:r>
              <a:rPr lang="zh-CN" altLang="en-US" dirty="0"/>
              <a:t>已存在的代码无法正常运行</a:t>
            </a:r>
            <a:endParaRPr lang="en-US" altLang="zh-CN" dirty="0"/>
          </a:p>
          <a:p>
            <a:pPr lvl="1"/>
            <a:r>
              <a:rPr lang="zh-CN" altLang="en-US" dirty="0"/>
              <a:t>分析器与</a:t>
            </a:r>
            <a:r>
              <a:rPr lang="en-US" altLang="zh-CN" dirty="0"/>
              <a:t>ISO</a:t>
            </a:r>
            <a:r>
              <a:rPr lang="zh-CN" altLang="en-US" dirty="0"/>
              <a:t>标准相悖</a:t>
            </a:r>
          </a:p>
        </p:txBody>
      </p:sp>
    </p:spTree>
    <p:extLst>
      <p:ext uri="{BB962C8B-B14F-4D97-AF65-F5344CB8AC3E}">
        <p14:creationId xmlns:p14="http://schemas.microsoft.com/office/powerpoint/2010/main" val="144041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CAA26-7DD5-4BDE-9EBE-76374E13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117E7-03ED-44B2-9999-03DF80DF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指针，整数值带有来源信息</a:t>
            </a:r>
            <a:endParaRPr lang="en-US" altLang="zh-CN" dirty="0"/>
          </a:p>
          <a:p>
            <a:r>
              <a:rPr lang="zh-CN" altLang="en-US" dirty="0"/>
              <a:t>指针与纯数值运算保留来源信息</a:t>
            </a:r>
            <a:endParaRPr lang="en-US" altLang="zh-CN" dirty="0"/>
          </a:p>
          <a:p>
            <a:pPr lvl="1"/>
            <a:r>
              <a:rPr lang="zh-CN" altLang="en-US" dirty="0"/>
              <a:t>但减法生成纯数值</a:t>
            </a:r>
            <a:endParaRPr lang="en-US" altLang="zh-CN" dirty="0"/>
          </a:p>
          <a:p>
            <a:r>
              <a:rPr lang="zh-CN" altLang="en-US" dirty="0"/>
              <a:t>不同来源指针运算生成纯数值</a:t>
            </a:r>
          </a:p>
        </p:txBody>
      </p:sp>
    </p:spTree>
    <p:extLst>
      <p:ext uri="{BB962C8B-B14F-4D97-AF65-F5344CB8AC3E}">
        <p14:creationId xmlns:p14="http://schemas.microsoft.com/office/powerpoint/2010/main" val="308879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EB2A2-37D0-466F-B818-FFB989EE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42719-E2DF-444A-8059-56BF8C8B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95897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4973-86DF-40F1-A354-5F121BCD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A4E3D-EBEB-417F-8880-32CBB25AF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不存在准确且可用的规范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自然语言规范的解释存在争议</a:t>
            </a:r>
            <a:endParaRPr lang="en-US" altLang="zh-CN" dirty="0"/>
          </a:p>
          <a:p>
            <a:pPr lvl="1"/>
            <a:r>
              <a:rPr lang="zh-CN" altLang="en-US" dirty="0"/>
              <a:t>数学化的描述准确但难以使用</a:t>
            </a:r>
          </a:p>
        </p:txBody>
      </p:sp>
    </p:spTree>
    <p:extLst>
      <p:ext uri="{BB962C8B-B14F-4D97-AF65-F5344CB8AC3E}">
        <p14:creationId xmlns:p14="http://schemas.microsoft.com/office/powerpoint/2010/main" val="81119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509C8-0139-4E16-B4A0-34BDA36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9FA86-B10B-4E9E-9D10-2834843B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C11</a:t>
            </a:r>
            <a:r>
              <a:rPr lang="zh-CN" altLang="en-US" dirty="0"/>
              <a:t>并发语义无法统一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C11</a:t>
            </a:r>
            <a:r>
              <a:rPr lang="zh-CN" altLang="en-US" dirty="0"/>
              <a:t>并发模型使用公理化描述</a:t>
            </a:r>
            <a:endParaRPr lang="en-US" altLang="zh-CN" dirty="0"/>
          </a:p>
          <a:p>
            <a:pPr lvl="1"/>
            <a:r>
              <a:rPr lang="zh-CN" altLang="en-US" dirty="0"/>
              <a:t>其它部分使用自然语言描述</a:t>
            </a:r>
          </a:p>
        </p:txBody>
      </p:sp>
    </p:spTree>
    <p:extLst>
      <p:ext uri="{BB962C8B-B14F-4D97-AF65-F5344CB8AC3E}">
        <p14:creationId xmlns:p14="http://schemas.microsoft.com/office/powerpoint/2010/main" val="72395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C2F93-CE07-4319-AB65-436100B0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指针与内存歧义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02F87-898B-40A8-9C22-033C8070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指针来源信息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不考虑指针来源</a:t>
            </a:r>
            <a:endParaRPr lang="en-US" altLang="zh-CN" dirty="0"/>
          </a:p>
          <a:p>
            <a:pPr lvl="1"/>
            <a:r>
              <a:rPr lang="en-US" altLang="zh-CN" dirty="0"/>
              <a:t>x=1,y=*p=*q=11</a:t>
            </a:r>
          </a:p>
          <a:p>
            <a:r>
              <a:rPr lang="en-US" altLang="zh-CN" dirty="0"/>
              <a:t>GCC</a:t>
            </a:r>
          </a:p>
          <a:p>
            <a:pPr lvl="1"/>
            <a:r>
              <a:rPr lang="en-US" altLang="zh-CN" dirty="0"/>
              <a:t>X=1,y=2,*p=11,*p=2</a:t>
            </a:r>
          </a:p>
          <a:p>
            <a:r>
              <a:rPr lang="zh-CN" altLang="en-US" dirty="0"/>
              <a:t>考虑指针来源</a:t>
            </a:r>
            <a:endParaRPr lang="en-US" altLang="zh-CN" dirty="0"/>
          </a:p>
          <a:p>
            <a:pPr lvl="1"/>
            <a:r>
              <a:rPr lang="zh-CN" altLang="en-US" dirty="0"/>
              <a:t>未定义行为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6281CA-52AD-4956-898D-D672397F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33" y="1784362"/>
            <a:ext cx="7193721" cy="32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0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FC4AF-62ED-4107-948D-53D2E9E9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F28A7-C714-4BF5-8C1B-BC297A54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独立分配的对象指针之间关系运算</a:t>
            </a:r>
            <a:endParaRPr lang="en-US" altLang="zh-CN" dirty="0"/>
          </a:p>
          <a:p>
            <a:r>
              <a:rPr lang="zh-CN" altLang="en-US" dirty="0"/>
              <a:t>独立分配的对象指针加减法</a:t>
            </a:r>
            <a:endParaRPr lang="en-US" altLang="zh-CN" dirty="0"/>
          </a:p>
          <a:p>
            <a:r>
              <a:rPr lang="zh-CN" altLang="en-US" dirty="0"/>
              <a:t>指针强制类型转换是否记录来源信息</a:t>
            </a:r>
            <a:endParaRPr lang="en-US" altLang="zh-CN" dirty="0"/>
          </a:p>
          <a:p>
            <a:r>
              <a:rPr lang="zh-CN" altLang="en-US" dirty="0"/>
              <a:t>来源信息是否影响相等判断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23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CB5B1-947D-4A2E-BEB2-BDE28B69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0B0F1-BDDA-4DFB-9D21-BF1C15AC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指针越界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编译器假设不存在越界指针</a:t>
            </a:r>
            <a:endParaRPr lang="en-US" altLang="zh-CN" dirty="0"/>
          </a:p>
          <a:p>
            <a:pPr lvl="1"/>
            <a:r>
              <a:rPr lang="zh-CN" altLang="en-US" dirty="0"/>
              <a:t>用户使用指针之前确保没有越界</a:t>
            </a:r>
          </a:p>
        </p:txBody>
      </p:sp>
    </p:spTree>
    <p:extLst>
      <p:ext uri="{BB962C8B-B14F-4D97-AF65-F5344CB8AC3E}">
        <p14:creationId xmlns:p14="http://schemas.microsoft.com/office/powerpoint/2010/main" val="194718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AEDA5-0201-4B43-907E-28DB09D3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23FB-B2FA-4258-B2B4-D50F6456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指针拷贝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指针拷贝时复制来源信息</a:t>
            </a:r>
            <a:endParaRPr lang="en-US" altLang="zh-CN" dirty="0"/>
          </a:p>
          <a:p>
            <a:pPr lvl="1"/>
            <a:r>
              <a:rPr lang="zh-CN" altLang="en-US" dirty="0"/>
              <a:t>编译器实现不同</a:t>
            </a:r>
          </a:p>
        </p:txBody>
      </p:sp>
    </p:spTree>
    <p:extLst>
      <p:ext uri="{BB962C8B-B14F-4D97-AF65-F5344CB8AC3E}">
        <p14:creationId xmlns:p14="http://schemas.microsoft.com/office/powerpoint/2010/main" val="244889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5ED67-6195-4F0B-A779-0D5146C6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7A300-80EB-4AE7-A2E1-085F3DA9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不确定值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未定义行为</a:t>
            </a:r>
            <a:endParaRPr lang="en-US" altLang="zh-CN" dirty="0"/>
          </a:p>
          <a:p>
            <a:pPr lvl="1"/>
            <a:r>
              <a:rPr lang="zh-CN" altLang="en-US" dirty="0"/>
              <a:t>表达式结果不可预测</a:t>
            </a:r>
            <a:endParaRPr lang="en-US" altLang="zh-CN" dirty="0"/>
          </a:p>
          <a:p>
            <a:pPr lvl="1"/>
            <a:r>
              <a:rPr lang="zh-CN" altLang="en-US" dirty="0"/>
              <a:t>随机而稳定的值</a:t>
            </a:r>
            <a:endParaRPr lang="en-US" altLang="zh-CN" dirty="0"/>
          </a:p>
          <a:p>
            <a:pPr lvl="1"/>
            <a:r>
              <a:rPr lang="zh-CN" altLang="en-US" dirty="0"/>
              <a:t>随机而不稳定的值</a:t>
            </a:r>
          </a:p>
        </p:txBody>
      </p:sp>
    </p:spTree>
    <p:extLst>
      <p:ext uri="{BB962C8B-B14F-4D97-AF65-F5344CB8AC3E}">
        <p14:creationId xmlns:p14="http://schemas.microsoft.com/office/powerpoint/2010/main" val="292636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350</Words>
  <Application>Microsoft Office PowerPoint</Application>
  <PresentationFormat>宽屏</PresentationFormat>
  <Paragraphs>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Into the Depths of C: Elaborating the De Facto Standards </vt:lpstr>
      <vt:lpstr>C规范化存在缺陷</vt:lpstr>
      <vt:lpstr>PowerPoint 演示文稿</vt:lpstr>
      <vt:lpstr>PowerPoint 演示文稿</vt:lpstr>
      <vt:lpstr>指针与内存歧义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Cerberus</vt:lpstr>
      <vt:lpstr>内核语言</vt:lpstr>
      <vt:lpstr>未定义行为</vt:lpstr>
      <vt:lpstr>算术运算</vt:lpstr>
      <vt:lpstr>次序模型</vt:lpstr>
      <vt:lpstr>PowerPoint 演示文稿</vt:lpstr>
      <vt:lpstr>生存期</vt:lpstr>
      <vt:lpstr>循环与跳转</vt:lpstr>
      <vt:lpstr>PowerPoint 演示文稿</vt:lpstr>
      <vt:lpstr>内存模型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the Depths of C: Elaborating the De Facto Standards </dc:title>
  <dc:creator>Windows 用户</dc:creator>
  <cp:lastModifiedBy>Windows 用户</cp:lastModifiedBy>
  <cp:revision>90</cp:revision>
  <dcterms:created xsi:type="dcterms:W3CDTF">2018-06-12T08:37:51Z</dcterms:created>
  <dcterms:modified xsi:type="dcterms:W3CDTF">2018-06-24T01:50:13Z</dcterms:modified>
</cp:coreProperties>
</file>