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466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8498F-FE35-466A-80D8-F0996F45BD9F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A1E76-F21F-48A2-BEB0-50BA9D695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5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A1E76-F21F-48A2-BEB0-50BA9D6959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9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01 </a:t>
            </a:r>
            <a:r>
              <a:rPr lang="zh-CN" altLang="en-US" dirty="0" smtClean="0">
                <a:latin typeface="+mj-lt"/>
              </a:rPr>
              <a:t>概 述</a:t>
            </a:r>
            <a:r>
              <a:rPr lang="en-US" altLang="zh-CN" dirty="0" smtClean="0">
                <a:latin typeface="+mj-lt"/>
              </a:rPr>
              <a:t/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Introduction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4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Database</a:t>
            </a:r>
          </a:p>
          <a:p>
            <a:pPr lvl="1"/>
            <a:r>
              <a:rPr lang="zh-CN" altLang="en-US" b="0" dirty="0"/>
              <a:t>长期储存在计算机内的、有组织的、可共享的、互相关联的</a:t>
            </a:r>
            <a:r>
              <a:rPr lang="zh-CN" altLang="en-US" b="0" dirty="0">
                <a:solidFill>
                  <a:srgbClr val="CC0000"/>
                </a:solidFill>
              </a:rPr>
              <a:t>数据的</a:t>
            </a:r>
            <a:r>
              <a:rPr lang="zh-CN" altLang="en-US" b="0" dirty="0" smtClean="0">
                <a:solidFill>
                  <a:srgbClr val="CC0000"/>
                </a:solidFill>
              </a:rPr>
              <a:t>集合</a:t>
            </a:r>
            <a:endParaRPr lang="zh-CN" altLang="en-US" b="0" dirty="0"/>
          </a:p>
          <a:p>
            <a:pPr lvl="1"/>
            <a:r>
              <a:rPr lang="zh-CN" altLang="en-US" b="0" dirty="0"/>
              <a:t>是一个持久数据的</a:t>
            </a:r>
            <a:r>
              <a:rPr lang="zh-CN" altLang="en-US" b="0" dirty="0" smtClean="0"/>
              <a:t>集合</a:t>
            </a:r>
            <a:endParaRPr lang="en-US" altLang="zh-CN" b="0" dirty="0" smtClean="0"/>
          </a:p>
          <a:p>
            <a:pPr lvl="1"/>
            <a:r>
              <a:rPr lang="en-US" altLang="zh-CN" b="0" dirty="0" smtClean="0">
                <a:latin typeface="+mn-lt"/>
              </a:rPr>
              <a:t>A very large, integrated collection of data.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latin typeface="+mn-lt"/>
              </a:rPr>
              <a:t>DataBase</a:t>
            </a:r>
            <a:r>
              <a:rPr lang="en-US" altLang="zh-CN" b="0" dirty="0">
                <a:latin typeface="+mn-lt"/>
              </a:rPr>
              <a:t> Management </a:t>
            </a:r>
            <a:r>
              <a:rPr lang="en-US" altLang="zh-CN" b="0" dirty="0" smtClean="0">
                <a:latin typeface="+mn-lt"/>
              </a:rPr>
              <a:t>System(DBMS)</a:t>
            </a:r>
          </a:p>
          <a:p>
            <a:r>
              <a:rPr lang="en-US" altLang="zh-CN" b="0" dirty="0" smtClean="0">
                <a:latin typeface="+mn-lt"/>
              </a:rPr>
              <a:t>A software package designed to store and manage databases.</a:t>
            </a:r>
          </a:p>
          <a:p>
            <a:r>
              <a:rPr lang="en-US" altLang="zh-CN" b="0" dirty="0" smtClean="0">
                <a:latin typeface="+mn-lt"/>
              </a:rPr>
              <a:t>Provide efficient</a:t>
            </a:r>
            <a:r>
              <a:rPr lang="en-US" altLang="zh-CN" b="0" dirty="0">
                <a:latin typeface="+mn-lt"/>
              </a:rPr>
              <a:t>, reliable, convenient, and safe </a:t>
            </a:r>
            <a:r>
              <a:rPr lang="en-US" altLang="zh-CN" b="0" dirty="0" smtClean="0">
                <a:latin typeface="+mn-lt"/>
              </a:rPr>
              <a:t>multi-user </a:t>
            </a:r>
            <a:r>
              <a:rPr lang="en-US" altLang="zh-CN" b="0" dirty="0">
                <a:latin typeface="+mn-lt"/>
              </a:rPr>
              <a:t>storage of and access to </a:t>
            </a:r>
            <a:r>
              <a:rPr lang="en-US" altLang="zh-CN" b="0" dirty="0" smtClean="0">
                <a:latin typeface="+mn-lt"/>
              </a:rPr>
              <a:t>massive amounts </a:t>
            </a:r>
            <a:r>
              <a:rPr lang="en-US" altLang="zh-CN" b="0" dirty="0">
                <a:latin typeface="+mn-lt"/>
              </a:rPr>
              <a:t>of persistent data.</a:t>
            </a:r>
            <a:r>
              <a:rPr lang="en-US" altLang="zh-CN" b="0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Massive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Persistent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Safe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Multi-user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Convenient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Efficient </a:t>
            </a:r>
            <a:endParaRPr lang="en-US" altLang="zh-CN" sz="3300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300" b="0" dirty="0">
                <a:latin typeface="+mn-lt"/>
              </a:rPr>
              <a:t>Reliable </a:t>
            </a:r>
            <a:endParaRPr lang="en-US" altLang="zh-CN" sz="3300" b="0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j-lt"/>
                <a:cs typeface="+mn-cs"/>
              </a:rPr>
              <a:t>DBMS</a:t>
            </a:r>
            <a:endParaRPr lang="zh-CN" altLang="en-US" sz="4000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+mn-lt"/>
              </a:rPr>
              <a:t>Data </a:t>
            </a:r>
            <a:r>
              <a:rPr lang="en-US" altLang="zh-CN" b="0" dirty="0" smtClean="0">
                <a:latin typeface="+mn-lt"/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+mn-lt"/>
              </a:rPr>
              <a:t>A collection of concepts for describing data 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+mn-lt"/>
              </a:rPr>
              <a:t>A description </a:t>
            </a:r>
            <a:r>
              <a:rPr lang="en-US" altLang="zh-CN" b="0" dirty="0">
                <a:latin typeface="+mn-lt"/>
              </a:rPr>
              <a:t>of, in general, how the data is structured</a:t>
            </a:r>
            <a:r>
              <a:rPr lang="en-US" altLang="zh-CN" b="0" dirty="0" smtClean="0">
                <a:latin typeface="+mn-lt"/>
              </a:rPr>
              <a:t>.</a:t>
            </a:r>
            <a:endParaRPr lang="en-US" altLang="zh-CN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n-lt"/>
              </a:rPr>
              <a:t>Schema </a:t>
            </a:r>
            <a:r>
              <a:rPr lang="en-US" altLang="zh-CN" b="0" dirty="0">
                <a:latin typeface="+mn-lt"/>
              </a:rPr>
              <a:t>versus data </a:t>
            </a:r>
            <a:endParaRPr lang="en-US" altLang="zh-CN" b="0" dirty="0" smtClean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+mn-lt"/>
              </a:rPr>
              <a:t>A description of a particular collection of data, using the given data model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latin typeface="+mn-lt"/>
              </a:rPr>
              <a:t>The schema sets </a:t>
            </a:r>
            <a:r>
              <a:rPr lang="en-US" altLang="zh-CN" b="0" dirty="0" smtClean="0">
                <a:latin typeface="+mn-lt"/>
              </a:rPr>
              <a:t>up the </a:t>
            </a:r>
            <a:r>
              <a:rPr lang="en-US" altLang="zh-CN" b="0" dirty="0">
                <a:latin typeface="+mn-lt"/>
              </a:rPr>
              <a:t>structure of the database</a:t>
            </a:r>
            <a:r>
              <a:rPr lang="en-US" altLang="zh-CN" b="0" dirty="0" smtClean="0">
                <a:latin typeface="+mn-lt"/>
              </a:rPr>
              <a:t>.</a:t>
            </a:r>
            <a:endParaRPr lang="en-US" altLang="zh-CN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n-lt"/>
              </a:rPr>
              <a:t>Data </a:t>
            </a:r>
            <a:r>
              <a:rPr lang="en-US" altLang="zh-CN" b="0" dirty="0">
                <a:latin typeface="+mn-lt"/>
              </a:rPr>
              <a:t>definition language (DDL)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n-lt"/>
              </a:rPr>
              <a:t>Data </a:t>
            </a:r>
            <a:r>
              <a:rPr lang="en-US" altLang="zh-CN" b="0" dirty="0">
                <a:latin typeface="+mn-lt"/>
              </a:rPr>
              <a:t>manipulation or query language (DML)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j-lt"/>
                <a:cs typeface="+mn-cs"/>
              </a:rPr>
              <a:t>Key concepts </a:t>
            </a:r>
            <a:endParaRPr lang="zh-CN" altLang="en-US" sz="4000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6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数据抽象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7" y="1698914"/>
            <a:ext cx="7401185" cy="432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429309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Conceptual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9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b="0" dirty="0" smtClean="0">
                <a:latin typeface="+mn-lt"/>
              </a:rPr>
              <a:t>DBMS </a:t>
            </a:r>
            <a:r>
              <a:rPr lang="en-US" altLang="zh-CN" b="0" dirty="0">
                <a:latin typeface="+mn-lt"/>
              </a:rPr>
              <a:t>implementer </a:t>
            </a:r>
          </a:p>
          <a:p>
            <a:r>
              <a:rPr lang="en-US" altLang="zh-CN" b="0" dirty="0" smtClean="0">
                <a:latin typeface="+mn-lt"/>
              </a:rPr>
              <a:t>Database </a:t>
            </a:r>
            <a:r>
              <a:rPr lang="en-US" altLang="zh-CN" b="0" dirty="0">
                <a:latin typeface="+mn-lt"/>
              </a:rPr>
              <a:t>designer </a:t>
            </a:r>
          </a:p>
          <a:p>
            <a:r>
              <a:rPr lang="en-US" altLang="zh-CN" b="0" dirty="0" smtClean="0">
                <a:latin typeface="+mn-lt"/>
              </a:rPr>
              <a:t>Database </a:t>
            </a:r>
            <a:r>
              <a:rPr lang="en-US" altLang="zh-CN" b="0" dirty="0">
                <a:latin typeface="+mn-lt"/>
              </a:rPr>
              <a:t>application developer </a:t>
            </a:r>
          </a:p>
          <a:p>
            <a:r>
              <a:rPr lang="en-US" altLang="zh-CN" b="0" dirty="0" smtClean="0">
                <a:latin typeface="+mn-lt"/>
              </a:rPr>
              <a:t>Database </a:t>
            </a:r>
            <a:r>
              <a:rPr lang="en-US" altLang="zh-CN" b="0" dirty="0">
                <a:latin typeface="+mn-lt"/>
              </a:rPr>
              <a:t>administrator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+mj-lt"/>
                <a:cs typeface="+mn-cs"/>
              </a:rPr>
              <a:t>People </a:t>
            </a:r>
            <a:endParaRPr lang="zh-CN" altLang="en-US" sz="4000" dirty="0">
              <a:latin typeface="+mj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31220"/>
            <a:ext cx="5913437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4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DBMS</a:t>
            </a:r>
            <a:r>
              <a:rPr lang="zh-CN" altLang="en-US" dirty="0" smtClean="0"/>
              <a:t>系统结构</a:t>
            </a:r>
            <a:endParaRPr lang="zh-CN" altLang="en-US" dirty="0"/>
          </a:p>
        </p:txBody>
      </p:sp>
      <p:pic>
        <p:nvPicPr>
          <p:cNvPr id="4" name="Picture 1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5098"/>
            <a:ext cx="4608512" cy="662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Whether </a:t>
            </a:r>
            <a:r>
              <a:rPr lang="en-US" altLang="zh-CN" dirty="0">
                <a:latin typeface="+mn-lt"/>
              </a:rPr>
              <a:t>you know it or not, </a:t>
            </a:r>
            <a:endParaRPr lang="en-US" altLang="zh-CN" b="0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you’re </a:t>
            </a:r>
            <a:r>
              <a:rPr lang="en-US" altLang="zh-CN" dirty="0">
                <a:latin typeface="+mn-lt"/>
              </a:rPr>
              <a:t>using a database every </a:t>
            </a:r>
            <a:r>
              <a:rPr lang="en-US" altLang="zh-CN" dirty="0" smtClean="0">
                <a:latin typeface="+mn-lt"/>
              </a:rPr>
              <a:t>day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……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DB-POT</Template>
  <TotalTime>612</TotalTime>
  <Words>185</Words>
  <Application>Microsoft Office PowerPoint</Application>
  <PresentationFormat>全屏显示(4:3)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2011-12</vt:lpstr>
      <vt:lpstr>01 概 述 Introduction</vt:lpstr>
      <vt:lpstr>数据库</vt:lpstr>
      <vt:lpstr>数据库管理系统</vt:lpstr>
      <vt:lpstr>DBMS</vt:lpstr>
      <vt:lpstr>Key concepts </vt:lpstr>
      <vt:lpstr>数据抽象</vt:lpstr>
      <vt:lpstr>People </vt:lpstr>
      <vt:lpstr>DBMS系统结构</vt:lpstr>
      <vt:lpstr>数据库应用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Away</dc:creator>
  <cp:lastModifiedBy>Away</cp:lastModifiedBy>
  <cp:revision>41</cp:revision>
  <dcterms:created xsi:type="dcterms:W3CDTF">2013-02-25T01:54:17Z</dcterms:created>
  <dcterms:modified xsi:type="dcterms:W3CDTF">2013-02-25T18:16:19Z</dcterms:modified>
</cp:coreProperties>
</file>