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Lato Black" panose="020B0604020202020204" charset="0"/>
      <p:bold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+sNMiLw6+U9tAeIcocVA4jMI/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 Best Of Battle </a:t>
            </a:r>
            <a:endParaRPr sz="29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09224" y="2639168"/>
            <a:ext cx="3043289" cy="229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:Pradeepa.B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Ranjithaa.S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Tamilselvi.S</a:t>
            </a:r>
            <a:endParaRPr sz="17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Vijayapriya.P                     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:14</a:t>
            </a:r>
            <a:r>
              <a:rPr lang="en-US"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/09/2022</a:t>
            </a:r>
            <a:endParaRPr sz="12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9067" y="464224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829376" y="1482605"/>
            <a:ext cx="7949691" cy="2796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statement?</a:t>
            </a:r>
            <a:endParaRPr sz="1400" b="1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Lato"/>
              <a:buChar char="❖"/>
            </a:pPr>
            <a:r>
              <a:rPr lang="en-US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Bank is already a hectic place. Cheque processing consumes lot of time for bank employees.</a:t>
            </a:r>
            <a:endParaRPr/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❖"/>
            </a:pPr>
            <a:r>
              <a:rPr lang="en-US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 we decided not to spend their time in processing cheques.</a:t>
            </a:r>
            <a:r>
              <a:rPr lang="en-US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Lato"/>
              <a:buChar char="❖"/>
            </a:pPr>
            <a:r>
              <a:rPr lang="en-US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Instead they simply use automated cheque processing. </a:t>
            </a:r>
            <a:endParaRPr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Lato"/>
              <a:buChar char="❖"/>
            </a:pPr>
            <a:r>
              <a:rPr lang="en-US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planned to help them to save their time by creating the application for cheque processing. </a:t>
            </a:r>
            <a:endParaRPr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717283" y="8646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  <a:endParaRPr sz="1400" b="1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-US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Cheque is scanned to verify their signatures </a:t>
            </a:r>
            <a:endParaRPr/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-US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Validates the Cheque if it matches with the signature stored in database</a:t>
            </a:r>
            <a:endParaRPr/>
          </a:p>
          <a:p>
            <a:pPr marL="0" marR="0" lvl="0" indent="0" algn="just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PAIN POINTS</a:t>
            </a:r>
            <a:endParaRPr/>
          </a:p>
          <a:p>
            <a:pPr marL="457200" marR="0" lvl="0" indent="-304800" algn="just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Sometimes Cheque get bounce and manual process takes too much time</a:t>
            </a:r>
            <a:endParaRPr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1079500" y="1333947"/>
            <a:ext cx="6985000" cy="2103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  <a:endParaRPr sz="1400" b="1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MICR- Magnetic Ink Character Recognition </a:t>
            </a:r>
            <a:endParaRPr/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Lato"/>
              <a:buChar char="●"/>
            </a:pPr>
            <a:r>
              <a:rPr lang="en-US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AI-Artificial intelligence </a:t>
            </a:r>
            <a:endParaRPr/>
          </a:p>
          <a:p>
            <a:pPr marL="0" marR="0" lvl="0" indent="0" algn="just" rtl="0">
              <a:lnSpc>
                <a:spcPct val="115000"/>
              </a:lnSpc>
              <a:spcBef>
                <a:spcPts val="2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563099" y="478029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Pre-Requisite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32000" y="473492"/>
            <a:ext cx="3295174" cy="285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611455" y="1201338"/>
            <a:ext cx="8347565" cy="2953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which are likely to be used by you for the prototype, if your idea gets selected</a:t>
            </a:r>
            <a:br>
              <a:rPr lang="en-US" sz="140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-US" sz="1400" b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-US" sz="1400" u="sng">
                <a:solidFill>
                  <a:srgbClr val="4A4548"/>
                </a:solidFill>
                <a:highlight>
                  <a:srgbClr val="FFFFFF"/>
                </a:highlight>
              </a:rPr>
              <a:t>OCR scanner-Optical Character Recognition</a:t>
            </a:r>
            <a:endParaRPr sz="1400" u="sng">
              <a:solidFill>
                <a:srgbClr val="4A4548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4A4548"/>
                </a:solidFill>
                <a:highlight>
                  <a:srgbClr val="FFFFFF"/>
                </a:highlight>
              </a:rPr>
              <a:t> </a:t>
            </a:r>
            <a:endParaRPr sz="1400" b="0">
              <a:solidFill>
                <a:srgbClr val="4A4548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548"/>
              </a:buClr>
              <a:buSzPts val="1400"/>
              <a:buChar char="●"/>
            </a:pPr>
            <a:r>
              <a:rPr lang="en-US" sz="1400" b="0">
                <a:solidFill>
                  <a:srgbClr val="4A4548"/>
                </a:solidFill>
                <a:highlight>
                  <a:srgbClr val="FFFFFF"/>
                </a:highlight>
              </a:rPr>
              <a:t>It recognize text within a digital image.OCR software can be used to convert a physical paper             document or an image into an accessible electronic version with text.</a:t>
            </a:r>
            <a:endParaRPr sz="1400" b="0">
              <a:solidFill>
                <a:srgbClr val="4A4548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>
              <a:solidFill>
                <a:srgbClr val="4A4548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548"/>
              </a:buClr>
              <a:buSzPts val="1400"/>
              <a:buChar char="●"/>
            </a:pPr>
            <a:r>
              <a:rPr lang="en-US" sz="1400" b="0">
                <a:solidFill>
                  <a:srgbClr val="4A4548"/>
                </a:solidFill>
                <a:highlight>
                  <a:srgbClr val="FFFFFF"/>
                </a:highlight>
              </a:rPr>
              <a:t>  Modern OCR system use intelligent character recognition (ICR) technology to read the text in </a:t>
            </a:r>
            <a:br>
              <a:rPr lang="en-US" sz="1400" b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-US" sz="1400" b="0">
                <a:solidFill>
                  <a:srgbClr val="4A4548"/>
                </a:solidFill>
                <a:highlight>
                  <a:srgbClr val="FFFFFF"/>
                </a:highlight>
              </a:rPr>
              <a:t>the same way humans do. </a:t>
            </a:r>
            <a:br>
              <a:rPr lang="en-US" sz="1400" b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-US" sz="1400" b="0">
                <a:solidFill>
                  <a:srgbClr val="4A4548"/>
                </a:solidFill>
                <a:highlight>
                  <a:srgbClr val="FFFFFF"/>
                </a:highlight>
              </a:rPr>
            </a:b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3" name="Google Shape;37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2175" y="1496300"/>
            <a:ext cx="6319651" cy="36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9" name="Google Shape;379;p7"/>
          <p:cNvSpPr txBox="1"/>
          <p:nvPr/>
        </p:nvSpPr>
        <p:spPr>
          <a:xfrm>
            <a:off x="977183" y="1275540"/>
            <a:ext cx="7581513" cy="3045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  <a:endParaRPr sz="1400" b="1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Lato"/>
              <a:buChar char="●"/>
            </a:pPr>
            <a:r>
              <a:rPr lang="en-US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OCR supports  wide variety of inks and fonts whereas MICR supports only ink created using Iron oxide and few fonts like E-138 &amp; CMC-7.</a:t>
            </a:r>
            <a:endParaRPr/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Lato"/>
              <a:buChar char="●"/>
            </a:pPr>
            <a:r>
              <a:rPr lang="en-US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OCR is very fast and fairly accurate of transferring hard copies into a computer files rather than</a:t>
            </a:r>
            <a:r>
              <a:rPr lang="en-US"/>
              <a:t> </a:t>
            </a:r>
            <a:r>
              <a:rPr lang="en-US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Checking it manually. 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-US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8"/>
          <p:cNvSpPr txBox="1"/>
          <p:nvPr/>
        </p:nvSpPr>
        <p:spPr>
          <a:xfrm>
            <a:off x="0" y="1044150"/>
            <a:ext cx="8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go?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6" name="Google Shape;38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444350"/>
            <a:ext cx="6802574" cy="354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600"/>
              <a:t>Thank You</a:t>
            </a:r>
            <a:endParaRPr sz="3600"/>
          </a:p>
        </p:txBody>
      </p:sp>
      <p:sp>
        <p:nvSpPr>
          <p:cNvPr id="392" name="Google Shape;392;p9"/>
          <p:cNvSpPr txBox="1">
            <a:spLocks noGrp="1"/>
          </p:cNvSpPr>
          <p:nvPr>
            <p:ph type="subTitle" idx="1"/>
          </p:nvPr>
        </p:nvSpPr>
        <p:spPr>
          <a:xfrm>
            <a:off x="339700" y="2750625"/>
            <a:ext cx="4589400" cy="2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 dirty="0"/>
              <a:t>Team member names:      </a:t>
            </a:r>
            <a:r>
              <a:rPr lang="en-US" sz="1500" dirty="0" err="1"/>
              <a:t>Pradeepa</a:t>
            </a:r>
            <a:r>
              <a:rPr lang="en-US" sz="1500" dirty="0"/>
              <a:t> B</a:t>
            </a:r>
            <a:endParaRPr sz="1500" dirty="0"/>
          </a:p>
          <a:p>
            <a:pPr marL="0" lvl="0" indent="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sz="1500" dirty="0"/>
              <a:t>                  </a:t>
            </a:r>
            <a:r>
              <a:rPr lang="en-US" sz="1500" dirty="0" err="1"/>
              <a:t>Ranjithaa</a:t>
            </a:r>
            <a:r>
              <a:rPr lang="en-US" sz="1500" dirty="0"/>
              <a:t> S</a:t>
            </a:r>
            <a:endParaRPr sz="1500" dirty="0"/>
          </a:p>
          <a:p>
            <a:pPr marL="0" lvl="0" indent="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sz="1500" dirty="0"/>
              <a:t>                    </a:t>
            </a:r>
            <a:r>
              <a:rPr lang="en-US" sz="1500" dirty="0" err="1"/>
              <a:t>Tamilselvi</a:t>
            </a:r>
            <a:r>
              <a:rPr lang="en-US" sz="1500" dirty="0"/>
              <a:t> S</a:t>
            </a:r>
            <a:endParaRPr sz="1500" dirty="0"/>
          </a:p>
          <a:p>
            <a:pPr marL="0" lvl="0" indent="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sz="1500" dirty="0"/>
              <a:t>                         </a:t>
            </a:r>
            <a:r>
              <a:rPr lang="en-US" sz="1500" dirty="0" err="1"/>
              <a:t>Vijayapriya</a:t>
            </a:r>
            <a:r>
              <a:rPr lang="en-US" sz="1500" dirty="0"/>
              <a:t> P</a:t>
            </a:r>
            <a:endParaRPr sz="1500"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On-screen Show (16:9)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Lato Black</vt:lpstr>
      <vt:lpstr>Arial</vt:lpstr>
      <vt:lpstr>Lato</vt:lpstr>
      <vt:lpstr>Trebuchet MS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                       </dc:title>
  <cp:lastModifiedBy>Pradeepa. B</cp:lastModifiedBy>
  <cp:revision>1</cp:revision>
  <dcterms:modified xsi:type="dcterms:W3CDTF">2022-09-20T04:55:53Z</dcterms:modified>
</cp:coreProperties>
</file>