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1630"/>
  </p:normalViewPr>
  <p:slideViewPr>
    <p:cSldViewPr snapToGrid="0" snapToObjects="1">
      <p:cViewPr varScale="1">
        <p:scale>
          <a:sx n="102" d="100"/>
          <a:sy n="10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7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6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9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周工作汇报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TooSimple</a:t>
            </a:r>
            <a:r>
              <a:rPr lang="zh-CN" altLang="en-US" dirty="0" smtClean="0"/>
              <a:t>小组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/>
          <p:nvPr/>
        </p:nvPicPr>
        <p:blipFill>
          <a:blip r:embed="rId2"/>
          <a:stretch/>
        </p:blipFill>
        <p:spPr>
          <a:xfrm>
            <a:off x="1524000" y="3017520"/>
            <a:ext cx="9151560" cy="317700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2189640" y="640080"/>
            <a:ext cx="7289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/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enQuanYi Micro Hei"/>
                <a:ea typeface="WenQuanYi Micro Hei"/>
              </a:rPr>
              <a:t>R-1-2-5 逻辑判别表达式中的运算项必须要使用括号。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50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89640" y="640080"/>
            <a:ext cx="7289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/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enQuanYi Micro Hei"/>
                <a:ea typeface="WenQuanYi Micro Hei"/>
              </a:rPr>
              <a:t>R-1-2-5 逻辑判别表达式中的运算项必须要使用括号。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1"/>
          <p:cNvPicPr/>
          <p:nvPr/>
        </p:nvPicPr>
        <p:blipFill>
          <a:blip r:embed="rId2"/>
          <a:stretch/>
        </p:blipFill>
        <p:spPr>
          <a:xfrm>
            <a:off x="1706880" y="1920240"/>
            <a:ext cx="4569120" cy="354312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3"/>
          <a:stretch/>
        </p:blipFill>
        <p:spPr>
          <a:xfrm>
            <a:off x="4485720" y="3610800"/>
            <a:ext cx="5999400" cy="279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525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89640" y="640080"/>
            <a:ext cx="7289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/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enQuanYi Micro Hei"/>
                <a:ea typeface="WenQuanYi Micro Hei"/>
              </a:rPr>
              <a:t>R-1-2-5 逻辑判别表达式中的运算项必须要使用括号。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871760" y="1920960"/>
            <a:ext cx="3990960" cy="283392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/>
        </p:blipFill>
        <p:spPr>
          <a:xfrm>
            <a:off x="3535680" y="3657600"/>
            <a:ext cx="7078680" cy="2486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2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89640" y="640080"/>
            <a:ext cx="7289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enQuanYi Micro Hei"/>
                <a:ea typeface="WenQuanYi Micro Hei"/>
              </a:rPr>
              <a:t>R-1-3-7 动态分配的指针变量定义时如未被分配空间必须初始化为NULL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133120" y="2103120"/>
            <a:ext cx="7674480" cy="338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92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189640" y="640080"/>
            <a:ext cx="7289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enQuanYi Micro Hei"/>
                <a:ea typeface="WenQuanYi Micro Hei"/>
              </a:rPr>
              <a:t>R-1-3-7 动态分配的指针变量定义时如未被分配空间必须初始化为NULL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2072640" y="1920240"/>
            <a:ext cx="4033440" cy="310896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3597240" y="4572000"/>
            <a:ext cx="6796440" cy="1521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306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189640" y="640080"/>
            <a:ext cx="72892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enQuanYi Micro Hei"/>
                <a:ea typeface="WenQuanYi Micro Hei"/>
              </a:rPr>
              <a:t>R-1-3-7 动态分配的指针变量定义时如未被分配空间必须初始化为NULL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072640" y="1879200"/>
            <a:ext cx="3763440" cy="333288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3810000" y="3654720"/>
            <a:ext cx="6399360" cy="283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660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动态分配的指针变量第一次使用前必须进行是否为NULL的判别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CheckOther</a:t>
            </a:r>
            <a:r>
              <a:rPr lang="zh-CN" altLang="en-US"/>
              <a:t>类中新添两个方法：</a:t>
            </a:r>
          </a:p>
          <a:p>
            <a:r>
              <a:rPr lang="en-US" altLang="zh-CN"/>
              <a:t>void checkPointifnull()</a:t>
            </a:r>
          </a:p>
          <a:p>
            <a:r>
              <a:rPr lang="zh-CN" altLang="en-US"/>
              <a:t>用来检查变量在声明的时候是不是没进行初始化。</a:t>
            </a:r>
          </a:p>
          <a:p>
            <a:endParaRPr lang="zh-CN" altLang="en-US"/>
          </a:p>
          <a:p>
            <a:r>
              <a:rPr lang="en-US" altLang="zh-CN"/>
              <a:t>void checkPointifnullError(const Token *tok)</a:t>
            </a:r>
          </a:p>
          <a:p>
            <a:r>
              <a:rPr lang="zh-CN" altLang="en-US"/>
              <a:t>用来报出提示信息。</a:t>
            </a:r>
          </a:p>
        </p:txBody>
      </p:sp>
    </p:spTree>
    <p:extLst>
      <p:ext uri="{BB962C8B-B14F-4D97-AF65-F5344CB8AC3E}">
        <p14:creationId xmlns:p14="http://schemas.microsoft.com/office/powerpoint/2010/main" val="109007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void CheckOther::checkPointifnullError</a:t>
            </a:r>
            <a:r>
              <a:rPr lang="en-US">
                <a:sym typeface="+mn-ea"/>
              </a:rPr>
              <a:t>()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void CheckOther::checkPointifnullError(const Token *tok){</a:t>
            </a:r>
          </a:p>
          <a:p>
            <a:r>
              <a:t>	reportError(tok, Severity::style, "judge null", "The point haven't been judged is or not NULL");</a:t>
            </a:r>
          </a:p>
          <a:p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88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14288"/>
            <a:ext cx="10515600" cy="1325562"/>
          </a:xfrm>
        </p:spPr>
        <p:txBody>
          <a:bodyPr/>
          <a:lstStyle/>
          <a:p>
            <a:r>
              <a:rPr lang="zh-CN" altLang="en-US"/>
              <a:t>void CheckOther::check</a:t>
            </a:r>
            <a:r>
              <a:rPr lang="en-US" altLang="zh-CN"/>
              <a:t>Pointifnull</a:t>
            </a:r>
            <a:r>
              <a:rPr lang="zh-CN" altLang="en-US"/>
              <a:t>()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3920" y="1203960"/>
            <a:ext cx="6991350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void CheckOther::checkPointifnull(){</a:t>
            </a:r>
          </a:p>
          <a:p>
            <a:pPr algn="l"/>
            <a:r>
              <a:rPr lang="zh-CN" altLang="en-US"/>
              <a:t>std::string;</a:t>
            </a:r>
          </a:p>
          <a:p>
            <a:pPr algn="l"/>
            <a:r>
              <a:rPr lang="en-US" altLang="zh-CN"/>
              <a:t>s</a:t>
            </a:r>
            <a:r>
              <a:rPr lang="zh-CN" altLang="en-US"/>
              <a:t>tring s1 = "NULL",s2 = "NULL";;</a:t>
            </a:r>
          </a:p>
          <a:p>
            <a:pPr algn="l"/>
            <a:r>
              <a:rPr lang="zh-CN" altLang="en-US"/>
              <a:t>int flag = 0,flag1=0;</a:t>
            </a:r>
          </a:p>
          <a:p>
            <a:pPr algn="l"/>
            <a:r>
              <a:rPr lang="zh-CN" altLang="en-US"/>
              <a:t>const Token *tok2;</a:t>
            </a:r>
          </a:p>
          <a:p>
            <a:pPr algn="l"/>
            <a:r>
              <a:rPr lang="zh-CN" altLang="en-US"/>
              <a:t>for (const Token *tok = _tokenizer-&gt;tokens(); tok; tok = tok-&gt;next())</a:t>
            </a:r>
          </a:p>
          <a:p>
            <a:pPr algn="l"/>
            <a:r>
              <a:rPr lang="zh-CN" altLang="en-US"/>
              <a:t>{</a:t>
            </a:r>
          </a:p>
          <a:p>
            <a:pPr algn="l"/>
            <a:r>
              <a:rPr lang="zh-CN" altLang="en-US"/>
              <a:t>	//std::cout &lt;&lt; tok-&gt;str() &lt;&lt; std::endl;</a:t>
            </a:r>
          </a:p>
          <a:p>
            <a:pPr algn="l"/>
            <a:r>
              <a:rPr lang="zh-CN" altLang="en-US"/>
              <a:t>	if (Token::Match(tok, "%type% * %var%"))</a:t>
            </a:r>
          </a:p>
          <a:p>
            <a:pPr algn="l"/>
            <a:r>
              <a:rPr lang="zh-CN" altLang="en-US"/>
              <a:t>	{</a:t>
            </a:r>
          </a:p>
          <a:p>
            <a:pPr algn="l"/>
            <a:r>
              <a:rPr lang="zh-CN" altLang="en-US"/>
              <a:t>		s1 = tok-&gt;next()-&gt;next()-&gt;str();</a:t>
            </a:r>
          </a:p>
          <a:p>
            <a:pPr algn="l"/>
            <a:r>
              <a:rPr lang="zh-CN" altLang="en-US"/>
              <a:t>		for (const Token *tok2 = tok; tok2; tok2 = tok2-&gt;next())</a:t>
            </a:r>
          </a:p>
          <a:p>
            <a:pPr algn="l"/>
            <a:r>
              <a:rPr lang="zh-CN" altLang="en-US"/>
              <a:t>		{</a:t>
            </a:r>
          </a:p>
          <a:p>
            <a:pPr algn="l"/>
            <a:r>
              <a:rPr lang="zh-CN" altLang="en-US"/>
              <a:t>		if (Token::Match(tok2, "%var%"))</a:t>
            </a:r>
          </a:p>
          <a:p>
            <a:pPr algn="l"/>
            <a:r>
              <a:rPr lang="zh-CN" altLang="en-US"/>
              <a:t>			{</a:t>
            </a:r>
          </a:p>
          <a:p>
            <a:pPr algn="l"/>
            <a:r>
              <a:rPr lang="zh-CN" altLang="en-US"/>
              <a:t>				if (tok2-&gt;str() == s1)</a:t>
            </a:r>
          </a:p>
          <a:p>
            <a:pPr algn="l"/>
            <a:r>
              <a:rPr lang="zh-CN" altLang="en-US"/>
              <a:t>					flag1 = 1;</a:t>
            </a:r>
          </a:p>
          <a:p>
            <a:pPr algn="l"/>
            <a:r>
              <a:rPr lang="en-US" altLang="zh-CN"/>
              <a:t>			</a:t>
            </a:r>
            <a:r>
              <a:rPr lang="zh-CN" altLang="en-US"/>
              <a:t>}</a:t>
            </a:r>
            <a:r>
              <a:rPr lang="en-US" altLang="zh-CN"/>
              <a:t>	</a:t>
            </a:r>
          </a:p>
          <a:p>
            <a:pPr algn="l"/>
            <a:r>
              <a:rPr lang="en-US" altLang="zh-CN"/>
              <a:t>		</a:t>
            </a:r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6510" y="76200"/>
            <a:ext cx="12127865" cy="69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for (const Token *tok1 = tok; tok1; tok1 = tok1-&gt;next()){</a:t>
            </a:r>
          </a:p>
          <a:p>
            <a:r>
              <a:rPr lang="zh-CN" altLang="en-US"/>
              <a:t>				if (Token::Match(tok1, "if ( 0 ==|!= %var% )")){</a:t>
            </a:r>
          </a:p>
          <a:p>
            <a:r>
              <a:rPr lang="zh-CN" altLang="en-US"/>
              <a:t>					s2 = tok1-&gt;next()-&gt;next()-&gt;next()-&gt;next()-&gt;str();</a:t>
            </a:r>
          </a:p>
          <a:p>
            <a:r>
              <a:rPr lang="zh-CN" altLang="en-US"/>
              <a:t>					//std::cout &lt;&lt; s2;</a:t>
            </a:r>
          </a:p>
          <a:p>
            <a:r>
              <a:rPr lang="zh-CN" altLang="en-US"/>
              <a:t>					break;</a:t>
            </a:r>
          </a:p>
          <a:p>
            <a:r>
              <a:rPr lang="zh-CN" altLang="en-US"/>
              <a:t>				}</a:t>
            </a:r>
          </a:p>
          <a:p>
            <a:r>
              <a:rPr lang="zh-CN" altLang="en-US"/>
              <a:t>				if (Token::Match(tok1, "if ( %var% ==|!= 0 )")){</a:t>
            </a:r>
          </a:p>
          <a:p>
            <a:r>
              <a:rPr lang="zh-CN" altLang="en-US"/>
              <a:t>					s2 = tok1-&gt;next()-&gt;next()-&gt;str();</a:t>
            </a:r>
          </a:p>
          <a:p>
            <a:r>
              <a:rPr lang="zh-CN" altLang="en-US"/>
              <a:t>				//	std::cout &lt;&lt; s2;</a:t>
            </a:r>
          </a:p>
          <a:p>
            <a:r>
              <a:rPr lang="zh-CN" altLang="en-US"/>
              <a:t>					break;}</a:t>
            </a:r>
          </a:p>
          <a:p>
            <a:r>
              <a:rPr lang="zh-CN" altLang="en-US"/>
              <a:t>			}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	if (s1 != s2)</a:t>
            </a:r>
          </a:p>
          <a:p>
            <a:r>
              <a:rPr lang="zh-CN" altLang="en-US"/>
              <a:t>		{</a:t>
            </a:r>
          </a:p>
          <a:p>
            <a:r>
              <a:rPr lang="zh-CN" altLang="en-US"/>
              <a:t>			//checkPointifnullError(tok);</a:t>
            </a:r>
          </a:p>
          <a:p>
            <a:r>
              <a:rPr lang="zh-CN" altLang="en-US"/>
              <a:t>			flag = 1;</a:t>
            </a:r>
          </a:p>
          <a:p>
            <a:r>
              <a:rPr lang="zh-CN" altLang="en-US"/>
              <a:t>			tok2 = tok;</a:t>
            </a:r>
          </a:p>
          <a:p>
            <a:r>
              <a:rPr lang="zh-CN" altLang="en-US"/>
              <a:t>			s1 = "NULL";</a:t>
            </a:r>
          </a:p>
          <a:p>
            <a:r>
              <a:rPr lang="zh-CN" altLang="en-US"/>
              <a:t>			s2 = "NULL";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	if (flag&amp;&amp;flag1)</a:t>
            </a:r>
          </a:p>
          <a:p>
            <a:r>
              <a:rPr lang="zh-CN" altLang="en-US"/>
              <a:t>	{</a:t>
            </a:r>
          </a:p>
          <a:p>
            <a:r>
              <a:rPr lang="zh-CN" altLang="en-US"/>
              <a:t>		checkPointifnullError(tok2);}</a:t>
            </a:r>
          </a:p>
          <a:p>
            <a:r>
              <a:rPr lang="zh-CN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51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颜振松：</a:t>
            </a:r>
            <a:r>
              <a:rPr lang="fi-FI" dirty="0" smtClean="0"/>
              <a:t>r-2-7-3</a:t>
            </a:r>
            <a:r>
              <a:rPr lang="fi-FI" dirty="0"/>
              <a:t>, </a:t>
            </a:r>
            <a:r>
              <a:rPr lang="fi-FI" dirty="0" smtClean="0"/>
              <a:t>r-2-8-3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王驰：</a:t>
            </a:r>
            <a:r>
              <a:rPr lang="en-US" altLang="zh-CN" dirty="0" smtClean="0"/>
              <a:t>r-1-2-5, r-1-3-7</a:t>
            </a:r>
            <a:endParaRPr lang="zh-CN" altLang="en-US" dirty="0" smtClean="0"/>
          </a:p>
          <a:p>
            <a:r>
              <a:rPr lang="zh-CN" altLang="en-US" dirty="0" smtClean="0"/>
              <a:t>易万鑫：</a:t>
            </a:r>
            <a:r>
              <a:rPr lang="en-US" altLang="zh-CN" dirty="0" smtClean="0"/>
              <a:t>r-1-3-8, r-1-3-16, r-1-3-17</a:t>
            </a:r>
            <a:endParaRPr lang="zh-CN" altLang="en-US" dirty="0" smtClean="0"/>
          </a:p>
          <a:p>
            <a:r>
              <a:rPr lang="zh-CN" altLang="en-US" dirty="0" smtClean="0"/>
              <a:t>吴桐：</a:t>
            </a:r>
            <a:r>
              <a:rPr lang="en-US" altLang="zh-CN" dirty="0" smtClean="0"/>
              <a:t>r-1-2-3,</a:t>
            </a:r>
            <a:r>
              <a:rPr lang="zh-CN" altLang="en-US" dirty="0" smtClean="0"/>
              <a:t> </a:t>
            </a:r>
            <a:r>
              <a:rPr lang="en-US" altLang="zh-CN" dirty="0" smtClean="0"/>
              <a:t>r-2-7-2</a:t>
            </a:r>
            <a:endParaRPr lang="zh-CN" altLang="en-US" dirty="0" smtClean="0"/>
          </a:p>
          <a:p>
            <a:r>
              <a:rPr lang="zh-CN" altLang="en-US" dirty="0" smtClean="0"/>
              <a:t>高浩然：写用户手册。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1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部分测试结果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25" y="2241550"/>
            <a:ext cx="8829675" cy="24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7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禁止使用已被释放了的内存空间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CheckOther</a:t>
            </a:r>
            <a:r>
              <a:rPr lang="zh-CN" altLang="en-US"/>
              <a:t>类中新添两个方法：</a:t>
            </a:r>
          </a:p>
          <a:p>
            <a:r>
              <a:rPr lang="en-US" altLang="zh-CN"/>
              <a:t>void checkFreespace()</a:t>
            </a:r>
          </a:p>
          <a:p>
            <a:r>
              <a:rPr lang="zh-CN" altLang="en-US"/>
              <a:t>用来检查变量在声明的时候是不是没进行初始化。</a:t>
            </a:r>
          </a:p>
          <a:p>
            <a:endParaRPr lang="zh-CN" altLang="en-US"/>
          </a:p>
          <a:p>
            <a:r>
              <a:rPr lang="en-US" altLang="zh-CN"/>
              <a:t>void checkFreespaceError(const Token *tok)</a:t>
            </a:r>
          </a:p>
          <a:p>
            <a:r>
              <a:rPr lang="zh-CN" altLang="en-US"/>
              <a:t>用来报出提示信息。</a:t>
            </a:r>
          </a:p>
        </p:txBody>
      </p:sp>
    </p:spTree>
    <p:extLst>
      <p:ext uri="{BB962C8B-B14F-4D97-AF65-F5344CB8AC3E}">
        <p14:creationId xmlns:p14="http://schemas.microsoft.com/office/powerpoint/2010/main" val="1945598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void CheckOther::checkFreespaceError(</a:t>
            </a:r>
            <a:r>
              <a:rPr lang="en-US">
                <a:sym typeface="+mn-ea"/>
              </a:rPr>
              <a:t>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void CheckOther::checkFreespaceError(const Token *tok)</a:t>
            </a:r>
          </a:p>
          <a:p>
            <a:r>
              <a:t>{</a:t>
            </a:r>
          </a:p>
          <a:p>
            <a:r>
              <a:t>	reportError(tok, Severity::warning, "freespace", "The free space has been used!");</a:t>
            </a:r>
          </a:p>
          <a:p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48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067435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void CheckOther::checkFreespace()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560" y="686435"/>
            <a:ext cx="11877040" cy="640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void CheckOther::checkFreespace()</a:t>
            </a:r>
          </a:p>
          <a:p>
            <a:pPr algn="l"/>
            <a:r>
              <a:rPr lang="zh-CN" altLang="en-US"/>
              <a:t>{</a:t>
            </a:r>
          </a:p>
          <a:p>
            <a:pPr algn="l"/>
            <a:r>
              <a:rPr lang="zh-CN" altLang="en-US"/>
              <a:t>	std::string;</a:t>
            </a:r>
          </a:p>
          <a:p>
            <a:pPr algn="l"/>
            <a:r>
              <a:rPr lang="zh-CN" altLang="en-US"/>
              <a:t>	string s1,s2;</a:t>
            </a:r>
          </a:p>
          <a:p>
            <a:pPr algn="l"/>
            <a:r>
              <a:rPr lang="zh-CN" altLang="en-US"/>
              <a:t>	for (const Token *tok = _tokenizer-&gt;tokens(); tok; tok = tok-&gt;next())</a:t>
            </a:r>
          </a:p>
          <a:p>
            <a:pPr algn="l"/>
            <a:r>
              <a:rPr lang="zh-CN" altLang="en-US"/>
              <a:t>	{</a:t>
            </a:r>
            <a:r>
              <a:rPr lang="en-US" altLang="zh-CN"/>
              <a:t>	</a:t>
            </a:r>
            <a:r>
              <a:rPr lang="zh-CN" altLang="en-US"/>
              <a:t>if (Token::Match(tok, "free ( %var% )"))</a:t>
            </a:r>
          </a:p>
          <a:p>
            <a:pPr algn="l"/>
            <a:r>
              <a:rPr lang="zh-CN" altLang="en-US"/>
              <a:t>		{s1 = tok-&gt;next() -&gt;next()-&gt;str();</a:t>
            </a:r>
          </a:p>
          <a:p>
            <a:pPr algn="l"/>
            <a:r>
              <a:rPr lang="zh-CN" altLang="en-US"/>
              <a:t>		//	std::cout &lt;&lt; s1 &lt;&lt; std::endl;</a:t>
            </a:r>
          </a:p>
          <a:p>
            <a:pPr algn="l"/>
            <a:r>
              <a:rPr lang="zh-CN" altLang="en-US"/>
              <a:t>			for (const Token *tok1 = tok; tok1; tok1 = tok1-&gt;next()){</a:t>
            </a:r>
          </a:p>
          <a:p>
            <a:pPr algn="l"/>
            <a:r>
              <a:rPr lang="zh-CN" altLang="en-US"/>
              <a:t>				if (Token::Match(tok1, "* %var%"))</a:t>
            </a:r>
          </a:p>
          <a:p>
            <a:pPr algn="l"/>
            <a:r>
              <a:rPr lang="zh-CN" altLang="en-US"/>
              <a:t>				{</a:t>
            </a:r>
          </a:p>
          <a:p>
            <a:pPr algn="l"/>
            <a:r>
              <a:rPr lang="zh-CN" altLang="en-US"/>
              <a:t>					s2 = tok1-&gt;next()-&gt;str();</a:t>
            </a:r>
          </a:p>
          <a:p>
            <a:pPr algn="l"/>
            <a:r>
              <a:rPr lang="zh-CN" altLang="en-US"/>
              <a:t>					if (s1 == s2)</a:t>
            </a:r>
          </a:p>
          <a:p>
            <a:pPr algn="l"/>
            <a:r>
              <a:rPr lang="zh-CN" altLang="en-US"/>
              <a:t>					{</a:t>
            </a:r>
          </a:p>
          <a:p>
            <a:pPr algn="l"/>
            <a:r>
              <a:rPr lang="zh-CN" altLang="en-US"/>
              <a:t>						checkFreespaceError(tok1);</a:t>
            </a:r>
          </a:p>
          <a:p>
            <a:pPr algn="l"/>
            <a:r>
              <a:rPr lang="zh-CN" altLang="en-US"/>
              <a:t>			</a:t>
            </a:r>
          </a:p>
          <a:p>
            <a:pPr algn="l"/>
            <a:r>
              <a:rPr lang="zh-CN" altLang="en-US"/>
              <a:t>					}</a:t>
            </a:r>
          </a:p>
          <a:p>
            <a:pPr algn="l"/>
            <a:r>
              <a:rPr lang="zh-CN" altLang="en-US"/>
              <a:t>					//std::cout &lt;&lt; s2 &lt;&lt; std::endl;</a:t>
            </a:r>
          </a:p>
          <a:p>
            <a:pPr algn="l"/>
            <a:r>
              <a:rPr lang="zh-CN" altLang="en-US"/>
              <a:t>				}    }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		}</a:t>
            </a:r>
          </a:p>
          <a:p>
            <a:pPr algn="l"/>
            <a:r>
              <a:rPr lang="zh-CN" altLang="en-US"/>
              <a:t>	}</a:t>
            </a:r>
          </a:p>
          <a:p>
            <a:pPr algn="l"/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76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73710" y="2376170"/>
            <a:ext cx="9048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被free的指针必须指向最初malloc、calloc分配的地址。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CheckOther</a:t>
            </a:r>
            <a:r>
              <a:rPr lang="zh-CN" altLang="en-US">
                <a:sym typeface="+mn-ea"/>
              </a:rPr>
              <a:t>类中新添两个方法：</a:t>
            </a:r>
          </a:p>
          <a:p>
            <a:r>
              <a:rPr lang="zh-CN" altLang="en-US"/>
              <a:t>void CheckOther::check</a:t>
            </a:r>
            <a:r>
              <a:rPr lang="en-US" altLang="zh-CN"/>
              <a:t>Pointmatch</a:t>
            </a:r>
            <a:r>
              <a:rPr lang="zh-CN" altLang="en-US"/>
              <a:t>()</a:t>
            </a:r>
          </a:p>
          <a:p>
            <a:r>
              <a:rPr lang="zh-CN" altLang="en-US"/>
              <a:t>检查转换成整型的时候是否出错</a:t>
            </a:r>
          </a:p>
          <a:p>
            <a:r>
              <a:rPr lang="zh-CN" altLang="en-US"/>
              <a:t>void CheckOther::check</a:t>
            </a:r>
            <a:r>
              <a:rPr lang="en-US" altLang="zh-CN"/>
              <a:t>Pointmatch</a:t>
            </a:r>
            <a:r>
              <a:rPr lang="zh-CN" altLang="en-US"/>
              <a:t>Error(const Token *tok)</a:t>
            </a:r>
          </a:p>
          <a:p>
            <a:r>
              <a:rPr lang="zh-CN" altLang="en-US"/>
              <a:t>报告错误信息</a:t>
            </a:r>
          </a:p>
        </p:txBody>
      </p:sp>
    </p:spTree>
    <p:extLst>
      <p:ext uri="{BB962C8B-B14F-4D97-AF65-F5344CB8AC3E}">
        <p14:creationId xmlns:p14="http://schemas.microsoft.com/office/powerpoint/2010/main" val="116388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void CheckOther::checkPointmatchError</a:t>
            </a:r>
            <a:r>
              <a:rPr lang="en-US" altLang="zh-CN">
                <a:sym typeface="+mn-ea"/>
              </a:rPr>
              <a:t>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void CheckOther::checkPointmatchError(const Token *tok)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reportError(tok, Severity::warning, "freematch", "The point which has been freed must point to the malloc address before!");</a:t>
            </a:r>
          </a:p>
          <a:p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13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720" y="-635"/>
            <a:ext cx="10515600" cy="868680"/>
          </a:xfrm>
        </p:spPr>
        <p:txBody>
          <a:bodyPr/>
          <a:lstStyle/>
          <a:p>
            <a:r>
              <a:rPr lang="zh-CN" altLang="en-US"/>
              <a:t>void CheckOther::check</a:t>
            </a:r>
            <a:r>
              <a:rPr lang="en-US" altLang="zh-CN"/>
              <a:t>Pointmatch</a:t>
            </a:r>
            <a:r>
              <a:rPr lang="zh-CN" altLang="en-US"/>
              <a:t>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115" y="762000"/>
            <a:ext cx="12038965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CheckOther::checkPointmatch()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std::string;</a:t>
            </a:r>
          </a:p>
          <a:p>
            <a:r>
              <a:rPr lang="zh-CN" altLang="en-US"/>
              <a:t>	string s1, s2;</a:t>
            </a:r>
          </a:p>
          <a:p>
            <a:r>
              <a:rPr lang="zh-CN" altLang="en-US"/>
              <a:t>	for (const Token *tok = _tokenizer-&gt;tokens(); tok; tok = tok-&gt;next())</a:t>
            </a:r>
          </a:p>
          <a:p>
            <a:r>
              <a:rPr lang="zh-CN" altLang="en-US"/>
              <a:t>	{</a:t>
            </a:r>
          </a:p>
          <a:p>
            <a:r>
              <a:rPr lang="zh-CN" altLang="en-US"/>
              <a:t>		if (Token::Match(tok, "free ( %var% )"))</a:t>
            </a:r>
          </a:p>
          <a:p>
            <a:r>
              <a:rPr lang="zh-CN" altLang="en-US"/>
              <a:t>		{</a:t>
            </a:r>
          </a:p>
          <a:p>
            <a:r>
              <a:rPr lang="zh-CN" altLang="en-US"/>
              <a:t>			s1 = tok-&gt;next()-&gt;next()-&gt;str();</a:t>
            </a:r>
          </a:p>
          <a:p>
            <a:r>
              <a:rPr lang="zh-CN" altLang="en-US"/>
              <a:t>				//std::cout &lt;&lt; s1 &lt;&lt; std::endl;</a:t>
            </a:r>
          </a:p>
          <a:p>
            <a:r>
              <a:rPr lang="zh-CN" altLang="en-US"/>
              <a:t>			for (const Token *tok1 = _tokenizer-&gt;tokens(); tok1; tok1 = tok1-&gt;next()){</a:t>
            </a:r>
          </a:p>
          <a:p>
            <a:r>
              <a:rPr lang="zh-CN" altLang="en-US"/>
              <a:t>				if ((Token::Match(tok1, "%name% ++")) || (Token::Match(tok1, "%name% --")))</a:t>
            </a:r>
          </a:p>
          <a:p>
            <a:r>
              <a:rPr lang="zh-CN" altLang="en-US"/>
              <a:t>				{</a:t>
            </a:r>
          </a:p>
          <a:p>
            <a:r>
              <a:rPr lang="zh-CN" altLang="en-US"/>
              <a:t>					s2 = tok1-&gt;str();</a:t>
            </a:r>
          </a:p>
          <a:p>
            <a:r>
              <a:rPr lang="zh-CN" altLang="en-US"/>
              <a:t>					if (s1 == s2)</a:t>
            </a:r>
          </a:p>
          <a:p>
            <a:r>
              <a:rPr lang="zh-CN" altLang="en-US"/>
              <a:t>					{</a:t>
            </a:r>
          </a:p>
          <a:p>
            <a:r>
              <a:rPr lang="zh-CN" altLang="en-US"/>
              <a:t>						checkPointmatchError(tok1);</a:t>
            </a:r>
          </a:p>
          <a:p>
            <a:r>
              <a:rPr lang="zh-CN" altLang="en-US"/>
              <a:t>					}</a:t>
            </a:r>
          </a:p>
          <a:p>
            <a:r>
              <a:rPr lang="zh-CN" altLang="en-US"/>
              <a:t>				//	std::cout &lt;&lt; s2 &lt;&lt; std::endl;</a:t>
            </a:r>
          </a:p>
          <a:p>
            <a:r>
              <a:rPr lang="zh-CN" altLang="en-US"/>
              <a:t>				}</a:t>
            </a:r>
          </a:p>
          <a:p>
            <a:r>
              <a:rPr lang="zh-CN" altLang="en-US"/>
              <a:t>			}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577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部分测试结果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40" y="1990090"/>
            <a:ext cx="10220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ctrTitle"/>
          </p:nvPr>
        </p:nvSpPr>
        <p:spPr>
          <a:xfrm>
            <a:off x="-1045029" y="-249237"/>
            <a:ext cx="9144000" cy="2387600"/>
          </a:xfrm>
          <a:ln/>
        </p:spPr>
        <p:txBody>
          <a:bodyPr/>
          <a:lstStyle/>
          <a:p>
            <a:pPr marL="571500" indent="-571500">
              <a:buFontTx/>
              <a:buChar char="•"/>
            </a:pPr>
            <a:r>
              <a:rPr lang="zh-CN" altLang="en-US" dirty="0">
                <a:latin typeface="WenQuanYi Micro Hei" charset="0"/>
                <a:sym typeface="WenQuanYi Micro Hei" charset="0"/>
              </a:rPr>
              <a:t>read函数</a:t>
            </a: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452788" y="2470377"/>
            <a:ext cx="8229600" cy="3643312"/>
          </a:xfrm>
          <a:ln/>
        </p:spPr>
        <p:txBody>
          <a:bodyPr/>
          <a:lstStyle/>
          <a:p>
            <a:pPr algn="l"/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将代码读成一个字符串，进行简单的清理</a:t>
            </a:r>
          </a:p>
          <a:p>
            <a:pPr algn="l"/>
            <a:r>
              <a:rPr lang="en-US" altLang="en-US" sz="2800" dirty="0" err="1">
                <a:latin typeface="Source Code Pro for Powerline" charset="0"/>
                <a:sym typeface="Source Code Pro for Powerline" charset="0"/>
              </a:rPr>
              <a:t>std</a:t>
            </a:r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::string Preprocessor::read  ( </a:t>
            </a:r>
          </a:p>
          <a:p>
            <a:pPr algn="l"/>
            <a:r>
              <a:rPr lang="en-US" altLang="en-US" sz="2800" dirty="0" err="1">
                <a:latin typeface="Source Code Pro for Powerline" charset="0"/>
                <a:sym typeface="Source Code Pro for Powerline" charset="0"/>
              </a:rPr>
              <a:t>std</a:t>
            </a:r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::</a:t>
            </a:r>
            <a:r>
              <a:rPr lang="en-US" altLang="en-US" sz="2800" dirty="0" err="1">
                <a:latin typeface="Source Code Pro for Powerline" charset="0"/>
                <a:sym typeface="Source Code Pro for Powerline" charset="0"/>
              </a:rPr>
              <a:t>istream</a:t>
            </a:r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 &amp;  </a:t>
            </a:r>
            <a:r>
              <a:rPr lang="en-US" altLang="en-US" sz="2800" dirty="0" err="1">
                <a:latin typeface="Source Code Pro for Powerline" charset="0"/>
                <a:sym typeface="Source Code Pro for Powerline" charset="0"/>
              </a:rPr>
              <a:t>istr</a:t>
            </a:r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,  </a:t>
            </a:r>
          </a:p>
          <a:p>
            <a:pPr algn="l"/>
            <a:r>
              <a:rPr lang="en-US" altLang="en-US" sz="2800" dirty="0" err="1">
                <a:latin typeface="Source Code Pro for Powerline" charset="0"/>
                <a:sym typeface="Source Code Pro for Powerline" charset="0"/>
              </a:rPr>
              <a:t>const</a:t>
            </a:r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 </a:t>
            </a:r>
            <a:r>
              <a:rPr lang="en-US" altLang="en-US" sz="2800" dirty="0" err="1">
                <a:latin typeface="Source Code Pro for Powerline" charset="0"/>
                <a:sym typeface="Source Code Pro for Powerline" charset="0"/>
              </a:rPr>
              <a:t>std</a:t>
            </a:r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::string &amp;  filename  </a:t>
            </a:r>
          </a:p>
          <a:p>
            <a:pPr algn="l"/>
            <a:r>
              <a:rPr lang="en-US" altLang="en-US" sz="2800" dirty="0">
                <a:latin typeface="Source Code Pro for Powerline" charset="0"/>
                <a:sym typeface="Source Code Pro for Powerline" charset="0"/>
              </a:rPr>
              <a:t> 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93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整理文档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集成到</a:t>
            </a:r>
            <a:r>
              <a:rPr lang="en-US" altLang="zh-CN" dirty="0" err="1" smtClean="0"/>
              <a:t>xcode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76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WenQuanYi Micro Hei" charset="0"/>
                <a:sym typeface="WenQuanYi Micro Hei" charset="0"/>
              </a:rPr>
              <a:t>检验#include前是否有代码;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AB37-FA8A-BB4A-B560-3F8B0E3F2460}" type="datetime1">
              <a:rPr lang="en-US" altLang="en-US"/>
              <a:pPr/>
              <a:t>4/15/16</a:t>
            </a:fld>
            <a:endParaRPr lang="en-US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747838"/>
            <a:ext cx="8048625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945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AB37-FA8A-BB4A-B560-3F8B0E3F2460}" type="datetime1">
              <a:rPr lang="en-US" altLang="en-US"/>
              <a:pPr/>
              <a:t>4/15/16</a:t>
            </a:fld>
            <a:endParaRPr lang="en-US" altLang="en-US" sz="18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33338"/>
            <a:ext cx="5837238" cy="68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51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R-2-7-3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禁止可导致非资源性对象数据被外部修改的成员函数返回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813" y="2565400"/>
            <a:ext cx="33233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R-2-7-3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73" y="1473200"/>
            <a:ext cx="8741653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90" y="774700"/>
            <a:ext cx="94748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37" y="647700"/>
            <a:ext cx="1062240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R-2-8-3</a:t>
            </a:r>
            <a:br>
              <a:rPr lang="en-US" dirty="0" smtClean="0"/>
            </a:br>
            <a:r>
              <a:rPr lang="zh-CN" altLang="en-US" dirty="0"/>
              <a:t>异常抛出的对象必须使用引用方式捕获。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A(){}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try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throw a;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 catch(A a){}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72" y="711200"/>
            <a:ext cx="1006185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476</Words>
  <Application>Microsoft Macintosh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Source Code Pro for Powerline</vt:lpstr>
      <vt:lpstr>WenQuanYi Micro Hei</vt:lpstr>
      <vt:lpstr>宋体</vt:lpstr>
      <vt:lpstr>Arial</vt:lpstr>
      <vt:lpstr>Office Theme</vt:lpstr>
      <vt:lpstr>第7周工作汇报</vt:lpstr>
      <vt:lpstr>组员分工</vt:lpstr>
      <vt:lpstr>下周计划</vt:lpstr>
      <vt:lpstr>R-2-7-3 禁止可导致非资源性对象数据被外部修改的成员函数返回 </vt:lpstr>
      <vt:lpstr>R-2-7-3</vt:lpstr>
      <vt:lpstr>PowerPoint Presentation</vt:lpstr>
      <vt:lpstr>PowerPoint Presentation</vt:lpstr>
      <vt:lpstr>R-2-8-3 异常抛出的对象必须使用引用方式捕获。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动态分配的指针变量第一次使用前必须进行是否为NULL的判别</vt:lpstr>
      <vt:lpstr>void CheckOther::checkPointifnullError()</vt:lpstr>
      <vt:lpstr>void CheckOther::checkPointifnull()</vt:lpstr>
      <vt:lpstr>PowerPoint Presentation</vt:lpstr>
      <vt:lpstr>部分测试结果</vt:lpstr>
      <vt:lpstr>禁止使用已被释放了的内存空间</vt:lpstr>
      <vt:lpstr>void CheckOther::checkFreespaceError()</vt:lpstr>
      <vt:lpstr>void CheckOther::checkFreespace()</vt:lpstr>
      <vt:lpstr>PowerPoint Presentation</vt:lpstr>
      <vt:lpstr>被free的指针必须指向最初malloc、calloc分配的地址。</vt:lpstr>
      <vt:lpstr>void CheckOther::checkPointmatchError()</vt:lpstr>
      <vt:lpstr>void CheckOther::checkPointmatch()</vt:lpstr>
      <vt:lpstr>部分测试结果</vt:lpstr>
      <vt:lpstr>read函数</vt:lpstr>
      <vt:lpstr>检验#include前是否有代码;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第7周工作汇报</dc:title>
  <dc:creator>Microsoft Office User</dc:creator>
  <cp:lastModifiedBy>Microsoft Office User</cp:lastModifiedBy>
  <cp:revision>14</cp:revision>
  <dcterms:created xsi:type="dcterms:W3CDTF">2016-04-14T10:46:57Z</dcterms:created>
  <dcterms:modified xsi:type="dcterms:W3CDTF">2016-04-15T02:50:40Z</dcterms:modified>
</cp:coreProperties>
</file>