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78246"/>
  </p:normalViewPr>
  <p:slideViewPr>
    <p:cSldViewPr snapToGrid="0" snapToObjects="1">
      <p:cViewPr varScale="1">
        <p:scale>
          <a:sx n="97" d="100"/>
          <a:sy n="97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3D8D6-183D-8946-A2A3-425919D8A17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2B2AF-E61F-854E-90C4-4102A8E1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2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2B2AF-E61F-854E-90C4-4102A8E11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周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周具体工作</a:t>
            </a:r>
            <a:r>
              <a:rPr lang="zh-CN" altLang="en-US" dirty="0" smtClean="0"/>
              <a:t>汇报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TooSimple</a:t>
            </a:r>
            <a:r>
              <a:rPr lang="zh-CN" altLang="en-US" dirty="0" smtClean="0"/>
              <a:t>小组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这两周的工作分两方面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确定二次开发的</a:t>
            </a:r>
            <a:r>
              <a:rPr lang="zh-CN" altLang="en-US" dirty="0" smtClean="0"/>
              <a:t>内容</a:t>
            </a:r>
          </a:p>
          <a:p>
            <a:r>
              <a:rPr lang="zh-CN" altLang="en-US" dirty="0" smtClean="0"/>
              <a:t>对软件的设计模式和总体架构进行分析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二次开发的内容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从该软件的缺陷入手，进行检查功能的增添</a:t>
            </a:r>
          </a:p>
          <a:p>
            <a:r>
              <a:rPr lang="zh-CN" altLang="en-US" dirty="0" smtClean="0"/>
              <a:t>通过翻阅官方文档，发现了该软件的一些缺陷：</a:t>
            </a:r>
          </a:p>
          <a:p>
            <a:pPr lvl="1"/>
            <a:r>
              <a:rPr lang="zh-CN" altLang="en-US" dirty="0" smtClean="0"/>
              <a:t>从浮点数转换为整数时未检查是否会溢出</a:t>
            </a:r>
          </a:p>
          <a:p>
            <a:pPr lvl="3"/>
            <a:r>
              <a:rPr lang="zh-CN" altLang="en-US" dirty="0" smtClean="0"/>
              <a:t>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分配的缓冲区在进行</a:t>
            </a:r>
            <a:r>
              <a:rPr lang="en-US" altLang="zh-CN" dirty="0" err="1" smtClean="0"/>
              <a:t>strcpy</a:t>
            </a:r>
            <a:r>
              <a:rPr lang="zh-CN" altLang="en-US" dirty="0" smtClean="0"/>
              <a:t>时检查的不完善</a:t>
            </a:r>
          </a:p>
          <a:p>
            <a:pPr lvl="3"/>
            <a:r>
              <a:rPr lang="en-US" altLang="zh-CN" dirty="0" smtClean="0"/>
              <a:t>char</a:t>
            </a:r>
            <a:r>
              <a:rPr lang="zh-CN" altLang="en-US" dirty="0" smtClean="0"/>
              <a:t>型的数据的地址可以被当做字符串进行传递</a:t>
            </a:r>
          </a:p>
          <a:p>
            <a:pPr lvl="3"/>
            <a:r>
              <a:rPr lang="zh-CN" altLang="en-US" dirty="0" smtClean="0"/>
              <a:t>不能检查出类中使用指针导致的内存泄漏</a:t>
            </a:r>
          </a:p>
          <a:p>
            <a:pPr lvl="4"/>
            <a:r>
              <a:rPr lang="zh-CN" altLang="en-US" sz="2000" dirty="0" smtClean="0"/>
              <a:t>从用户体验入手，进行</a:t>
            </a:r>
            <a:r>
              <a:rPr lang="en-US" altLang="zh-CN" sz="2000" dirty="0" err="1" smtClean="0"/>
              <a:t>gui</a:t>
            </a:r>
            <a:r>
              <a:rPr lang="zh-CN" altLang="en-US" sz="2000" dirty="0" smtClean="0"/>
              <a:t>的美化和功能的</a:t>
            </a:r>
            <a:r>
              <a:rPr lang="zh-CN" altLang="en-US" sz="2000" dirty="0" smtClean="0"/>
              <a:t>增添</a:t>
            </a:r>
            <a:endParaRPr lang="en-US" altLang="zh-CN" sz="2000" dirty="0" smtClean="0"/>
          </a:p>
          <a:p>
            <a:pPr lvl="5"/>
            <a:r>
              <a:rPr lang="zh-CN" altLang="en-US" sz="2000" dirty="0" smtClean="0"/>
              <a:t>将图标进行美化</a:t>
            </a:r>
          </a:p>
          <a:p>
            <a:pPr lvl="5"/>
            <a:r>
              <a:rPr lang="zh-CN" altLang="en-US" sz="2000" dirty="0" smtClean="0"/>
              <a:t>增加导入和导出</a:t>
            </a:r>
            <a:r>
              <a:rPr lang="zh-CN" altLang="en-US" sz="2000" smtClean="0"/>
              <a:t>设置的功能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从浮点数转换为</a:t>
            </a:r>
            <a:r>
              <a:rPr lang="zh-CN" altLang="en-US" smtClean="0"/>
              <a:t>整数时未检查</a:t>
            </a:r>
            <a:r>
              <a:rPr lang="zh-CN" altLang="en-US" dirty="0" smtClean="0"/>
              <a:t>是否会溢出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454400"/>
            <a:ext cx="9601200" cy="2413000"/>
          </a:xfrm>
        </p:spPr>
        <p:txBody>
          <a:bodyPr/>
          <a:lstStyle/>
          <a:p>
            <a:r>
              <a:rPr lang="zh-CN" altLang="en-US" dirty="0" smtClean="0"/>
              <a:t>如上述代码所示，</a:t>
            </a:r>
            <a:r>
              <a:rPr lang="en-US" altLang="zh-CN" dirty="0" smtClean="0"/>
              <a:t>12345678.9</a:t>
            </a:r>
            <a:r>
              <a:rPr lang="zh-CN" altLang="en-US" dirty="0" smtClean="0"/>
              <a:t>在转换成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类型时会发生溢出，</a:t>
            </a:r>
            <a:r>
              <a:rPr lang="en-US" altLang="zh-CN" dirty="0" err="1" smtClean="0"/>
              <a:t>cppcheck</a:t>
            </a:r>
            <a:r>
              <a:rPr lang="zh-CN" altLang="en-US" dirty="0" smtClean="0"/>
              <a:t>未进行检查。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057400"/>
            <a:ext cx="848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	short a = 12345678.9;</a:t>
            </a:r>
            <a:endParaRPr lang="en-US" dirty="0"/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分配的缓冲区在进行</a:t>
            </a:r>
            <a:r>
              <a:rPr lang="en-US" altLang="zh-CN" dirty="0" err="1" smtClean="0"/>
              <a:t>strcpy</a:t>
            </a:r>
            <a:r>
              <a:rPr lang="zh-CN" altLang="en-US" dirty="0" smtClean="0"/>
              <a:t>时检查不完善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495800"/>
            <a:ext cx="9601200" cy="1371600"/>
          </a:xfrm>
        </p:spPr>
        <p:txBody>
          <a:bodyPr/>
          <a:lstStyle/>
          <a:p>
            <a:pPr lvl="2"/>
            <a:r>
              <a:rPr lang="en-US" altLang="zh-CN" dirty="0" err="1" smtClean="0"/>
              <a:t>strcpy</a:t>
            </a:r>
            <a:r>
              <a:rPr lang="en-US" altLang="zh-CN" dirty="0" smtClean="0"/>
              <a:t>(b,</a:t>
            </a:r>
            <a:r>
              <a:rPr lang="zh-CN" altLang="en-US" dirty="0" smtClean="0"/>
              <a:t> </a:t>
            </a:r>
            <a:r>
              <a:rPr lang="en-US" altLang="zh-CN" dirty="0" smtClean="0"/>
              <a:t>a)</a:t>
            </a:r>
            <a:r>
              <a:rPr lang="zh-CN" altLang="en-US" dirty="0" smtClean="0"/>
              <a:t>会导致缓冲区溢出，</a:t>
            </a:r>
            <a:r>
              <a:rPr lang="en-US" altLang="zh-CN" dirty="0" err="1" smtClean="0"/>
              <a:t>Cppcheck</a:t>
            </a:r>
            <a:r>
              <a:rPr lang="zh-CN" altLang="en-US" dirty="0" smtClean="0"/>
              <a:t>对上述代码没有检查出错误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2100" y="2082800"/>
            <a:ext cx="9283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main(){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 *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char[6];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 </a:t>
            </a:r>
            <a:r>
              <a:rPr lang="en-US" altLang="zh-CN" dirty="0" smtClean="0"/>
              <a:t>b[1];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(a,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“1234”);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(b,</a:t>
            </a:r>
            <a:r>
              <a:rPr lang="zh-CN" altLang="en-US" dirty="0" smtClean="0"/>
              <a:t> </a:t>
            </a:r>
            <a:r>
              <a:rPr lang="en-US" altLang="zh-CN" dirty="0" smtClean="0"/>
              <a:t>a);</a:t>
            </a:r>
            <a:endParaRPr lang="zh-CN" altLang="en-US" dirty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0;</a:t>
            </a:r>
            <a:endParaRPr lang="zh-CN" altLang="en-US" dirty="0" smtClean="0"/>
          </a:p>
          <a:p>
            <a:r>
              <a:rPr lang="en-US" altLang="zh-CN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</a:t>
            </a:r>
            <a:r>
              <a:rPr lang="zh-CN" altLang="en-US" dirty="0" smtClean="0"/>
              <a:t>型的数据的地址可以被当做字符串进行传递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330700"/>
            <a:ext cx="9601200" cy="1536700"/>
          </a:xfrm>
        </p:spPr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(&amp;x)</a:t>
            </a:r>
            <a:r>
              <a:rPr lang="zh-CN" altLang="en-US" dirty="0" smtClean="0"/>
              <a:t>时会发生缓冲区溢出。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7500" y="20828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main(){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‘a’;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(&amp;x);</a:t>
            </a:r>
            <a:endParaRPr lang="zh-CN" altLang="en-US" dirty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0;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不能检查出类中使用指针导致的内存泄漏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572919"/>
            <a:ext cx="9601200" cy="812800"/>
          </a:xfrm>
        </p:spPr>
        <p:txBody>
          <a:bodyPr/>
          <a:lstStyle/>
          <a:p>
            <a:r>
              <a:rPr lang="zh-CN" altLang="en-US" dirty="0" smtClean="0"/>
              <a:t>上述代码中析构函数中没有进行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zh-CN" altLang="en-US" dirty="0" smtClean="0"/>
              <a:t>操作，导致内存泄漏，</a:t>
            </a:r>
            <a:r>
              <a:rPr lang="en-US" altLang="zh-CN" dirty="0" err="1" smtClean="0"/>
              <a:t>cppcheck</a:t>
            </a:r>
            <a:r>
              <a:rPr lang="zh-CN" altLang="en-US" dirty="0" smtClean="0"/>
              <a:t>没有进行检查。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879600"/>
            <a:ext cx="8877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A{</a:t>
            </a:r>
          </a:p>
          <a:p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*p;</a:t>
            </a:r>
          </a:p>
          <a:p>
            <a:r>
              <a:rPr lang="en-US" dirty="0"/>
              <a:t>	</a:t>
            </a:r>
            <a:r>
              <a:rPr lang="en-US" dirty="0" smtClean="0"/>
              <a:t>A(){</a:t>
            </a:r>
          </a:p>
          <a:p>
            <a:r>
              <a:rPr lang="en-US" dirty="0" smtClean="0"/>
              <a:t>		p = new </a:t>
            </a:r>
            <a:r>
              <a:rPr lang="en-US" dirty="0" err="1" smtClean="0"/>
              <a:t>int</a:t>
            </a:r>
            <a:r>
              <a:rPr lang="en-US" dirty="0" smtClean="0"/>
              <a:t>[100];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~A(){}</a:t>
            </a:r>
            <a:endParaRPr lang="en-US" dirty="0"/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	A *a = new A();	</a:t>
            </a:r>
          </a:p>
          <a:p>
            <a:r>
              <a:rPr lang="en-US" dirty="0" smtClean="0"/>
              <a:t>	delete a;</a:t>
            </a:r>
            <a:endParaRPr lang="en-US" dirty="0"/>
          </a:p>
          <a:p>
            <a:r>
              <a:rPr lang="en-US" dirty="0" smtClean="0"/>
              <a:t>	return 0;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cppcheck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3757"/>
            <a:ext cx="9601200" cy="4303643"/>
          </a:xfrm>
        </p:spPr>
        <p:txBody>
          <a:bodyPr>
            <a:normAutofit fontScale="37500" lnSpcReduction="20000"/>
          </a:bodyPr>
          <a:lstStyle/>
          <a:p>
            <a:r>
              <a:rPr lang="zh-CN" altLang="en-US" sz="4400" dirty="0" smtClean="0"/>
              <a:t>分析了</a:t>
            </a:r>
            <a:r>
              <a:rPr lang="en-US" altLang="zh-CN" sz="5300" dirty="0" err="1" smtClean="0"/>
              <a:t>cppcheck</a:t>
            </a:r>
            <a:r>
              <a:rPr lang="zh-CN" altLang="en-US" sz="4400" dirty="0" smtClean="0"/>
              <a:t>的核心模块的功能，并且制成文档以便以后在做二次开发时进行查阅。</a:t>
            </a:r>
          </a:p>
          <a:p>
            <a:r>
              <a:rPr lang="zh-CN" altLang="en-US" sz="5300" dirty="0"/>
              <a:t>检查类</a:t>
            </a:r>
          </a:p>
          <a:p>
            <a:pPr marL="0" indent="0">
              <a:buNone/>
            </a:pPr>
            <a:r>
              <a:rPr lang="en-US" altLang="zh-CN" sz="4400" dirty="0" err="1"/>
              <a:t>Cppcheck</a:t>
            </a:r>
            <a:r>
              <a:rPr lang="zh-CN" altLang="en-US" sz="4400" dirty="0"/>
              <a:t>共有以下检查类实现了检查功能</a:t>
            </a:r>
          </a:p>
          <a:p>
            <a:pPr marL="0" indent="0">
              <a:buNone/>
            </a:pPr>
            <a:r>
              <a:rPr lang="en-US" altLang="zh-CN" sz="4400" dirty="0"/>
              <a:t>class </a:t>
            </a:r>
            <a:r>
              <a:rPr lang="en-US" altLang="zh-CN" sz="4400" dirty="0" err="1"/>
              <a:t>CheckAutoVariables</a:t>
            </a:r>
            <a:r>
              <a:rPr lang="en-US" altLang="zh-CN" sz="4400" dirty="0"/>
              <a:t>	</a:t>
            </a:r>
            <a:r>
              <a:rPr lang="en-US" altLang="zh-CN" sz="4400" dirty="0">
                <a:sym typeface="+mn-ea"/>
              </a:rPr>
              <a:t>class </a:t>
            </a:r>
            <a:r>
              <a:rPr lang="en-US" altLang="zh-CN" sz="4400" dirty="0" err="1">
                <a:sym typeface="+mn-ea"/>
              </a:rPr>
              <a:t>CheckObsoleteFunctions</a:t>
            </a:r>
            <a:r>
              <a:rPr lang="en-US" altLang="zh-CN" sz="4400" dirty="0">
                <a:sym typeface="+mn-ea"/>
              </a:rPr>
              <a:t>      class </a:t>
            </a:r>
            <a:r>
              <a:rPr lang="en-US" altLang="zh-CN" sz="4400" dirty="0" err="1">
                <a:sym typeface="+mn-ea"/>
              </a:rPr>
              <a:t>CheckMemoryLeakNoVar</a:t>
            </a:r>
            <a:endParaRPr lang="en-US" altLang="zh-CN" sz="4400" dirty="0">
              <a:sym typeface="+mn-ea"/>
            </a:endParaRPr>
          </a:p>
          <a:p>
            <a:pPr marL="0" indent="0">
              <a:buNone/>
            </a:pPr>
            <a:r>
              <a:rPr lang="en-US" altLang="zh-CN" sz="4400" dirty="0">
                <a:sym typeface="+mn-ea"/>
              </a:rPr>
              <a:t>class </a:t>
            </a:r>
            <a:r>
              <a:rPr lang="en-US" altLang="zh-CN" sz="4400" dirty="0" err="1">
                <a:sym typeface="+mn-ea"/>
              </a:rPr>
              <a:t>CheckBufferOverrun</a:t>
            </a:r>
            <a:r>
              <a:rPr lang="en-US" altLang="zh-CN" sz="4400" dirty="0">
                <a:sym typeface="+mn-ea"/>
              </a:rPr>
              <a:t> 	class </a:t>
            </a:r>
            <a:r>
              <a:rPr lang="en-US" altLang="zh-CN" sz="4400" dirty="0" err="1">
                <a:sym typeface="+mn-ea"/>
              </a:rPr>
              <a:t>CheckOther</a:t>
            </a:r>
            <a:r>
              <a:rPr lang="en-US" altLang="zh-CN" sz="4400" dirty="0">
                <a:sym typeface="+mn-ea"/>
              </a:rPr>
              <a:t>         </a:t>
            </a:r>
            <a:r>
              <a:rPr lang="zh-CN" altLang="en-US" sz="4400" dirty="0">
                <a:sym typeface="+mn-ea"/>
              </a:rPr>
              <a:t>	</a:t>
            </a:r>
            <a:r>
              <a:rPr lang="en-US" altLang="zh-CN" sz="4400" dirty="0" smtClean="0">
                <a:sym typeface="+mn-ea"/>
              </a:rPr>
              <a:t>class </a:t>
            </a:r>
            <a:r>
              <a:rPr lang="en-US" altLang="zh-CN" sz="4400" dirty="0" err="1">
                <a:sym typeface="+mn-ea"/>
              </a:rPr>
              <a:t>CheckMemoryLeakInFunction</a:t>
            </a:r>
            <a:r>
              <a:rPr lang="en-US" altLang="zh-CN" sz="4400" dirty="0">
                <a:sym typeface="+mn-ea"/>
              </a:rPr>
              <a:t>	 </a:t>
            </a:r>
          </a:p>
          <a:p>
            <a:pPr marL="0" indent="0">
              <a:buNone/>
            </a:pPr>
            <a:r>
              <a:rPr lang="en-US" altLang="zh-CN" sz="4400" dirty="0">
                <a:sym typeface="+mn-ea"/>
              </a:rPr>
              <a:t>class </a:t>
            </a:r>
            <a:r>
              <a:rPr lang="en-US" altLang="zh-CN" sz="4400" dirty="0" err="1">
                <a:sym typeface="+mn-ea"/>
              </a:rPr>
              <a:t>CheckClass</a:t>
            </a:r>
            <a:r>
              <a:rPr lang="en-US" altLang="zh-CN" sz="4400" dirty="0">
                <a:sym typeface="+mn-ea"/>
              </a:rPr>
              <a:t>		class </a:t>
            </a:r>
            <a:r>
              <a:rPr lang="en-US" altLang="zh-CN" sz="4400" dirty="0" err="1">
                <a:sym typeface="+mn-ea"/>
              </a:rPr>
              <a:t>CheckPostfixOperator</a:t>
            </a:r>
            <a:r>
              <a:rPr lang="en-US" altLang="zh-CN" sz="4400" dirty="0">
                <a:sym typeface="+mn-ea"/>
              </a:rPr>
              <a:t>   </a:t>
            </a:r>
            <a:r>
              <a:rPr lang="zh-CN" altLang="en-US" sz="4400" dirty="0">
                <a:sym typeface="+mn-ea"/>
              </a:rPr>
              <a:t>	</a:t>
            </a:r>
            <a:r>
              <a:rPr lang="en-US" altLang="zh-CN" sz="4400" dirty="0">
                <a:sym typeface="+mn-ea"/>
              </a:rPr>
              <a:t>class </a:t>
            </a:r>
            <a:r>
              <a:rPr lang="en-US" altLang="zh-CN" sz="4400" dirty="0" err="1">
                <a:sym typeface="+mn-ea"/>
              </a:rPr>
              <a:t>CheckMemoryLeakInClass</a:t>
            </a:r>
            <a:r>
              <a:rPr lang="en-US" altLang="zh-CN" sz="4400" dirty="0">
                <a:sym typeface="+mn-ea"/>
              </a:rPr>
              <a:t>	</a:t>
            </a:r>
          </a:p>
          <a:p>
            <a:pPr marL="0" indent="0">
              <a:buNone/>
            </a:pPr>
            <a:r>
              <a:rPr lang="en-US" altLang="zh-CN" sz="4400" dirty="0">
                <a:sym typeface="+mn-ea"/>
              </a:rPr>
              <a:t>class </a:t>
            </a:r>
            <a:r>
              <a:rPr lang="en-US" altLang="zh-CN" sz="4400" dirty="0" err="1">
                <a:sym typeface="+mn-ea"/>
              </a:rPr>
              <a:t>CheckExceptionSafety</a:t>
            </a:r>
            <a:r>
              <a:rPr lang="en-US" altLang="zh-CN" sz="4400" dirty="0">
                <a:sym typeface="+mn-ea"/>
              </a:rPr>
              <a:t>	class </a:t>
            </a:r>
            <a:r>
              <a:rPr lang="en-US" altLang="zh-CN" sz="4400" dirty="0" err="1">
                <a:sym typeface="+mn-ea"/>
              </a:rPr>
              <a:t>CheckStl</a:t>
            </a:r>
            <a:endParaRPr lang="en-US" altLang="zh-CN" sz="4400" dirty="0">
              <a:sym typeface="+mn-ea"/>
            </a:endParaRPr>
          </a:p>
          <a:p>
            <a:pPr marL="0" indent="0">
              <a:buNone/>
            </a:pPr>
            <a:r>
              <a:rPr lang="en-US" altLang="zh-CN" sz="4400" dirty="0">
                <a:sym typeface="+mn-ea"/>
              </a:rPr>
              <a:t>class </a:t>
            </a:r>
            <a:r>
              <a:rPr lang="en-US" altLang="zh-CN" sz="4400" dirty="0" err="1">
                <a:sym typeface="+mn-ea"/>
              </a:rPr>
              <a:t>CheckNullPointer</a:t>
            </a:r>
            <a:r>
              <a:rPr lang="en-US" altLang="zh-CN" sz="4400" dirty="0">
                <a:sym typeface="+mn-ea"/>
              </a:rPr>
              <a:t>	class </a:t>
            </a:r>
            <a:r>
              <a:rPr lang="en-US" altLang="zh-CN" sz="4400" dirty="0" err="1">
                <a:sym typeface="+mn-ea"/>
              </a:rPr>
              <a:t>CheckUninitVar</a:t>
            </a:r>
            <a:endParaRPr lang="en-US" altLang="zh-CN" sz="4400" dirty="0">
              <a:sym typeface="+mn-ea"/>
            </a:endParaRPr>
          </a:p>
          <a:p>
            <a:pPr marL="0" indent="0">
              <a:buNone/>
            </a:pPr>
            <a:r>
              <a:rPr lang="en-US" altLang="zh-CN" sz="4400" dirty="0">
                <a:sym typeface="+mn-ea"/>
              </a:rPr>
              <a:t>class </a:t>
            </a:r>
            <a:r>
              <a:rPr lang="en-US" altLang="zh-CN" sz="4400" dirty="0" err="1">
                <a:sym typeface="+mn-ea"/>
              </a:rPr>
              <a:t>CheckUnusedFunctions</a:t>
            </a:r>
            <a:r>
              <a:rPr lang="en-US" altLang="zh-CN" sz="4400" dirty="0">
                <a:sym typeface="+mn-ea"/>
              </a:rPr>
              <a:t>	</a:t>
            </a:r>
            <a:r>
              <a:rPr lang="en-US" altLang="zh-CN" sz="4400" dirty="0" err="1">
                <a:sym typeface="+mn-ea"/>
              </a:rPr>
              <a:t>classCheckMemoryLeakStructMember</a:t>
            </a:r>
            <a:endParaRPr lang="en-US" altLang="zh-CN" sz="4400" dirty="0">
              <a:sym typeface="+mn-ea"/>
            </a:endParaRPr>
          </a:p>
          <a:p>
            <a:pPr marL="0" indent="0">
              <a:buNone/>
            </a:pPr>
            <a:endParaRPr lang="zh-CN" altLang="en-US" sz="4400" dirty="0" smtClean="0"/>
          </a:p>
          <a:p>
            <a:r>
              <a:rPr lang="zh-CN" altLang="en-US" sz="4400" dirty="0" smtClean="0"/>
              <a:t>因为计划对</a:t>
            </a:r>
            <a:r>
              <a:rPr lang="en-US" altLang="zh-CN" sz="4400" dirty="0" err="1" smtClean="0"/>
              <a:t>gui</a:t>
            </a:r>
            <a:r>
              <a:rPr lang="zh-CN" altLang="en-US" sz="4400" dirty="0" smtClean="0"/>
              <a:t>进行二次开发，故对</a:t>
            </a:r>
            <a:r>
              <a:rPr lang="en-US" altLang="zh-CN" sz="4400" dirty="0" err="1" smtClean="0"/>
              <a:t>gui</a:t>
            </a:r>
            <a:r>
              <a:rPr lang="zh-CN" altLang="en-US" sz="4400" dirty="0" smtClean="0"/>
              <a:t>类进行了分析并将分析结果制成文档。</a:t>
            </a:r>
            <a:endParaRPr lang="en-US" altLang="zh-CN" sz="44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61" y="119269"/>
            <a:ext cx="10869369" cy="6495805"/>
          </a:xfrm>
        </p:spPr>
      </p:pic>
    </p:spTree>
    <p:extLst>
      <p:ext uri="{BB962C8B-B14F-4D97-AF65-F5344CB8AC3E}">
        <p14:creationId xmlns:p14="http://schemas.microsoft.com/office/powerpoint/2010/main" val="1165085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</TotalTime>
  <Words>314</Words>
  <Application>Microsoft Macintosh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Franklin Gothic Book</vt:lpstr>
      <vt:lpstr>宋体</vt:lpstr>
      <vt:lpstr>Crop</vt:lpstr>
      <vt:lpstr>第1周-第2周具体工作汇报</vt:lpstr>
      <vt:lpstr>这两周的工作分两方面</vt:lpstr>
      <vt:lpstr>二次开发的内容</vt:lpstr>
      <vt:lpstr>从浮点数转换为整数时未检查是否会溢出</vt:lpstr>
      <vt:lpstr>用new分配的缓冲区在进行strcpy时检查不完善</vt:lpstr>
      <vt:lpstr>char型的数据的地址可以被当做字符串进行传递</vt:lpstr>
      <vt:lpstr>不能检查出类中使用指针导致的内存泄漏</vt:lpstr>
      <vt:lpstr>对cppcheck的分析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第1周-第2周具体工作汇报</dc:title>
  <dc:creator>Microsoft Office User</dc:creator>
  <cp:lastModifiedBy>Microsoft Office User</cp:lastModifiedBy>
  <cp:revision>16</cp:revision>
  <dcterms:created xsi:type="dcterms:W3CDTF">2016-03-08T05:50:00Z</dcterms:created>
  <dcterms:modified xsi:type="dcterms:W3CDTF">2016-03-10T12:44:08Z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