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426" r:id="rId2"/>
    <p:sldId id="449" r:id="rId3"/>
    <p:sldId id="448" r:id="rId4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192F"/>
    <a:srgbClr val="8D8A8B"/>
    <a:srgbClr val="333F50"/>
    <a:srgbClr val="353434"/>
    <a:srgbClr val="318AA9"/>
    <a:srgbClr val="5B9BD5"/>
    <a:srgbClr val="7CAFDE"/>
    <a:srgbClr val="E6E6E6"/>
    <a:srgbClr val="44546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6" autoAdjust="0"/>
    <p:restoredTop sz="96412" autoAdjust="0"/>
  </p:normalViewPr>
  <p:slideViewPr>
    <p:cSldViewPr snapToGrid="0">
      <p:cViewPr>
        <p:scale>
          <a:sx n="54" d="100"/>
          <a:sy n="54" d="100"/>
        </p:scale>
        <p:origin x="720" y="672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46C69-C8F1-492E-9316-9AB7C6225AF4}" type="datetimeFigureOut">
              <a:rPr lang="de-DE" smtClean="0"/>
              <a:t>23.02.19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E19FD-0356-4E38-81BF-CC2CC5DB7A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9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8B922-56C9-46FC-9595-9C2DEF7C3E2B}" type="datetimeFigureOut">
              <a:rPr lang="de-DE" smtClean="0"/>
              <a:t>23.02.19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1544D-F39A-4F55-BC21-9BE909A9BA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22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03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068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103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13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172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316507"/>
            <a:ext cx="1386349" cy="8088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9"/>
          <p:cNvSpPr txBox="1"/>
          <p:nvPr userDrawn="1"/>
        </p:nvSpPr>
        <p:spPr>
          <a:xfrm>
            <a:off x="285154" y="472615"/>
            <a:ext cx="934028" cy="52305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199" b="1" smtClean="0">
                <a:solidFill>
                  <a:schemeClr val="bg1"/>
                </a:solidFill>
                <a:latin typeface="Helvetica" panose="020B0500000000000000" pitchFamily="34" charset="0"/>
                <a:cs typeface="Calibri Light"/>
              </a:rPr>
              <a:pPr algn="ctr"/>
              <a:t>‹#›</a:t>
            </a:fld>
            <a:endParaRPr lang="id-ID" sz="2199" dirty="0">
              <a:solidFill>
                <a:schemeClr val="bg1"/>
              </a:solidFill>
              <a:latin typeface="Helvetica" panose="020B0500000000000000" pitchFamily="34" charset="0"/>
              <a:cs typeface="Calibri Light"/>
            </a:endParaRPr>
          </a:p>
        </p:txBody>
      </p:sp>
      <p:sp>
        <p:nvSpPr>
          <p:cNvPr id="5" name="Textfeld 39">
            <a:extLst>
              <a:ext uri="{FF2B5EF4-FFF2-40B4-BE49-F238E27FC236}">
                <a16:creationId xmlns:a16="http://schemas.microsoft.com/office/drawing/2014/main" xmlns="" id="{51A8517B-36EF-4CF6-8989-B5B5D56BDEC1}"/>
              </a:ext>
            </a:extLst>
          </p:cNvPr>
          <p:cNvSpPr txBox="1"/>
          <p:nvPr userDrawn="1"/>
        </p:nvSpPr>
        <p:spPr>
          <a:xfrm>
            <a:off x="20116798" y="365686"/>
            <a:ext cx="319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000" b="1" dirty="0">
                <a:solidFill>
                  <a:srgbClr val="353434"/>
                </a:solidFill>
                <a:latin typeface="Helvetica" panose="020B0500000000000000" pitchFamily="34" charset="0"/>
              </a:rPr>
              <a:t>SWORD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9BE1E5B-8BD9-49A4-BEC4-5B77CB6087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3330" y="311027"/>
            <a:ext cx="5843446" cy="81430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9" name="Gerader Verbinder 2">
            <a:extLst>
              <a:ext uri="{FF2B5EF4-FFF2-40B4-BE49-F238E27FC236}">
                <a16:creationId xmlns:a16="http://schemas.microsoft.com/office/drawing/2014/main" xmlns="" id="{2A550F1C-A048-435A-A45B-86FEB5489DA6}"/>
              </a:ext>
            </a:extLst>
          </p:cNvPr>
          <p:cNvCxnSpPr>
            <a:cxnSpLocks/>
          </p:cNvCxnSpPr>
          <p:nvPr userDrawn="1"/>
        </p:nvCxnSpPr>
        <p:spPr>
          <a:xfrm flipH="1">
            <a:off x="4" y="1351343"/>
            <a:ext cx="55505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14">
            <a:extLst>
              <a:ext uri="{FF2B5EF4-FFF2-40B4-BE49-F238E27FC236}">
                <a16:creationId xmlns:a16="http://schemas.microsoft.com/office/drawing/2014/main" xmlns="" id="{02DEB505-DDA6-42CB-860B-3D705AE10AB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81839" y="1125328"/>
            <a:ext cx="7572375" cy="11509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/>
            </a:lvl1pPr>
            <a:lvl5pPr marL="3656805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C83D9A5D-CF9A-4669-97F8-D3D03D9BF6EF}"/>
              </a:ext>
            </a:extLst>
          </p:cNvPr>
          <p:cNvCxnSpPr>
            <a:cxnSpLocks/>
          </p:cNvCxnSpPr>
          <p:nvPr userDrawn="1"/>
        </p:nvCxnSpPr>
        <p:spPr>
          <a:xfrm>
            <a:off x="23309366" y="311027"/>
            <a:ext cx="0" cy="814301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14">
            <a:extLst>
              <a:ext uri="{FF2B5EF4-FFF2-40B4-BE49-F238E27FC236}">
                <a16:creationId xmlns:a16="http://schemas.microsoft.com/office/drawing/2014/main" xmlns="" id="{C743CDC9-3CAC-480D-A1A9-BB68B1CA70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76960" y="3363007"/>
            <a:ext cx="20570805" cy="8769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6000" b="0"/>
            </a:lvl1pPr>
            <a:lvl5pPr marL="3656805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07208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1FC7B461-0BB6-408F-9043-87C5F8272566}"/>
              </a:ext>
            </a:extLst>
          </p:cNvPr>
          <p:cNvSpPr>
            <a:spLocks/>
          </p:cNvSpPr>
          <p:nvPr userDrawn="1"/>
        </p:nvSpPr>
        <p:spPr bwMode="auto">
          <a:xfrm>
            <a:off x="14155058" y="1786"/>
            <a:ext cx="11282928" cy="13714214"/>
          </a:xfrm>
          <a:custGeom>
            <a:avLst/>
            <a:gdLst>
              <a:gd name="T0" fmla="*/ 620 w 3578"/>
              <a:gd name="T1" fmla="*/ 0 h 4349"/>
              <a:gd name="T2" fmla="*/ 3578 w 3578"/>
              <a:gd name="T3" fmla="*/ 0 h 4349"/>
              <a:gd name="T4" fmla="*/ 3452 w 3578"/>
              <a:gd name="T5" fmla="*/ 642 h 4349"/>
              <a:gd name="T6" fmla="*/ 2658 w 3578"/>
              <a:gd name="T7" fmla="*/ 1875 h 4349"/>
              <a:gd name="T8" fmla="*/ 1863 w 3578"/>
              <a:gd name="T9" fmla="*/ 3111 h 4349"/>
              <a:gd name="T10" fmla="*/ 1062 w 3578"/>
              <a:gd name="T11" fmla="*/ 4349 h 4349"/>
              <a:gd name="T12" fmla="*/ 0 w 3578"/>
              <a:gd name="T13" fmla="*/ 4349 h 4349"/>
              <a:gd name="T14" fmla="*/ 1178 w 3578"/>
              <a:gd name="T15" fmla="*/ 2592 h 4349"/>
              <a:gd name="T16" fmla="*/ 2354 w 3578"/>
              <a:gd name="T17" fmla="*/ 835 h 4349"/>
              <a:gd name="T18" fmla="*/ 2354 w 3578"/>
              <a:gd name="T19" fmla="*/ 823 h 4349"/>
              <a:gd name="T20" fmla="*/ 467 w 3578"/>
              <a:gd name="T21" fmla="*/ 823 h 4349"/>
              <a:gd name="T22" fmla="*/ 620 w 3578"/>
              <a:gd name="T23" fmla="*/ 0 h 4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78" h="4349">
                <a:moveTo>
                  <a:pt x="620" y="0"/>
                </a:moveTo>
                <a:lnTo>
                  <a:pt x="3578" y="0"/>
                </a:lnTo>
                <a:lnTo>
                  <a:pt x="3452" y="642"/>
                </a:lnTo>
                <a:lnTo>
                  <a:pt x="2658" y="1875"/>
                </a:lnTo>
                <a:lnTo>
                  <a:pt x="1863" y="3111"/>
                </a:lnTo>
                <a:lnTo>
                  <a:pt x="1062" y="4349"/>
                </a:lnTo>
                <a:lnTo>
                  <a:pt x="0" y="4349"/>
                </a:lnTo>
                <a:lnTo>
                  <a:pt x="1178" y="2592"/>
                </a:lnTo>
                <a:lnTo>
                  <a:pt x="2354" y="835"/>
                </a:lnTo>
                <a:lnTo>
                  <a:pt x="2354" y="823"/>
                </a:lnTo>
                <a:lnTo>
                  <a:pt x="467" y="823"/>
                </a:lnTo>
                <a:lnTo>
                  <a:pt x="62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2B113098-6D0C-4339-A0A3-7BD070098263}"/>
              </a:ext>
            </a:extLst>
          </p:cNvPr>
          <p:cNvSpPr>
            <a:spLocks/>
          </p:cNvSpPr>
          <p:nvPr userDrawn="1"/>
        </p:nvSpPr>
        <p:spPr bwMode="auto">
          <a:xfrm>
            <a:off x="20551944" y="-226755"/>
            <a:ext cx="6018232" cy="13940969"/>
          </a:xfrm>
          <a:custGeom>
            <a:avLst/>
            <a:gdLst>
              <a:gd name="T0" fmla="*/ 783 w 1896"/>
              <a:gd name="T1" fmla="*/ 0 h 4392"/>
              <a:gd name="T2" fmla="*/ 1896 w 1896"/>
              <a:gd name="T3" fmla="*/ 0 h 4392"/>
              <a:gd name="T4" fmla="*/ 1896 w 1896"/>
              <a:gd name="T5" fmla="*/ 4392 h 4392"/>
              <a:gd name="T6" fmla="*/ 0 w 1896"/>
              <a:gd name="T7" fmla="*/ 4392 h 4392"/>
              <a:gd name="T8" fmla="*/ 783 w 1896"/>
              <a:gd name="T9" fmla="*/ 0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4392">
                <a:moveTo>
                  <a:pt x="783" y="0"/>
                </a:moveTo>
                <a:lnTo>
                  <a:pt x="1896" y="0"/>
                </a:lnTo>
                <a:lnTo>
                  <a:pt x="1896" y="4392"/>
                </a:lnTo>
                <a:lnTo>
                  <a:pt x="0" y="4392"/>
                </a:lnTo>
                <a:lnTo>
                  <a:pt x="78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815D4691-4E40-4CBD-B601-82CA44DFC628}"/>
              </a:ext>
            </a:extLst>
          </p:cNvPr>
          <p:cNvSpPr>
            <a:spLocks/>
          </p:cNvSpPr>
          <p:nvPr userDrawn="1"/>
        </p:nvSpPr>
        <p:spPr bwMode="auto">
          <a:xfrm>
            <a:off x="20894238" y="-112484"/>
            <a:ext cx="5443708" cy="13826698"/>
          </a:xfrm>
          <a:custGeom>
            <a:avLst/>
            <a:gdLst>
              <a:gd name="T0" fmla="*/ 767 w 1715"/>
              <a:gd name="T1" fmla="*/ 0 h 4356"/>
              <a:gd name="T2" fmla="*/ 1715 w 1715"/>
              <a:gd name="T3" fmla="*/ 0 h 4356"/>
              <a:gd name="T4" fmla="*/ 1715 w 1715"/>
              <a:gd name="T5" fmla="*/ 4356 h 4356"/>
              <a:gd name="T6" fmla="*/ 0 w 1715"/>
              <a:gd name="T7" fmla="*/ 4356 h 4356"/>
              <a:gd name="T8" fmla="*/ 767 w 1715"/>
              <a:gd name="T9" fmla="*/ 0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" h="4356">
                <a:moveTo>
                  <a:pt x="767" y="0"/>
                </a:moveTo>
                <a:lnTo>
                  <a:pt x="1715" y="0"/>
                </a:lnTo>
                <a:lnTo>
                  <a:pt x="1715" y="4356"/>
                </a:lnTo>
                <a:lnTo>
                  <a:pt x="0" y="4356"/>
                </a:lnTo>
                <a:lnTo>
                  <a:pt x="76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2542529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847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3063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6122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63A7759A-9292-4ACE-9354-795490110D7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4212673" y="0"/>
            <a:ext cx="10365309" cy="13716000"/>
          </a:xfrm>
          <a:custGeom>
            <a:avLst/>
            <a:gdLst>
              <a:gd name="T0" fmla="*/ 1352 w 3276"/>
              <a:gd name="T1" fmla="*/ 2507 h 4335"/>
              <a:gd name="T2" fmla="*/ 1106 w 3276"/>
              <a:gd name="T3" fmla="*/ 2727 h 4335"/>
              <a:gd name="T4" fmla="*/ 980 w 3276"/>
              <a:gd name="T5" fmla="*/ 3042 h 4335"/>
              <a:gd name="T6" fmla="*/ 1015 w 3276"/>
              <a:gd name="T7" fmla="*/ 3355 h 4335"/>
              <a:gd name="T8" fmla="*/ 1192 w 3276"/>
              <a:gd name="T9" fmla="*/ 3574 h 4335"/>
              <a:gd name="T10" fmla="*/ 1502 w 3276"/>
              <a:gd name="T11" fmla="*/ 3658 h 4335"/>
              <a:gd name="T12" fmla="*/ 1803 w 3276"/>
              <a:gd name="T13" fmla="*/ 3584 h 4335"/>
              <a:gd name="T14" fmla="*/ 2032 w 3276"/>
              <a:gd name="T15" fmla="*/ 3377 h 4335"/>
              <a:gd name="T16" fmla="*/ 2121 w 3276"/>
              <a:gd name="T17" fmla="*/ 3052 h 4335"/>
              <a:gd name="T18" fmla="*/ 2037 w 3276"/>
              <a:gd name="T19" fmla="*/ 2739 h 4335"/>
              <a:gd name="T20" fmla="*/ 1813 w 3276"/>
              <a:gd name="T21" fmla="*/ 2522 h 4335"/>
              <a:gd name="T22" fmla="*/ 1929 w 3276"/>
              <a:gd name="T23" fmla="*/ 677 h 4335"/>
              <a:gd name="T24" fmla="*/ 1598 w 3276"/>
              <a:gd name="T25" fmla="*/ 783 h 4335"/>
              <a:gd name="T26" fmla="*/ 1401 w 3276"/>
              <a:gd name="T27" fmla="*/ 1044 h 4335"/>
              <a:gd name="T28" fmla="*/ 1399 w 3276"/>
              <a:gd name="T29" fmla="*/ 1357 h 4335"/>
              <a:gd name="T30" fmla="*/ 1571 w 3276"/>
              <a:gd name="T31" fmla="*/ 1589 h 4335"/>
              <a:gd name="T32" fmla="*/ 1864 w 3276"/>
              <a:gd name="T33" fmla="*/ 1741 h 4335"/>
              <a:gd name="T34" fmla="*/ 2133 w 3276"/>
              <a:gd name="T35" fmla="*/ 1591 h 4335"/>
              <a:gd name="T36" fmla="*/ 2328 w 3276"/>
              <a:gd name="T37" fmla="*/ 1352 h 4335"/>
              <a:gd name="T38" fmla="*/ 2374 w 3276"/>
              <a:gd name="T39" fmla="*/ 1049 h 4335"/>
              <a:gd name="T40" fmla="*/ 2263 w 3276"/>
              <a:gd name="T41" fmla="*/ 805 h 4335"/>
              <a:gd name="T42" fmla="*/ 2012 w 3276"/>
              <a:gd name="T43" fmla="*/ 682 h 4335"/>
              <a:gd name="T44" fmla="*/ 2266 w 3276"/>
              <a:gd name="T45" fmla="*/ 15 h 4335"/>
              <a:gd name="T46" fmla="*/ 2690 w 3276"/>
              <a:gd name="T47" fmla="*/ 130 h 4335"/>
              <a:gd name="T48" fmla="*/ 3022 w 3276"/>
              <a:gd name="T49" fmla="*/ 359 h 4335"/>
              <a:gd name="T50" fmla="*/ 3227 w 3276"/>
              <a:gd name="T51" fmla="*/ 697 h 4335"/>
              <a:gd name="T52" fmla="*/ 3271 w 3276"/>
              <a:gd name="T53" fmla="*/ 1128 h 4335"/>
              <a:gd name="T54" fmla="*/ 3128 w 3276"/>
              <a:gd name="T55" fmla="*/ 1522 h 4335"/>
              <a:gd name="T56" fmla="*/ 2828 w 3276"/>
              <a:gd name="T57" fmla="*/ 1832 h 4335"/>
              <a:gd name="T58" fmla="*/ 2515 w 3276"/>
              <a:gd name="T59" fmla="*/ 2032 h 4335"/>
              <a:gd name="T60" fmla="*/ 2857 w 3276"/>
              <a:gd name="T61" fmla="*/ 2315 h 4335"/>
              <a:gd name="T62" fmla="*/ 3052 w 3276"/>
              <a:gd name="T63" fmla="*/ 2672 h 4335"/>
              <a:gd name="T64" fmla="*/ 3091 w 3276"/>
              <a:gd name="T65" fmla="*/ 3089 h 4335"/>
              <a:gd name="T66" fmla="*/ 2958 w 3276"/>
              <a:gd name="T67" fmla="*/ 3537 h 4335"/>
              <a:gd name="T68" fmla="*/ 2687 w 3276"/>
              <a:gd name="T69" fmla="*/ 3887 h 4335"/>
              <a:gd name="T70" fmla="*/ 2308 w 3276"/>
              <a:gd name="T71" fmla="*/ 4135 h 4335"/>
              <a:gd name="T72" fmla="*/ 1867 w 3276"/>
              <a:gd name="T73" fmla="*/ 4283 h 4335"/>
              <a:gd name="T74" fmla="*/ 1399 w 3276"/>
              <a:gd name="T75" fmla="*/ 4335 h 4335"/>
              <a:gd name="T76" fmla="*/ 808 w 3276"/>
              <a:gd name="T77" fmla="*/ 4251 h 4335"/>
              <a:gd name="T78" fmla="*/ 367 w 3276"/>
              <a:gd name="T79" fmla="*/ 4025 h 4335"/>
              <a:gd name="T80" fmla="*/ 94 w 3276"/>
              <a:gd name="T81" fmla="*/ 3685 h 4335"/>
              <a:gd name="T82" fmla="*/ 0 w 3276"/>
              <a:gd name="T83" fmla="*/ 3256 h 4335"/>
              <a:gd name="T84" fmla="*/ 91 w 3276"/>
              <a:gd name="T85" fmla="*/ 2796 h 4335"/>
              <a:gd name="T86" fmla="*/ 337 w 3276"/>
              <a:gd name="T87" fmla="*/ 2431 h 4335"/>
              <a:gd name="T88" fmla="*/ 692 w 3276"/>
              <a:gd name="T89" fmla="*/ 2162 h 4335"/>
              <a:gd name="T90" fmla="*/ 813 w 3276"/>
              <a:gd name="T91" fmla="*/ 1978 h 4335"/>
              <a:gd name="T92" fmla="*/ 562 w 3276"/>
              <a:gd name="T93" fmla="*/ 1643 h 4335"/>
              <a:gd name="T94" fmla="*/ 483 w 3276"/>
              <a:gd name="T95" fmla="*/ 1263 h 4335"/>
              <a:gd name="T96" fmla="*/ 584 w 3276"/>
              <a:gd name="T97" fmla="*/ 788 h 4335"/>
              <a:gd name="T98" fmla="*/ 862 w 3276"/>
              <a:gd name="T99" fmla="*/ 416 h 4335"/>
              <a:gd name="T100" fmla="*/ 1268 w 3276"/>
              <a:gd name="T101" fmla="*/ 153 h 4335"/>
              <a:gd name="T102" fmla="*/ 1763 w 3276"/>
              <a:gd name="T103" fmla="*/ 17 h 4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276" h="4335">
                <a:moveTo>
                  <a:pt x="1579" y="2411"/>
                </a:moveTo>
                <a:lnTo>
                  <a:pt x="1502" y="2436"/>
                </a:lnTo>
                <a:lnTo>
                  <a:pt x="1426" y="2468"/>
                </a:lnTo>
                <a:lnTo>
                  <a:pt x="1352" y="2507"/>
                </a:lnTo>
                <a:lnTo>
                  <a:pt x="1283" y="2552"/>
                </a:lnTo>
                <a:lnTo>
                  <a:pt x="1217" y="2603"/>
                </a:lnTo>
                <a:lnTo>
                  <a:pt x="1158" y="2663"/>
                </a:lnTo>
                <a:lnTo>
                  <a:pt x="1106" y="2727"/>
                </a:lnTo>
                <a:lnTo>
                  <a:pt x="1062" y="2796"/>
                </a:lnTo>
                <a:lnTo>
                  <a:pt x="1025" y="2872"/>
                </a:lnTo>
                <a:lnTo>
                  <a:pt x="997" y="2956"/>
                </a:lnTo>
                <a:lnTo>
                  <a:pt x="980" y="3042"/>
                </a:lnTo>
                <a:lnTo>
                  <a:pt x="973" y="3135"/>
                </a:lnTo>
                <a:lnTo>
                  <a:pt x="978" y="3212"/>
                </a:lnTo>
                <a:lnTo>
                  <a:pt x="993" y="3286"/>
                </a:lnTo>
                <a:lnTo>
                  <a:pt x="1015" y="3355"/>
                </a:lnTo>
                <a:lnTo>
                  <a:pt x="1047" y="3419"/>
                </a:lnTo>
                <a:lnTo>
                  <a:pt x="1086" y="3478"/>
                </a:lnTo>
                <a:lnTo>
                  <a:pt x="1135" y="3530"/>
                </a:lnTo>
                <a:lnTo>
                  <a:pt x="1192" y="3574"/>
                </a:lnTo>
                <a:lnTo>
                  <a:pt x="1259" y="3608"/>
                </a:lnTo>
                <a:lnTo>
                  <a:pt x="1332" y="3635"/>
                </a:lnTo>
                <a:lnTo>
                  <a:pt x="1414" y="3650"/>
                </a:lnTo>
                <a:lnTo>
                  <a:pt x="1502" y="3658"/>
                </a:lnTo>
                <a:lnTo>
                  <a:pt x="1581" y="3653"/>
                </a:lnTo>
                <a:lnTo>
                  <a:pt x="1658" y="3638"/>
                </a:lnTo>
                <a:lnTo>
                  <a:pt x="1731" y="3616"/>
                </a:lnTo>
                <a:lnTo>
                  <a:pt x="1803" y="3584"/>
                </a:lnTo>
                <a:lnTo>
                  <a:pt x="1869" y="3544"/>
                </a:lnTo>
                <a:lnTo>
                  <a:pt x="1931" y="3498"/>
                </a:lnTo>
                <a:lnTo>
                  <a:pt x="1985" y="3441"/>
                </a:lnTo>
                <a:lnTo>
                  <a:pt x="2032" y="3377"/>
                </a:lnTo>
                <a:lnTo>
                  <a:pt x="2069" y="3305"/>
                </a:lnTo>
                <a:lnTo>
                  <a:pt x="2098" y="3227"/>
                </a:lnTo>
                <a:lnTo>
                  <a:pt x="2116" y="3143"/>
                </a:lnTo>
                <a:lnTo>
                  <a:pt x="2121" y="3052"/>
                </a:lnTo>
                <a:lnTo>
                  <a:pt x="2116" y="2963"/>
                </a:lnTo>
                <a:lnTo>
                  <a:pt x="2098" y="2882"/>
                </a:lnTo>
                <a:lnTo>
                  <a:pt x="2074" y="2805"/>
                </a:lnTo>
                <a:lnTo>
                  <a:pt x="2037" y="2739"/>
                </a:lnTo>
                <a:lnTo>
                  <a:pt x="1993" y="2675"/>
                </a:lnTo>
                <a:lnTo>
                  <a:pt x="1938" y="2618"/>
                </a:lnTo>
                <a:lnTo>
                  <a:pt x="1879" y="2566"/>
                </a:lnTo>
                <a:lnTo>
                  <a:pt x="1813" y="2522"/>
                </a:lnTo>
                <a:lnTo>
                  <a:pt x="1741" y="2480"/>
                </a:lnTo>
                <a:lnTo>
                  <a:pt x="1663" y="2443"/>
                </a:lnTo>
                <a:lnTo>
                  <a:pt x="1579" y="2411"/>
                </a:lnTo>
                <a:close/>
                <a:moveTo>
                  <a:pt x="1929" y="677"/>
                </a:moveTo>
                <a:lnTo>
                  <a:pt x="1837" y="685"/>
                </a:lnTo>
                <a:lnTo>
                  <a:pt x="1751" y="704"/>
                </a:lnTo>
                <a:lnTo>
                  <a:pt x="1672" y="739"/>
                </a:lnTo>
                <a:lnTo>
                  <a:pt x="1598" y="783"/>
                </a:lnTo>
                <a:lnTo>
                  <a:pt x="1534" y="837"/>
                </a:lnTo>
                <a:lnTo>
                  <a:pt x="1480" y="899"/>
                </a:lnTo>
                <a:lnTo>
                  <a:pt x="1436" y="968"/>
                </a:lnTo>
                <a:lnTo>
                  <a:pt x="1401" y="1044"/>
                </a:lnTo>
                <a:lnTo>
                  <a:pt x="1382" y="1123"/>
                </a:lnTo>
                <a:lnTo>
                  <a:pt x="1374" y="1204"/>
                </a:lnTo>
                <a:lnTo>
                  <a:pt x="1379" y="1283"/>
                </a:lnTo>
                <a:lnTo>
                  <a:pt x="1399" y="1357"/>
                </a:lnTo>
                <a:lnTo>
                  <a:pt x="1426" y="1424"/>
                </a:lnTo>
                <a:lnTo>
                  <a:pt x="1465" y="1483"/>
                </a:lnTo>
                <a:lnTo>
                  <a:pt x="1515" y="1539"/>
                </a:lnTo>
                <a:lnTo>
                  <a:pt x="1571" y="1589"/>
                </a:lnTo>
                <a:lnTo>
                  <a:pt x="1635" y="1633"/>
                </a:lnTo>
                <a:lnTo>
                  <a:pt x="1707" y="1675"/>
                </a:lnTo>
                <a:lnTo>
                  <a:pt x="1783" y="1709"/>
                </a:lnTo>
                <a:lnTo>
                  <a:pt x="1864" y="1741"/>
                </a:lnTo>
                <a:lnTo>
                  <a:pt x="1933" y="1714"/>
                </a:lnTo>
                <a:lnTo>
                  <a:pt x="2002" y="1680"/>
                </a:lnTo>
                <a:lnTo>
                  <a:pt x="2069" y="1638"/>
                </a:lnTo>
                <a:lnTo>
                  <a:pt x="2133" y="1591"/>
                </a:lnTo>
                <a:lnTo>
                  <a:pt x="2192" y="1539"/>
                </a:lnTo>
                <a:lnTo>
                  <a:pt x="2244" y="1483"/>
                </a:lnTo>
                <a:lnTo>
                  <a:pt x="2291" y="1419"/>
                </a:lnTo>
                <a:lnTo>
                  <a:pt x="2328" y="1352"/>
                </a:lnTo>
                <a:lnTo>
                  <a:pt x="2355" y="1278"/>
                </a:lnTo>
                <a:lnTo>
                  <a:pt x="2374" y="1202"/>
                </a:lnTo>
                <a:lnTo>
                  <a:pt x="2379" y="1121"/>
                </a:lnTo>
                <a:lnTo>
                  <a:pt x="2374" y="1049"/>
                </a:lnTo>
                <a:lnTo>
                  <a:pt x="2360" y="978"/>
                </a:lnTo>
                <a:lnTo>
                  <a:pt x="2337" y="914"/>
                </a:lnTo>
                <a:lnTo>
                  <a:pt x="2305" y="857"/>
                </a:lnTo>
                <a:lnTo>
                  <a:pt x="2263" y="805"/>
                </a:lnTo>
                <a:lnTo>
                  <a:pt x="2212" y="761"/>
                </a:lnTo>
                <a:lnTo>
                  <a:pt x="2153" y="724"/>
                </a:lnTo>
                <a:lnTo>
                  <a:pt x="2086" y="699"/>
                </a:lnTo>
                <a:lnTo>
                  <a:pt x="2012" y="682"/>
                </a:lnTo>
                <a:lnTo>
                  <a:pt x="1929" y="677"/>
                </a:lnTo>
                <a:close/>
                <a:moveTo>
                  <a:pt x="2032" y="0"/>
                </a:moveTo>
                <a:lnTo>
                  <a:pt x="2150" y="2"/>
                </a:lnTo>
                <a:lnTo>
                  <a:pt x="2266" y="15"/>
                </a:lnTo>
                <a:lnTo>
                  <a:pt x="2379" y="32"/>
                </a:lnTo>
                <a:lnTo>
                  <a:pt x="2488" y="57"/>
                </a:lnTo>
                <a:lnTo>
                  <a:pt x="2591" y="91"/>
                </a:lnTo>
                <a:lnTo>
                  <a:pt x="2690" y="130"/>
                </a:lnTo>
                <a:lnTo>
                  <a:pt x="2783" y="177"/>
                </a:lnTo>
                <a:lnTo>
                  <a:pt x="2869" y="229"/>
                </a:lnTo>
                <a:lnTo>
                  <a:pt x="2948" y="291"/>
                </a:lnTo>
                <a:lnTo>
                  <a:pt x="3022" y="359"/>
                </a:lnTo>
                <a:lnTo>
                  <a:pt x="3086" y="433"/>
                </a:lnTo>
                <a:lnTo>
                  <a:pt x="3143" y="515"/>
                </a:lnTo>
                <a:lnTo>
                  <a:pt x="3190" y="601"/>
                </a:lnTo>
                <a:lnTo>
                  <a:pt x="3227" y="697"/>
                </a:lnTo>
                <a:lnTo>
                  <a:pt x="3254" y="798"/>
                </a:lnTo>
                <a:lnTo>
                  <a:pt x="3271" y="904"/>
                </a:lnTo>
                <a:lnTo>
                  <a:pt x="3276" y="1020"/>
                </a:lnTo>
                <a:lnTo>
                  <a:pt x="3271" y="1128"/>
                </a:lnTo>
                <a:lnTo>
                  <a:pt x="3251" y="1234"/>
                </a:lnTo>
                <a:lnTo>
                  <a:pt x="3222" y="1335"/>
                </a:lnTo>
                <a:lnTo>
                  <a:pt x="3180" y="1431"/>
                </a:lnTo>
                <a:lnTo>
                  <a:pt x="3128" y="1522"/>
                </a:lnTo>
                <a:lnTo>
                  <a:pt x="3066" y="1608"/>
                </a:lnTo>
                <a:lnTo>
                  <a:pt x="2995" y="1687"/>
                </a:lnTo>
                <a:lnTo>
                  <a:pt x="2916" y="1763"/>
                </a:lnTo>
                <a:lnTo>
                  <a:pt x="2828" y="1832"/>
                </a:lnTo>
                <a:lnTo>
                  <a:pt x="2731" y="1899"/>
                </a:lnTo>
                <a:lnTo>
                  <a:pt x="2630" y="1958"/>
                </a:lnTo>
                <a:lnTo>
                  <a:pt x="2522" y="2012"/>
                </a:lnTo>
                <a:lnTo>
                  <a:pt x="2515" y="2032"/>
                </a:lnTo>
                <a:lnTo>
                  <a:pt x="2616" y="2094"/>
                </a:lnTo>
                <a:lnTo>
                  <a:pt x="2704" y="2160"/>
                </a:lnTo>
                <a:lnTo>
                  <a:pt x="2786" y="2236"/>
                </a:lnTo>
                <a:lnTo>
                  <a:pt x="2857" y="2315"/>
                </a:lnTo>
                <a:lnTo>
                  <a:pt x="2921" y="2399"/>
                </a:lnTo>
                <a:lnTo>
                  <a:pt x="2973" y="2488"/>
                </a:lnTo>
                <a:lnTo>
                  <a:pt x="3017" y="2579"/>
                </a:lnTo>
                <a:lnTo>
                  <a:pt x="3052" y="2672"/>
                </a:lnTo>
                <a:lnTo>
                  <a:pt x="3076" y="2766"/>
                </a:lnTo>
                <a:lnTo>
                  <a:pt x="3091" y="2864"/>
                </a:lnTo>
                <a:lnTo>
                  <a:pt x="3096" y="2961"/>
                </a:lnTo>
                <a:lnTo>
                  <a:pt x="3091" y="3089"/>
                </a:lnTo>
                <a:lnTo>
                  <a:pt x="3074" y="3209"/>
                </a:lnTo>
                <a:lnTo>
                  <a:pt x="3044" y="3325"/>
                </a:lnTo>
                <a:lnTo>
                  <a:pt x="3007" y="3433"/>
                </a:lnTo>
                <a:lnTo>
                  <a:pt x="2958" y="3537"/>
                </a:lnTo>
                <a:lnTo>
                  <a:pt x="2904" y="3633"/>
                </a:lnTo>
                <a:lnTo>
                  <a:pt x="2837" y="3724"/>
                </a:lnTo>
                <a:lnTo>
                  <a:pt x="2766" y="3808"/>
                </a:lnTo>
                <a:lnTo>
                  <a:pt x="2687" y="3887"/>
                </a:lnTo>
                <a:lnTo>
                  <a:pt x="2601" y="3958"/>
                </a:lnTo>
                <a:lnTo>
                  <a:pt x="2507" y="4022"/>
                </a:lnTo>
                <a:lnTo>
                  <a:pt x="2411" y="4081"/>
                </a:lnTo>
                <a:lnTo>
                  <a:pt x="2308" y="4135"/>
                </a:lnTo>
                <a:lnTo>
                  <a:pt x="2204" y="4182"/>
                </a:lnTo>
                <a:lnTo>
                  <a:pt x="2094" y="4222"/>
                </a:lnTo>
                <a:lnTo>
                  <a:pt x="1983" y="4256"/>
                </a:lnTo>
                <a:lnTo>
                  <a:pt x="1867" y="4283"/>
                </a:lnTo>
                <a:lnTo>
                  <a:pt x="1751" y="4305"/>
                </a:lnTo>
                <a:lnTo>
                  <a:pt x="1633" y="4323"/>
                </a:lnTo>
                <a:lnTo>
                  <a:pt x="1517" y="4330"/>
                </a:lnTo>
                <a:lnTo>
                  <a:pt x="1399" y="4335"/>
                </a:lnTo>
                <a:lnTo>
                  <a:pt x="1239" y="4328"/>
                </a:lnTo>
                <a:lnTo>
                  <a:pt x="1086" y="4310"/>
                </a:lnTo>
                <a:lnTo>
                  <a:pt x="941" y="4286"/>
                </a:lnTo>
                <a:lnTo>
                  <a:pt x="808" y="4251"/>
                </a:lnTo>
                <a:lnTo>
                  <a:pt x="682" y="4207"/>
                </a:lnTo>
                <a:lnTo>
                  <a:pt x="569" y="4153"/>
                </a:lnTo>
                <a:lnTo>
                  <a:pt x="463" y="4094"/>
                </a:lnTo>
                <a:lnTo>
                  <a:pt x="367" y="4025"/>
                </a:lnTo>
                <a:lnTo>
                  <a:pt x="283" y="3951"/>
                </a:lnTo>
                <a:lnTo>
                  <a:pt x="209" y="3869"/>
                </a:lnTo>
                <a:lnTo>
                  <a:pt x="145" y="3781"/>
                </a:lnTo>
                <a:lnTo>
                  <a:pt x="94" y="3685"/>
                </a:lnTo>
                <a:lnTo>
                  <a:pt x="52" y="3586"/>
                </a:lnTo>
                <a:lnTo>
                  <a:pt x="22" y="3480"/>
                </a:lnTo>
                <a:lnTo>
                  <a:pt x="5" y="3372"/>
                </a:lnTo>
                <a:lnTo>
                  <a:pt x="0" y="3256"/>
                </a:lnTo>
                <a:lnTo>
                  <a:pt x="5" y="3133"/>
                </a:lnTo>
                <a:lnTo>
                  <a:pt x="22" y="3015"/>
                </a:lnTo>
                <a:lnTo>
                  <a:pt x="52" y="2901"/>
                </a:lnTo>
                <a:lnTo>
                  <a:pt x="91" y="2796"/>
                </a:lnTo>
                <a:lnTo>
                  <a:pt x="140" y="2695"/>
                </a:lnTo>
                <a:lnTo>
                  <a:pt x="197" y="2601"/>
                </a:lnTo>
                <a:lnTo>
                  <a:pt x="264" y="2512"/>
                </a:lnTo>
                <a:lnTo>
                  <a:pt x="337" y="2431"/>
                </a:lnTo>
                <a:lnTo>
                  <a:pt x="419" y="2355"/>
                </a:lnTo>
                <a:lnTo>
                  <a:pt x="505" y="2283"/>
                </a:lnTo>
                <a:lnTo>
                  <a:pt x="596" y="2219"/>
                </a:lnTo>
                <a:lnTo>
                  <a:pt x="692" y="2162"/>
                </a:lnTo>
                <a:lnTo>
                  <a:pt x="793" y="2108"/>
                </a:lnTo>
                <a:lnTo>
                  <a:pt x="897" y="2064"/>
                </a:lnTo>
                <a:lnTo>
                  <a:pt x="901" y="2052"/>
                </a:lnTo>
                <a:lnTo>
                  <a:pt x="813" y="1978"/>
                </a:lnTo>
                <a:lnTo>
                  <a:pt x="731" y="1899"/>
                </a:lnTo>
                <a:lnTo>
                  <a:pt x="665" y="1818"/>
                </a:lnTo>
                <a:lnTo>
                  <a:pt x="608" y="1731"/>
                </a:lnTo>
                <a:lnTo>
                  <a:pt x="562" y="1643"/>
                </a:lnTo>
                <a:lnTo>
                  <a:pt x="527" y="1552"/>
                </a:lnTo>
                <a:lnTo>
                  <a:pt x="502" y="1458"/>
                </a:lnTo>
                <a:lnTo>
                  <a:pt x="488" y="1362"/>
                </a:lnTo>
                <a:lnTo>
                  <a:pt x="483" y="1263"/>
                </a:lnTo>
                <a:lnTo>
                  <a:pt x="490" y="1135"/>
                </a:lnTo>
                <a:lnTo>
                  <a:pt x="510" y="1015"/>
                </a:lnTo>
                <a:lnTo>
                  <a:pt x="542" y="899"/>
                </a:lnTo>
                <a:lnTo>
                  <a:pt x="584" y="788"/>
                </a:lnTo>
                <a:lnTo>
                  <a:pt x="640" y="685"/>
                </a:lnTo>
                <a:lnTo>
                  <a:pt x="704" y="589"/>
                </a:lnTo>
                <a:lnTo>
                  <a:pt x="778" y="497"/>
                </a:lnTo>
                <a:lnTo>
                  <a:pt x="862" y="416"/>
                </a:lnTo>
                <a:lnTo>
                  <a:pt x="953" y="340"/>
                </a:lnTo>
                <a:lnTo>
                  <a:pt x="1052" y="268"/>
                </a:lnTo>
                <a:lnTo>
                  <a:pt x="1158" y="207"/>
                </a:lnTo>
                <a:lnTo>
                  <a:pt x="1268" y="153"/>
                </a:lnTo>
                <a:lnTo>
                  <a:pt x="1387" y="108"/>
                </a:lnTo>
                <a:lnTo>
                  <a:pt x="1507" y="69"/>
                </a:lnTo>
                <a:lnTo>
                  <a:pt x="1635" y="39"/>
                </a:lnTo>
                <a:lnTo>
                  <a:pt x="1763" y="17"/>
                </a:lnTo>
                <a:lnTo>
                  <a:pt x="1896" y="5"/>
                </a:lnTo>
                <a:lnTo>
                  <a:pt x="2032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2B113098-6D0C-4339-A0A3-7BD070098263}"/>
              </a:ext>
            </a:extLst>
          </p:cNvPr>
          <p:cNvSpPr>
            <a:spLocks/>
          </p:cNvSpPr>
          <p:nvPr userDrawn="1"/>
        </p:nvSpPr>
        <p:spPr bwMode="auto">
          <a:xfrm>
            <a:off x="20842230" y="-226755"/>
            <a:ext cx="6018232" cy="13940969"/>
          </a:xfrm>
          <a:custGeom>
            <a:avLst/>
            <a:gdLst>
              <a:gd name="T0" fmla="*/ 783 w 1896"/>
              <a:gd name="T1" fmla="*/ 0 h 4392"/>
              <a:gd name="T2" fmla="*/ 1896 w 1896"/>
              <a:gd name="T3" fmla="*/ 0 h 4392"/>
              <a:gd name="T4" fmla="*/ 1896 w 1896"/>
              <a:gd name="T5" fmla="*/ 4392 h 4392"/>
              <a:gd name="T6" fmla="*/ 0 w 1896"/>
              <a:gd name="T7" fmla="*/ 4392 h 4392"/>
              <a:gd name="T8" fmla="*/ 783 w 1896"/>
              <a:gd name="T9" fmla="*/ 0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4392">
                <a:moveTo>
                  <a:pt x="783" y="0"/>
                </a:moveTo>
                <a:lnTo>
                  <a:pt x="1896" y="0"/>
                </a:lnTo>
                <a:lnTo>
                  <a:pt x="1896" y="4392"/>
                </a:lnTo>
                <a:lnTo>
                  <a:pt x="0" y="4392"/>
                </a:lnTo>
                <a:lnTo>
                  <a:pt x="78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815D4691-4E40-4CBD-B601-82CA44DFC628}"/>
              </a:ext>
            </a:extLst>
          </p:cNvPr>
          <p:cNvSpPr>
            <a:spLocks/>
          </p:cNvSpPr>
          <p:nvPr userDrawn="1"/>
        </p:nvSpPr>
        <p:spPr bwMode="auto">
          <a:xfrm>
            <a:off x="21184524" y="-112484"/>
            <a:ext cx="5443708" cy="13826698"/>
          </a:xfrm>
          <a:custGeom>
            <a:avLst/>
            <a:gdLst>
              <a:gd name="T0" fmla="*/ 767 w 1715"/>
              <a:gd name="T1" fmla="*/ 0 h 4356"/>
              <a:gd name="T2" fmla="*/ 1715 w 1715"/>
              <a:gd name="T3" fmla="*/ 0 h 4356"/>
              <a:gd name="T4" fmla="*/ 1715 w 1715"/>
              <a:gd name="T5" fmla="*/ 4356 h 4356"/>
              <a:gd name="T6" fmla="*/ 0 w 1715"/>
              <a:gd name="T7" fmla="*/ 4356 h 4356"/>
              <a:gd name="T8" fmla="*/ 767 w 1715"/>
              <a:gd name="T9" fmla="*/ 0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" h="4356">
                <a:moveTo>
                  <a:pt x="767" y="0"/>
                </a:moveTo>
                <a:lnTo>
                  <a:pt x="1715" y="0"/>
                </a:lnTo>
                <a:lnTo>
                  <a:pt x="1715" y="4356"/>
                </a:lnTo>
                <a:lnTo>
                  <a:pt x="0" y="4356"/>
                </a:lnTo>
                <a:lnTo>
                  <a:pt x="76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2542529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847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3063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41945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A2955FAF-5144-4427-AE75-AE09530D42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5340781" y="-39689"/>
            <a:ext cx="10002837" cy="13753903"/>
          </a:xfrm>
          <a:custGeom>
            <a:avLst/>
            <a:gdLst>
              <a:gd name="T0" fmla="*/ 1548 w 3160"/>
              <a:gd name="T1" fmla="*/ 747 h 4345"/>
              <a:gd name="T2" fmla="*/ 1329 w 3160"/>
              <a:gd name="T3" fmla="*/ 885 h 4345"/>
              <a:gd name="T4" fmla="*/ 1161 w 3160"/>
              <a:gd name="T5" fmla="*/ 1107 h 4345"/>
              <a:gd name="T6" fmla="*/ 1062 w 3160"/>
              <a:gd name="T7" fmla="*/ 1380 h 4345"/>
              <a:gd name="T8" fmla="*/ 1048 w 3160"/>
              <a:gd name="T9" fmla="*/ 1671 h 4345"/>
              <a:gd name="T10" fmla="*/ 1129 w 3160"/>
              <a:gd name="T11" fmla="*/ 1920 h 4345"/>
              <a:gd name="T12" fmla="*/ 1294 w 3160"/>
              <a:gd name="T13" fmla="*/ 2080 h 4345"/>
              <a:gd name="T14" fmla="*/ 1528 w 3160"/>
              <a:gd name="T15" fmla="*/ 2137 h 4345"/>
              <a:gd name="T16" fmla="*/ 1792 w 3160"/>
              <a:gd name="T17" fmla="*/ 2085 h 4345"/>
              <a:gd name="T18" fmla="*/ 1996 w 3160"/>
              <a:gd name="T19" fmla="*/ 1962 h 4345"/>
              <a:gd name="T20" fmla="*/ 2120 w 3160"/>
              <a:gd name="T21" fmla="*/ 1816 h 4345"/>
              <a:gd name="T22" fmla="*/ 2189 w 3160"/>
              <a:gd name="T23" fmla="*/ 1656 h 4345"/>
              <a:gd name="T24" fmla="*/ 2216 w 3160"/>
              <a:gd name="T25" fmla="*/ 1461 h 4345"/>
              <a:gd name="T26" fmla="*/ 2218 w 3160"/>
              <a:gd name="T27" fmla="*/ 1237 h 4345"/>
              <a:gd name="T28" fmla="*/ 2167 w 3160"/>
              <a:gd name="T29" fmla="*/ 1015 h 4345"/>
              <a:gd name="T30" fmla="*/ 2053 w 3160"/>
              <a:gd name="T31" fmla="*/ 843 h 4345"/>
              <a:gd name="T32" fmla="*/ 1873 w 3160"/>
              <a:gd name="T33" fmla="*/ 739 h 4345"/>
              <a:gd name="T34" fmla="*/ 1799 w 3160"/>
              <a:gd name="T35" fmla="*/ 0 h 4345"/>
              <a:gd name="T36" fmla="*/ 2201 w 3160"/>
              <a:gd name="T37" fmla="*/ 44 h 4345"/>
              <a:gd name="T38" fmla="*/ 2531 w 3160"/>
              <a:gd name="T39" fmla="*/ 175 h 4345"/>
              <a:gd name="T40" fmla="*/ 2790 w 3160"/>
              <a:gd name="T41" fmla="*/ 379 h 4345"/>
              <a:gd name="T42" fmla="*/ 2980 w 3160"/>
              <a:gd name="T43" fmla="*/ 651 h 4345"/>
              <a:gd name="T44" fmla="*/ 3101 w 3160"/>
              <a:gd name="T45" fmla="*/ 973 h 4345"/>
              <a:gd name="T46" fmla="*/ 3155 w 3160"/>
              <a:gd name="T47" fmla="*/ 1338 h 4345"/>
              <a:gd name="T48" fmla="*/ 3128 w 3160"/>
              <a:gd name="T49" fmla="*/ 1888 h 4345"/>
              <a:gd name="T50" fmla="*/ 2985 w 3160"/>
              <a:gd name="T51" fmla="*/ 2472 h 4345"/>
              <a:gd name="T52" fmla="*/ 2746 w 3160"/>
              <a:gd name="T53" fmla="*/ 2989 h 4345"/>
              <a:gd name="T54" fmla="*/ 2440 w 3160"/>
              <a:gd name="T55" fmla="*/ 3428 h 4345"/>
              <a:gd name="T56" fmla="*/ 2090 w 3160"/>
              <a:gd name="T57" fmla="*/ 3768 h 4345"/>
              <a:gd name="T58" fmla="*/ 1661 w 3160"/>
              <a:gd name="T59" fmla="*/ 4039 h 4345"/>
              <a:gd name="T60" fmla="*/ 1171 w 3160"/>
              <a:gd name="T61" fmla="*/ 4227 h 4345"/>
              <a:gd name="T62" fmla="*/ 658 w 3160"/>
              <a:gd name="T63" fmla="*/ 4325 h 4345"/>
              <a:gd name="T64" fmla="*/ 306 w 3160"/>
              <a:gd name="T65" fmla="*/ 4345 h 4345"/>
              <a:gd name="T66" fmla="*/ 109 w 3160"/>
              <a:gd name="T67" fmla="*/ 4343 h 4345"/>
              <a:gd name="T68" fmla="*/ 116 w 3160"/>
              <a:gd name="T69" fmla="*/ 3566 h 4345"/>
              <a:gd name="T70" fmla="*/ 323 w 3160"/>
              <a:gd name="T71" fmla="*/ 3574 h 4345"/>
              <a:gd name="T72" fmla="*/ 656 w 3160"/>
              <a:gd name="T73" fmla="*/ 3551 h 4345"/>
              <a:gd name="T74" fmla="*/ 1080 w 3160"/>
              <a:gd name="T75" fmla="*/ 3438 h 4345"/>
              <a:gd name="T76" fmla="*/ 1467 w 3160"/>
              <a:gd name="T77" fmla="*/ 3221 h 4345"/>
              <a:gd name="T78" fmla="*/ 1792 w 3160"/>
              <a:gd name="T79" fmla="*/ 2908 h 4345"/>
              <a:gd name="T80" fmla="*/ 2021 w 3160"/>
              <a:gd name="T81" fmla="*/ 2531 h 4345"/>
              <a:gd name="T82" fmla="*/ 1858 w 3160"/>
              <a:gd name="T83" fmla="*/ 2647 h 4345"/>
              <a:gd name="T84" fmla="*/ 1592 w 3160"/>
              <a:gd name="T85" fmla="*/ 2770 h 4345"/>
              <a:gd name="T86" fmla="*/ 1304 w 3160"/>
              <a:gd name="T87" fmla="*/ 2824 h 4345"/>
              <a:gd name="T88" fmla="*/ 956 w 3160"/>
              <a:gd name="T89" fmla="*/ 2805 h 4345"/>
              <a:gd name="T90" fmla="*/ 621 w 3160"/>
              <a:gd name="T91" fmla="*/ 2684 h 4345"/>
              <a:gd name="T92" fmla="*/ 358 w 3160"/>
              <a:gd name="T93" fmla="*/ 2472 h 4345"/>
              <a:gd name="T94" fmla="*/ 178 w 3160"/>
              <a:gd name="T95" fmla="*/ 2181 h 4345"/>
              <a:gd name="T96" fmla="*/ 89 w 3160"/>
              <a:gd name="T97" fmla="*/ 1821 h 4345"/>
              <a:gd name="T98" fmla="*/ 111 w 3160"/>
              <a:gd name="T99" fmla="*/ 1390 h 4345"/>
              <a:gd name="T100" fmla="*/ 247 w 3160"/>
              <a:gd name="T101" fmla="*/ 973 h 4345"/>
              <a:gd name="T102" fmla="*/ 483 w 3160"/>
              <a:gd name="T103" fmla="*/ 609 h 4345"/>
              <a:gd name="T104" fmla="*/ 806 w 3160"/>
              <a:gd name="T105" fmla="*/ 313 h 4345"/>
              <a:gd name="T106" fmla="*/ 1198 w 3160"/>
              <a:gd name="T107" fmla="*/ 108 h 4345"/>
              <a:gd name="T108" fmla="*/ 1642 w 3160"/>
              <a:gd name="T109" fmla="*/ 7 h 4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60" h="4345">
                <a:moveTo>
                  <a:pt x="1716" y="717"/>
                </a:moveTo>
                <a:lnTo>
                  <a:pt x="1629" y="725"/>
                </a:lnTo>
                <a:lnTo>
                  <a:pt x="1548" y="747"/>
                </a:lnTo>
                <a:lnTo>
                  <a:pt x="1472" y="781"/>
                </a:lnTo>
                <a:lnTo>
                  <a:pt x="1398" y="828"/>
                </a:lnTo>
                <a:lnTo>
                  <a:pt x="1329" y="885"/>
                </a:lnTo>
                <a:lnTo>
                  <a:pt x="1267" y="951"/>
                </a:lnTo>
                <a:lnTo>
                  <a:pt x="1210" y="1025"/>
                </a:lnTo>
                <a:lnTo>
                  <a:pt x="1161" y="1107"/>
                </a:lnTo>
                <a:lnTo>
                  <a:pt x="1122" y="1193"/>
                </a:lnTo>
                <a:lnTo>
                  <a:pt x="1087" y="1284"/>
                </a:lnTo>
                <a:lnTo>
                  <a:pt x="1062" y="1380"/>
                </a:lnTo>
                <a:lnTo>
                  <a:pt x="1048" y="1476"/>
                </a:lnTo>
                <a:lnTo>
                  <a:pt x="1043" y="1572"/>
                </a:lnTo>
                <a:lnTo>
                  <a:pt x="1048" y="1671"/>
                </a:lnTo>
                <a:lnTo>
                  <a:pt x="1065" y="1762"/>
                </a:lnTo>
                <a:lnTo>
                  <a:pt x="1092" y="1846"/>
                </a:lnTo>
                <a:lnTo>
                  <a:pt x="1129" y="1920"/>
                </a:lnTo>
                <a:lnTo>
                  <a:pt x="1176" y="1984"/>
                </a:lnTo>
                <a:lnTo>
                  <a:pt x="1230" y="2036"/>
                </a:lnTo>
                <a:lnTo>
                  <a:pt x="1294" y="2080"/>
                </a:lnTo>
                <a:lnTo>
                  <a:pt x="1366" y="2110"/>
                </a:lnTo>
                <a:lnTo>
                  <a:pt x="1444" y="2129"/>
                </a:lnTo>
                <a:lnTo>
                  <a:pt x="1528" y="2137"/>
                </a:lnTo>
                <a:lnTo>
                  <a:pt x="1622" y="2129"/>
                </a:lnTo>
                <a:lnTo>
                  <a:pt x="1711" y="2112"/>
                </a:lnTo>
                <a:lnTo>
                  <a:pt x="1792" y="2085"/>
                </a:lnTo>
                <a:lnTo>
                  <a:pt x="1868" y="2050"/>
                </a:lnTo>
                <a:lnTo>
                  <a:pt x="1935" y="2009"/>
                </a:lnTo>
                <a:lnTo>
                  <a:pt x="1996" y="1962"/>
                </a:lnTo>
                <a:lnTo>
                  <a:pt x="2048" y="1910"/>
                </a:lnTo>
                <a:lnTo>
                  <a:pt x="2090" y="1858"/>
                </a:lnTo>
                <a:lnTo>
                  <a:pt x="2120" y="1816"/>
                </a:lnTo>
                <a:lnTo>
                  <a:pt x="2144" y="1772"/>
                </a:lnTo>
                <a:lnTo>
                  <a:pt x="2167" y="1720"/>
                </a:lnTo>
                <a:lnTo>
                  <a:pt x="2189" y="1656"/>
                </a:lnTo>
                <a:lnTo>
                  <a:pt x="2201" y="1599"/>
                </a:lnTo>
                <a:lnTo>
                  <a:pt x="2211" y="1533"/>
                </a:lnTo>
                <a:lnTo>
                  <a:pt x="2216" y="1461"/>
                </a:lnTo>
                <a:lnTo>
                  <a:pt x="2221" y="1390"/>
                </a:lnTo>
                <a:lnTo>
                  <a:pt x="2221" y="1321"/>
                </a:lnTo>
                <a:lnTo>
                  <a:pt x="2218" y="1237"/>
                </a:lnTo>
                <a:lnTo>
                  <a:pt x="2208" y="1158"/>
                </a:lnTo>
                <a:lnTo>
                  <a:pt x="2191" y="1084"/>
                </a:lnTo>
                <a:lnTo>
                  <a:pt x="2167" y="1015"/>
                </a:lnTo>
                <a:lnTo>
                  <a:pt x="2137" y="951"/>
                </a:lnTo>
                <a:lnTo>
                  <a:pt x="2100" y="892"/>
                </a:lnTo>
                <a:lnTo>
                  <a:pt x="2053" y="843"/>
                </a:lnTo>
                <a:lnTo>
                  <a:pt x="2001" y="798"/>
                </a:lnTo>
                <a:lnTo>
                  <a:pt x="1942" y="764"/>
                </a:lnTo>
                <a:lnTo>
                  <a:pt x="1873" y="739"/>
                </a:lnTo>
                <a:lnTo>
                  <a:pt x="1799" y="725"/>
                </a:lnTo>
                <a:lnTo>
                  <a:pt x="1716" y="717"/>
                </a:lnTo>
                <a:close/>
                <a:moveTo>
                  <a:pt x="1799" y="0"/>
                </a:moveTo>
                <a:lnTo>
                  <a:pt x="1942" y="5"/>
                </a:lnTo>
                <a:lnTo>
                  <a:pt x="2075" y="20"/>
                </a:lnTo>
                <a:lnTo>
                  <a:pt x="2201" y="44"/>
                </a:lnTo>
                <a:lnTo>
                  <a:pt x="2319" y="79"/>
                </a:lnTo>
                <a:lnTo>
                  <a:pt x="2430" y="123"/>
                </a:lnTo>
                <a:lnTo>
                  <a:pt x="2531" y="175"/>
                </a:lnTo>
                <a:lnTo>
                  <a:pt x="2625" y="237"/>
                </a:lnTo>
                <a:lnTo>
                  <a:pt x="2711" y="306"/>
                </a:lnTo>
                <a:lnTo>
                  <a:pt x="2790" y="379"/>
                </a:lnTo>
                <a:lnTo>
                  <a:pt x="2862" y="463"/>
                </a:lnTo>
                <a:lnTo>
                  <a:pt x="2926" y="552"/>
                </a:lnTo>
                <a:lnTo>
                  <a:pt x="2980" y="651"/>
                </a:lnTo>
                <a:lnTo>
                  <a:pt x="3029" y="752"/>
                </a:lnTo>
                <a:lnTo>
                  <a:pt x="3069" y="860"/>
                </a:lnTo>
                <a:lnTo>
                  <a:pt x="3101" y="973"/>
                </a:lnTo>
                <a:lnTo>
                  <a:pt x="3128" y="1089"/>
                </a:lnTo>
                <a:lnTo>
                  <a:pt x="3145" y="1213"/>
                </a:lnTo>
                <a:lnTo>
                  <a:pt x="3155" y="1338"/>
                </a:lnTo>
                <a:lnTo>
                  <a:pt x="3160" y="1469"/>
                </a:lnTo>
                <a:lnTo>
                  <a:pt x="3150" y="1681"/>
                </a:lnTo>
                <a:lnTo>
                  <a:pt x="3128" y="1888"/>
                </a:lnTo>
                <a:lnTo>
                  <a:pt x="3091" y="2087"/>
                </a:lnTo>
                <a:lnTo>
                  <a:pt x="3044" y="2282"/>
                </a:lnTo>
                <a:lnTo>
                  <a:pt x="2985" y="2472"/>
                </a:lnTo>
                <a:lnTo>
                  <a:pt x="2913" y="2652"/>
                </a:lnTo>
                <a:lnTo>
                  <a:pt x="2834" y="2824"/>
                </a:lnTo>
                <a:lnTo>
                  <a:pt x="2746" y="2989"/>
                </a:lnTo>
                <a:lnTo>
                  <a:pt x="2650" y="3145"/>
                </a:lnTo>
                <a:lnTo>
                  <a:pt x="2549" y="3290"/>
                </a:lnTo>
                <a:lnTo>
                  <a:pt x="2440" y="3428"/>
                </a:lnTo>
                <a:lnTo>
                  <a:pt x="2327" y="3551"/>
                </a:lnTo>
                <a:lnTo>
                  <a:pt x="2211" y="3667"/>
                </a:lnTo>
                <a:lnTo>
                  <a:pt x="2090" y="3768"/>
                </a:lnTo>
                <a:lnTo>
                  <a:pt x="1957" y="3869"/>
                </a:lnTo>
                <a:lnTo>
                  <a:pt x="1812" y="3958"/>
                </a:lnTo>
                <a:lnTo>
                  <a:pt x="1661" y="4039"/>
                </a:lnTo>
                <a:lnTo>
                  <a:pt x="1504" y="4113"/>
                </a:lnTo>
                <a:lnTo>
                  <a:pt x="1338" y="4175"/>
                </a:lnTo>
                <a:lnTo>
                  <a:pt x="1171" y="4227"/>
                </a:lnTo>
                <a:lnTo>
                  <a:pt x="1001" y="4269"/>
                </a:lnTo>
                <a:lnTo>
                  <a:pt x="828" y="4303"/>
                </a:lnTo>
                <a:lnTo>
                  <a:pt x="658" y="4325"/>
                </a:lnTo>
                <a:lnTo>
                  <a:pt x="486" y="4338"/>
                </a:lnTo>
                <a:lnTo>
                  <a:pt x="390" y="4343"/>
                </a:lnTo>
                <a:lnTo>
                  <a:pt x="306" y="4345"/>
                </a:lnTo>
                <a:lnTo>
                  <a:pt x="232" y="4345"/>
                </a:lnTo>
                <a:lnTo>
                  <a:pt x="168" y="4345"/>
                </a:lnTo>
                <a:lnTo>
                  <a:pt x="109" y="4343"/>
                </a:lnTo>
                <a:lnTo>
                  <a:pt x="52" y="4340"/>
                </a:lnTo>
                <a:lnTo>
                  <a:pt x="0" y="4338"/>
                </a:lnTo>
                <a:lnTo>
                  <a:pt x="116" y="3566"/>
                </a:lnTo>
                <a:lnTo>
                  <a:pt x="180" y="3574"/>
                </a:lnTo>
                <a:lnTo>
                  <a:pt x="247" y="3574"/>
                </a:lnTo>
                <a:lnTo>
                  <a:pt x="323" y="3574"/>
                </a:lnTo>
                <a:lnTo>
                  <a:pt x="409" y="3571"/>
                </a:lnTo>
                <a:lnTo>
                  <a:pt x="510" y="3566"/>
                </a:lnTo>
                <a:lnTo>
                  <a:pt x="656" y="3551"/>
                </a:lnTo>
                <a:lnTo>
                  <a:pt x="801" y="3524"/>
                </a:lnTo>
                <a:lnTo>
                  <a:pt x="942" y="3487"/>
                </a:lnTo>
                <a:lnTo>
                  <a:pt x="1080" y="3438"/>
                </a:lnTo>
                <a:lnTo>
                  <a:pt x="1213" y="3379"/>
                </a:lnTo>
                <a:lnTo>
                  <a:pt x="1341" y="3307"/>
                </a:lnTo>
                <a:lnTo>
                  <a:pt x="1467" y="3221"/>
                </a:lnTo>
                <a:lnTo>
                  <a:pt x="1585" y="3125"/>
                </a:lnTo>
                <a:lnTo>
                  <a:pt x="1693" y="3022"/>
                </a:lnTo>
                <a:lnTo>
                  <a:pt x="1792" y="2908"/>
                </a:lnTo>
                <a:lnTo>
                  <a:pt x="1878" y="2790"/>
                </a:lnTo>
                <a:lnTo>
                  <a:pt x="1955" y="2664"/>
                </a:lnTo>
                <a:lnTo>
                  <a:pt x="2021" y="2531"/>
                </a:lnTo>
                <a:lnTo>
                  <a:pt x="2006" y="2524"/>
                </a:lnTo>
                <a:lnTo>
                  <a:pt x="1935" y="2590"/>
                </a:lnTo>
                <a:lnTo>
                  <a:pt x="1858" y="2647"/>
                </a:lnTo>
                <a:lnTo>
                  <a:pt x="1772" y="2696"/>
                </a:lnTo>
                <a:lnTo>
                  <a:pt x="1683" y="2738"/>
                </a:lnTo>
                <a:lnTo>
                  <a:pt x="1592" y="2770"/>
                </a:lnTo>
                <a:lnTo>
                  <a:pt x="1496" y="2797"/>
                </a:lnTo>
                <a:lnTo>
                  <a:pt x="1400" y="2814"/>
                </a:lnTo>
                <a:lnTo>
                  <a:pt x="1304" y="2824"/>
                </a:lnTo>
                <a:lnTo>
                  <a:pt x="1210" y="2829"/>
                </a:lnTo>
                <a:lnTo>
                  <a:pt x="1080" y="2822"/>
                </a:lnTo>
                <a:lnTo>
                  <a:pt x="956" y="2805"/>
                </a:lnTo>
                <a:lnTo>
                  <a:pt x="838" y="2775"/>
                </a:lnTo>
                <a:lnTo>
                  <a:pt x="725" y="2736"/>
                </a:lnTo>
                <a:lnTo>
                  <a:pt x="621" y="2684"/>
                </a:lnTo>
                <a:lnTo>
                  <a:pt x="525" y="2625"/>
                </a:lnTo>
                <a:lnTo>
                  <a:pt x="439" y="2553"/>
                </a:lnTo>
                <a:lnTo>
                  <a:pt x="358" y="2472"/>
                </a:lnTo>
                <a:lnTo>
                  <a:pt x="289" y="2383"/>
                </a:lnTo>
                <a:lnTo>
                  <a:pt x="227" y="2287"/>
                </a:lnTo>
                <a:lnTo>
                  <a:pt x="178" y="2181"/>
                </a:lnTo>
                <a:lnTo>
                  <a:pt x="136" y="2070"/>
                </a:lnTo>
                <a:lnTo>
                  <a:pt x="109" y="1949"/>
                </a:lnTo>
                <a:lnTo>
                  <a:pt x="89" y="1821"/>
                </a:lnTo>
                <a:lnTo>
                  <a:pt x="84" y="1688"/>
                </a:lnTo>
                <a:lnTo>
                  <a:pt x="91" y="1538"/>
                </a:lnTo>
                <a:lnTo>
                  <a:pt x="111" y="1390"/>
                </a:lnTo>
                <a:lnTo>
                  <a:pt x="143" y="1247"/>
                </a:lnTo>
                <a:lnTo>
                  <a:pt x="190" y="1109"/>
                </a:lnTo>
                <a:lnTo>
                  <a:pt x="247" y="973"/>
                </a:lnTo>
                <a:lnTo>
                  <a:pt x="316" y="845"/>
                </a:lnTo>
                <a:lnTo>
                  <a:pt x="395" y="725"/>
                </a:lnTo>
                <a:lnTo>
                  <a:pt x="483" y="609"/>
                </a:lnTo>
                <a:lnTo>
                  <a:pt x="582" y="503"/>
                </a:lnTo>
                <a:lnTo>
                  <a:pt x="690" y="404"/>
                </a:lnTo>
                <a:lnTo>
                  <a:pt x="806" y="313"/>
                </a:lnTo>
                <a:lnTo>
                  <a:pt x="929" y="234"/>
                </a:lnTo>
                <a:lnTo>
                  <a:pt x="1060" y="165"/>
                </a:lnTo>
                <a:lnTo>
                  <a:pt x="1198" y="108"/>
                </a:lnTo>
                <a:lnTo>
                  <a:pt x="1341" y="62"/>
                </a:lnTo>
                <a:lnTo>
                  <a:pt x="1489" y="27"/>
                </a:lnTo>
                <a:lnTo>
                  <a:pt x="1642" y="7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2B113098-6D0C-4339-A0A3-7BD070098263}"/>
              </a:ext>
            </a:extLst>
          </p:cNvPr>
          <p:cNvSpPr>
            <a:spLocks/>
          </p:cNvSpPr>
          <p:nvPr userDrawn="1"/>
        </p:nvSpPr>
        <p:spPr bwMode="auto">
          <a:xfrm>
            <a:off x="21509888" y="-226755"/>
            <a:ext cx="6018232" cy="13940969"/>
          </a:xfrm>
          <a:custGeom>
            <a:avLst/>
            <a:gdLst>
              <a:gd name="T0" fmla="*/ 783 w 1896"/>
              <a:gd name="T1" fmla="*/ 0 h 4392"/>
              <a:gd name="T2" fmla="*/ 1896 w 1896"/>
              <a:gd name="T3" fmla="*/ 0 h 4392"/>
              <a:gd name="T4" fmla="*/ 1896 w 1896"/>
              <a:gd name="T5" fmla="*/ 4392 h 4392"/>
              <a:gd name="T6" fmla="*/ 0 w 1896"/>
              <a:gd name="T7" fmla="*/ 4392 h 4392"/>
              <a:gd name="T8" fmla="*/ 783 w 1896"/>
              <a:gd name="T9" fmla="*/ 0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4392">
                <a:moveTo>
                  <a:pt x="783" y="0"/>
                </a:moveTo>
                <a:lnTo>
                  <a:pt x="1896" y="0"/>
                </a:lnTo>
                <a:lnTo>
                  <a:pt x="1896" y="4392"/>
                </a:lnTo>
                <a:lnTo>
                  <a:pt x="0" y="4392"/>
                </a:lnTo>
                <a:lnTo>
                  <a:pt x="78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815D4691-4E40-4CBD-B601-82CA44DFC628}"/>
              </a:ext>
            </a:extLst>
          </p:cNvPr>
          <p:cNvSpPr>
            <a:spLocks/>
          </p:cNvSpPr>
          <p:nvPr userDrawn="1"/>
        </p:nvSpPr>
        <p:spPr bwMode="auto">
          <a:xfrm>
            <a:off x="21852182" y="-112484"/>
            <a:ext cx="5443708" cy="13826698"/>
          </a:xfrm>
          <a:custGeom>
            <a:avLst/>
            <a:gdLst>
              <a:gd name="T0" fmla="*/ 767 w 1715"/>
              <a:gd name="T1" fmla="*/ 0 h 4356"/>
              <a:gd name="T2" fmla="*/ 1715 w 1715"/>
              <a:gd name="T3" fmla="*/ 0 h 4356"/>
              <a:gd name="T4" fmla="*/ 1715 w 1715"/>
              <a:gd name="T5" fmla="*/ 4356 h 4356"/>
              <a:gd name="T6" fmla="*/ 0 w 1715"/>
              <a:gd name="T7" fmla="*/ 4356 h 4356"/>
              <a:gd name="T8" fmla="*/ 767 w 1715"/>
              <a:gd name="T9" fmla="*/ 0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" h="4356">
                <a:moveTo>
                  <a:pt x="767" y="0"/>
                </a:moveTo>
                <a:lnTo>
                  <a:pt x="1715" y="0"/>
                </a:lnTo>
                <a:lnTo>
                  <a:pt x="1715" y="4356"/>
                </a:lnTo>
                <a:lnTo>
                  <a:pt x="0" y="4356"/>
                </a:lnTo>
                <a:lnTo>
                  <a:pt x="76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2542529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847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3063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61922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1600003" y="12572025"/>
            <a:ext cx="1101683" cy="730250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t>‹#›</a:t>
            </a:fld>
            <a:endParaRPr lang="ru-RU"/>
          </a:p>
        </p:txBody>
      </p:sp>
      <p:pic>
        <p:nvPicPr>
          <p:cNvPr id="3" name="图片 2" descr="图片包含 天空, 户外, 建筑物, 树&#10;&#10;已生成极高可信度的说明">
            <a:extLst>
              <a:ext uri="{FF2B5EF4-FFF2-40B4-BE49-F238E27FC236}">
                <a16:creationId xmlns:a16="http://schemas.microsoft.com/office/drawing/2014/main" xmlns="" id="{878367E2-E8CA-4369-BDCB-2BF96C0D4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2"/>
            <a:ext cx="24377650" cy="137124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49DB284-E87D-4AEB-A4D5-DDA144670889}"/>
              </a:ext>
            </a:extLst>
          </p:cNvPr>
          <p:cNvSpPr/>
          <p:nvPr userDrawn="1"/>
        </p:nvSpPr>
        <p:spPr>
          <a:xfrm>
            <a:off x="0" y="4090736"/>
            <a:ext cx="24377650" cy="5550569"/>
          </a:xfrm>
          <a:prstGeom prst="rect">
            <a:avLst/>
          </a:prstGeom>
          <a:solidFill>
            <a:schemeClr val="tx2">
              <a:lumMod val="50000"/>
              <a:alpha val="86000"/>
            </a:schemeClr>
          </a:solidFill>
          <a:ln>
            <a:solidFill>
              <a:schemeClr val="tx1">
                <a:alpha val="42000"/>
              </a:schemeClr>
            </a:solidFill>
          </a:ln>
          <a:effectLst>
            <a:outerShdw blurRad="749300" sx="106000" sy="106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A3793B96-6ACD-43A7-9653-6701BA74C029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16592687" y="4452284"/>
            <a:ext cx="4920279" cy="4920279"/>
          </a:xfrm>
          <a:custGeom>
            <a:avLst/>
            <a:gdLst>
              <a:gd name="T0" fmla="*/ 68 w 500"/>
              <a:gd name="T1" fmla="*/ 69 h 500"/>
              <a:gd name="T2" fmla="*/ 432 w 500"/>
              <a:gd name="T3" fmla="*/ 69 h 500"/>
              <a:gd name="T4" fmla="*/ 432 w 500"/>
              <a:gd name="T5" fmla="*/ 86 h 500"/>
              <a:gd name="T6" fmla="*/ 432 w 500"/>
              <a:gd name="T7" fmla="*/ 86 h 500"/>
              <a:gd name="T8" fmla="*/ 432 w 500"/>
              <a:gd name="T9" fmla="*/ 216 h 500"/>
              <a:gd name="T10" fmla="*/ 432 w 500"/>
              <a:gd name="T11" fmla="*/ 284 h 500"/>
              <a:gd name="T12" fmla="*/ 432 w 500"/>
              <a:gd name="T13" fmla="*/ 417 h 500"/>
              <a:gd name="T14" fmla="*/ 432 w 500"/>
              <a:gd name="T15" fmla="*/ 417 h 500"/>
              <a:gd name="T16" fmla="*/ 432 w 500"/>
              <a:gd name="T17" fmla="*/ 431 h 500"/>
              <a:gd name="T18" fmla="*/ 326 w 500"/>
              <a:gd name="T19" fmla="*/ 431 h 500"/>
              <a:gd name="T20" fmla="*/ 326 w 500"/>
              <a:gd name="T21" fmla="*/ 500 h 500"/>
              <a:gd name="T22" fmla="*/ 500 w 500"/>
              <a:gd name="T23" fmla="*/ 500 h 500"/>
              <a:gd name="T24" fmla="*/ 500 w 500"/>
              <a:gd name="T25" fmla="*/ 410 h 500"/>
              <a:gd name="T26" fmla="*/ 500 w 500"/>
              <a:gd name="T27" fmla="*/ 410 h 500"/>
              <a:gd name="T28" fmla="*/ 500 w 500"/>
              <a:gd name="T29" fmla="*/ 284 h 500"/>
              <a:gd name="T30" fmla="*/ 500 w 500"/>
              <a:gd name="T31" fmla="*/ 216 h 500"/>
              <a:gd name="T32" fmla="*/ 500 w 500"/>
              <a:gd name="T33" fmla="*/ 161 h 500"/>
              <a:gd name="T34" fmla="*/ 500 w 500"/>
              <a:gd name="T35" fmla="*/ 161 h 500"/>
              <a:gd name="T36" fmla="*/ 500 w 500"/>
              <a:gd name="T37" fmla="*/ 0 h 500"/>
              <a:gd name="T38" fmla="*/ 0 w 500"/>
              <a:gd name="T39" fmla="*/ 0 h 500"/>
              <a:gd name="T40" fmla="*/ 0 w 500"/>
              <a:gd name="T41" fmla="*/ 500 h 500"/>
              <a:gd name="T42" fmla="*/ 172 w 500"/>
              <a:gd name="T43" fmla="*/ 500 h 500"/>
              <a:gd name="T44" fmla="*/ 172 w 500"/>
              <a:gd name="T45" fmla="*/ 431 h 500"/>
              <a:gd name="T46" fmla="*/ 68 w 500"/>
              <a:gd name="T47" fmla="*/ 431 h 500"/>
              <a:gd name="T48" fmla="*/ 68 w 500"/>
              <a:gd name="T49" fmla="*/ 6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0" h="500">
                <a:moveTo>
                  <a:pt x="68" y="69"/>
                </a:moveTo>
                <a:lnTo>
                  <a:pt x="432" y="69"/>
                </a:lnTo>
                <a:lnTo>
                  <a:pt x="432" y="86"/>
                </a:lnTo>
                <a:lnTo>
                  <a:pt x="432" y="86"/>
                </a:lnTo>
                <a:lnTo>
                  <a:pt x="432" y="216"/>
                </a:lnTo>
                <a:lnTo>
                  <a:pt x="432" y="284"/>
                </a:lnTo>
                <a:lnTo>
                  <a:pt x="432" y="417"/>
                </a:lnTo>
                <a:lnTo>
                  <a:pt x="432" y="417"/>
                </a:lnTo>
                <a:lnTo>
                  <a:pt x="432" y="431"/>
                </a:lnTo>
                <a:lnTo>
                  <a:pt x="326" y="431"/>
                </a:lnTo>
                <a:lnTo>
                  <a:pt x="326" y="500"/>
                </a:lnTo>
                <a:lnTo>
                  <a:pt x="500" y="500"/>
                </a:lnTo>
                <a:lnTo>
                  <a:pt x="500" y="410"/>
                </a:lnTo>
                <a:lnTo>
                  <a:pt x="500" y="410"/>
                </a:lnTo>
                <a:lnTo>
                  <a:pt x="500" y="284"/>
                </a:lnTo>
                <a:lnTo>
                  <a:pt x="500" y="216"/>
                </a:lnTo>
                <a:lnTo>
                  <a:pt x="500" y="161"/>
                </a:lnTo>
                <a:lnTo>
                  <a:pt x="500" y="161"/>
                </a:lnTo>
                <a:lnTo>
                  <a:pt x="500" y="0"/>
                </a:lnTo>
                <a:lnTo>
                  <a:pt x="0" y="0"/>
                </a:lnTo>
                <a:lnTo>
                  <a:pt x="0" y="500"/>
                </a:lnTo>
                <a:lnTo>
                  <a:pt x="172" y="500"/>
                </a:lnTo>
                <a:lnTo>
                  <a:pt x="172" y="431"/>
                </a:lnTo>
                <a:lnTo>
                  <a:pt x="68" y="431"/>
                </a:lnTo>
                <a:lnTo>
                  <a:pt x="68" y="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xmlns="" id="{3AF97F9B-6561-4216-B9B0-611E7DC90B5D}"/>
              </a:ext>
            </a:extLst>
          </p:cNvPr>
          <p:cNvSpPr txBox="1"/>
          <p:nvPr userDrawn="1"/>
        </p:nvSpPr>
        <p:spPr>
          <a:xfrm>
            <a:off x="18436145" y="5939517"/>
            <a:ext cx="562402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Puzzle</a:t>
            </a:r>
            <a:endParaRPr lang="de-DE" sz="11500" b="1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05E4909F-1506-4EBC-A475-7333CDB35175}"/>
              </a:ext>
            </a:extLst>
          </p:cNvPr>
          <p:cNvCxnSpPr>
            <a:cxnSpLocks/>
          </p:cNvCxnSpPr>
          <p:nvPr userDrawn="1"/>
        </p:nvCxnSpPr>
        <p:spPr>
          <a:xfrm>
            <a:off x="15916302" y="4452284"/>
            <a:ext cx="0" cy="4920279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7700AB1F-E351-4ACB-B4BF-BBFAD4798F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790" y="4841243"/>
            <a:ext cx="14606128" cy="411683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lang="en-US" sz="8000" b="1" kern="12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088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1600003" y="12572025"/>
            <a:ext cx="1101683" cy="730250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t>‹#›</a:t>
            </a:fld>
            <a:endParaRPr lang="ru-RU"/>
          </a:p>
        </p:txBody>
      </p:sp>
      <p:pic>
        <p:nvPicPr>
          <p:cNvPr id="3" name="图片 2" descr="图片包含 天空, 户外, 建筑物, 树&#10;&#10;已生成极高可信度的说明">
            <a:extLst>
              <a:ext uri="{FF2B5EF4-FFF2-40B4-BE49-F238E27FC236}">
                <a16:creationId xmlns:a16="http://schemas.microsoft.com/office/drawing/2014/main" xmlns="" id="{878367E2-E8CA-4369-BDCB-2BF96C0D4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24377650" cy="137124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49DB284-E87D-4AEB-A4D5-DDA144670889}"/>
              </a:ext>
            </a:extLst>
          </p:cNvPr>
          <p:cNvSpPr/>
          <p:nvPr userDrawn="1"/>
        </p:nvSpPr>
        <p:spPr>
          <a:xfrm>
            <a:off x="0" y="4090736"/>
            <a:ext cx="24377650" cy="5550569"/>
          </a:xfrm>
          <a:prstGeom prst="rect">
            <a:avLst/>
          </a:prstGeom>
          <a:solidFill>
            <a:schemeClr val="tx2">
              <a:lumMod val="50000"/>
              <a:alpha val="86000"/>
            </a:schemeClr>
          </a:solidFill>
          <a:ln>
            <a:solidFill>
              <a:schemeClr val="tx1">
                <a:alpha val="42000"/>
              </a:schemeClr>
            </a:solidFill>
          </a:ln>
          <a:effectLst>
            <a:outerShdw blurRad="749300" sx="106000" sy="1060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58C3764-1703-477C-8C21-07C4E33A782D}"/>
              </a:ext>
            </a:extLst>
          </p:cNvPr>
          <p:cNvSpPr txBox="1"/>
          <p:nvPr userDrawn="1"/>
        </p:nvSpPr>
        <p:spPr>
          <a:xfrm>
            <a:off x="0" y="5849255"/>
            <a:ext cx="243776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ctr" defTabSz="457200" rtl="0" eaLnBrk="1" latinLnBrk="0" hangingPunct="1"/>
            <a:r>
              <a:rPr lang="en-US" sz="11500" b="1" kern="12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67230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316507"/>
            <a:ext cx="1386349" cy="8088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9"/>
          <p:cNvSpPr txBox="1"/>
          <p:nvPr userDrawn="1"/>
        </p:nvSpPr>
        <p:spPr>
          <a:xfrm>
            <a:off x="285154" y="472615"/>
            <a:ext cx="934028" cy="52305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199" b="1" smtClean="0">
                <a:solidFill>
                  <a:schemeClr val="bg1"/>
                </a:solidFill>
                <a:latin typeface="Helvetica" panose="020B0500000000000000" pitchFamily="34" charset="0"/>
                <a:cs typeface="Calibri Light"/>
              </a:rPr>
              <a:pPr algn="ctr"/>
              <a:t>‹#›</a:t>
            </a:fld>
            <a:endParaRPr lang="id-ID" sz="2199" dirty="0">
              <a:solidFill>
                <a:schemeClr val="bg1"/>
              </a:solidFill>
              <a:latin typeface="Helvetica" panose="020B0500000000000000" pitchFamily="34" charset="0"/>
              <a:cs typeface="Calibri Light"/>
            </a:endParaRPr>
          </a:p>
        </p:txBody>
      </p:sp>
      <p:sp>
        <p:nvSpPr>
          <p:cNvPr id="5" name="Textfeld 39">
            <a:extLst>
              <a:ext uri="{FF2B5EF4-FFF2-40B4-BE49-F238E27FC236}">
                <a16:creationId xmlns:a16="http://schemas.microsoft.com/office/drawing/2014/main" xmlns="" id="{51A8517B-36EF-4CF6-8989-B5B5D56BDEC1}"/>
              </a:ext>
            </a:extLst>
          </p:cNvPr>
          <p:cNvSpPr txBox="1"/>
          <p:nvPr userDrawn="1"/>
        </p:nvSpPr>
        <p:spPr>
          <a:xfrm>
            <a:off x="20116798" y="365686"/>
            <a:ext cx="319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000" b="1" dirty="0">
                <a:solidFill>
                  <a:srgbClr val="353434"/>
                </a:solidFill>
                <a:latin typeface="Helvetica" panose="020B0500000000000000" pitchFamily="34" charset="0"/>
              </a:rPr>
              <a:t>SWORD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9BE1E5B-8BD9-49A4-BEC4-5B77CB6087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3330" y="311027"/>
            <a:ext cx="5843446" cy="81430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9" name="Gerader Verbinder 2">
            <a:extLst>
              <a:ext uri="{FF2B5EF4-FFF2-40B4-BE49-F238E27FC236}">
                <a16:creationId xmlns:a16="http://schemas.microsoft.com/office/drawing/2014/main" xmlns="" id="{2A550F1C-A048-435A-A45B-86FEB5489DA6}"/>
              </a:ext>
            </a:extLst>
          </p:cNvPr>
          <p:cNvCxnSpPr>
            <a:cxnSpLocks/>
          </p:cNvCxnSpPr>
          <p:nvPr userDrawn="1"/>
        </p:nvCxnSpPr>
        <p:spPr>
          <a:xfrm flipH="1">
            <a:off x="4" y="1351343"/>
            <a:ext cx="55505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14">
            <a:extLst>
              <a:ext uri="{FF2B5EF4-FFF2-40B4-BE49-F238E27FC236}">
                <a16:creationId xmlns:a16="http://schemas.microsoft.com/office/drawing/2014/main" xmlns="" id="{02DEB505-DDA6-42CB-860B-3D705AE10AB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81839" y="1125328"/>
            <a:ext cx="7572375" cy="11509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/>
            </a:lvl1pPr>
            <a:lvl5pPr marL="3656805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C83D9A5D-CF9A-4669-97F8-D3D03D9BF6EF}"/>
              </a:ext>
            </a:extLst>
          </p:cNvPr>
          <p:cNvCxnSpPr>
            <a:cxnSpLocks/>
          </p:cNvCxnSpPr>
          <p:nvPr userDrawn="1"/>
        </p:nvCxnSpPr>
        <p:spPr>
          <a:xfrm>
            <a:off x="23309366" y="311027"/>
            <a:ext cx="0" cy="814301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14">
            <a:extLst>
              <a:ext uri="{FF2B5EF4-FFF2-40B4-BE49-F238E27FC236}">
                <a16:creationId xmlns:a16="http://schemas.microsoft.com/office/drawing/2014/main" xmlns="" id="{C743CDC9-3CAC-480D-A1A9-BB68B1CA70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1328" y="3423424"/>
            <a:ext cx="9731820" cy="8769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6000" b="0"/>
            </a:lvl1pPr>
            <a:lvl5pPr marL="3656805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1" name="内容占位符 14">
            <a:extLst>
              <a:ext uri="{FF2B5EF4-FFF2-40B4-BE49-F238E27FC236}">
                <a16:creationId xmlns:a16="http://schemas.microsoft.com/office/drawing/2014/main" xmlns="" id="{7AD942D2-9456-4DAF-99BF-A379A66C7D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92905" y="3423424"/>
            <a:ext cx="9731820" cy="8769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6000" b="0"/>
            </a:lvl1pPr>
            <a:lvl5pPr marL="3656805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EAE8AEA-949A-45B1-8DEC-EE21C739195E}"/>
              </a:ext>
            </a:extLst>
          </p:cNvPr>
          <p:cNvCxnSpPr>
            <a:cxnSpLocks/>
          </p:cNvCxnSpPr>
          <p:nvPr userDrawn="1"/>
        </p:nvCxnSpPr>
        <p:spPr>
          <a:xfrm>
            <a:off x="12268026" y="3423424"/>
            <a:ext cx="0" cy="8769520"/>
          </a:xfrm>
          <a:prstGeom prst="line">
            <a:avLst/>
          </a:prstGeom>
          <a:ln w="3810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9884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8261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xmlns="" id="{14F0735D-A681-422E-A511-07C7CBD1DB9F}"/>
              </a:ext>
            </a:extLst>
          </p:cNvPr>
          <p:cNvSpPr>
            <a:spLocks/>
          </p:cNvSpPr>
          <p:nvPr userDrawn="1"/>
        </p:nvSpPr>
        <p:spPr bwMode="auto">
          <a:xfrm>
            <a:off x="15337607" y="-112484"/>
            <a:ext cx="6338825" cy="13826698"/>
          </a:xfrm>
          <a:custGeom>
            <a:avLst/>
            <a:gdLst>
              <a:gd name="T0" fmla="*/ 1212 w 1997"/>
              <a:gd name="T1" fmla="*/ 0 h 4356"/>
              <a:gd name="T2" fmla="*/ 1997 w 1997"/>
              <a:gd name="T3" fmla="*/ 0 h 4356"/>
              <a:gd name="T4" fmla="*/ 1179 w 1997"/>
              <a:gd name="T5" fmla="*/ 4356 h 4356"/>
              <a:gd name="T6" fmla="*/ 247 w 1997"/>
              <a:gd name="T7" fmla="*/ 4356 h 4356"/>
              <a:gd name="T8" fmla="*/ 898 w 1997"/>
              <a:gd name="T9" fmla="*/ 905 h 4356"/>
              <a:gd name="T10" fmla="*/ 885 w 1997"/>
              <a:gd name="T11" fmla="*/ 905 h 4356"/>
              <a:gd name="T12" fmla="*/ 26 w 1997"/>
              <a:gd name="T13" fmla="*/ 1287 h 4356"/>
              <a:gd name="T14" fmla="*/ 0 w 1997"/>
              <a:gd name="T15" fmla="*/ 530 h 4356"/>
              <a:gd name="T16" fmla="*/ 1212 w 1997"/>
              <a:gd name="T17" fmla="*/ 0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7" h="4356">
                <a:moveTo>
                  <a:pt x="1212" y="0"/>
                </a:moveTo>
                <a:lnTo>
                  <a:pt x="1997" y="0"/>
                </a:lnTo>
                <a:lnTo>
                  <a:pt x="1179" y="4356"/>
                </a:lnTo>
                <a:lnTo>
                  <a:pt x="247" y="4356"/>
                </a:lnTo>
                <a:lnTo>
                  <a:pt x="898" y="905"/>
                </a:lnTo>
                <a:lnTo>
                  <a:pt x="885" y="905"/>
                </a:lnTo>
                <a:lnTo>
                  <a:pt x="26" y="1287"/>
                </a:lnTo>
                <a:lnTo>
                  <a:pt x="0" y="530"/>
                </a:lnTo>
                <a:lnTo>
                  <a:pt x="1212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2B113098-6D0C-4339-A0A3-7BD070098263}"/>
              </a:ext>
            </a:extLst>
          </p:cNvPr>
          <p:cNvSpPr>
            <a:spLocks/>
          </p:cNvSpPr>
          <p:nvPr userDrawn="1"/>
        </p:nvSpPr>
        <p:spPr bwMode="auto">
          <a:xfrm>
            <a:off x="18636063" y="-226755"/>
            <a:ext cx="6018232" cy="13940969"/>
          </a:xfrm>
          <a:custGeom>
            <a:avLst/>
            <a:gdLst>
              <a:gd name="T0" fmla="*/ 783 w 1896"/>
              <a:gd name="T1" fmla="*/ 0 h 4392"/>
              <a:gd name="T2" fmla="*/ 1896 w 1896"/>
              <a:gd name="T3" fmla="*/ 0 h 4392"/>
              <a:gd name="T4" fmla="*/ 1896 w 1896"/>
              <a:gd name="T5" fmla="*/ 4392 h 4392"/>
              <a:gd name="T6" fmla="*/ 0 w 1896"/>
              <a:gd name="T7" fmla="*/ 4392 h 4392"/>
              <a:gd name="T8" fmla="*/ 783 w 1896"/>
              <a:gd name="T9" fmla="*/ 0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4392">
                <a:moveTo>
                  <a:pt x="783" y="0"/>
                </a:moveTo>
                <a:lnTo>
                  <a:pt x="1896" y="0"/>
                </a:lnTo>
                <a:lnTo>
                  <a:pt x="1896" y="4392"/>
                </a:lnTo>
                <a:lnTo>
                  <a:pt x="0" y="4392"/>
                </a:lnTo>
                <a:lnTo>
                  <a:pt x="78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815D4691-4E40-4CBD-B601-82CA44DFC628}"/>
              </a:ext>
            </a:extLst>
          </p:cNvPr>
          <p:cNvSpPr>
            <a:spLocks/>
          </p:cNvSpPr>
          <p:nvPr userDrawn="1"/>
        </p:nvSpPr>
        <p:spPr bwMode="auto">
          <a:xfrm>
            <a:off x="18978357" y="-112484"/>
            <a:ext cx="5443708" cy="13826698"/>
          </a:xfrm>
          <a:custGeom>
            <a:avLst/>
            <a:gdLst>
              <a:gd name="T0" fmla="*/ 767 w 1715"/>
              <a:gd name="T1" fmla="*/ 0 h 4356"/>
              <a:gd name="T2" fmla="*/ 1715 w 1715"/>
              <a:gd name="T3" fmla="*/ 0 h 4356"/>
              <a:gd name="T4" fmla="*/ 1715 w 1715"/>
              <a:gd name="T5" fmla="*/ 4356 h 4356"/>
              <a:gd name="T6" fmla="*/ 0 w 1715"/>
              <a:gd name="T7" fmla="*/ 4356 h 4356"/>
              <a:gd name="T8" fmla="*/ 767 w 1715"/>
              <a:gd name="T9" fmla="*/ 0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" h="4356">
                <a:moveTo>
                  <a:pt x="767" y="0"/>
                </a:moveTo>
                <a:lnTo>
                  <a:pt x="1715" y="0"/>
                </a:lnTo>
                <a:lnTo>
                  <a:pt x="1715" y="4356"/>
                </a:lnTo>
                <a:lnTo>
                  <a:pt x="0" y="4356"/>
                </a:lnTo>
                <a:lnTo>
                  <a:pt x="76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2542529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847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3063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2200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3A636E9C-2D50-4DD6-9831-B8981D3EA0C8}"/>
              </a:ext>
            </a:extLst>
          </p:cNvPr>
          <p:cNvSpPr>
            <a:spLocks/>
          </p:cNvSpPr>
          <p:nvPr userDrawn="1"/>
        </p:nvSpPr>
        <p:spPr bwMode="auto">
          <a:xfrm>
            <a:off x="13491597" y="0"/>
            <a:ext cx="10763974" cy="13716000"/>
          </a:xfrm>
          <a:custGeom>
            <a:avLst/>
            <a:gdLst>
              <a:gd name="T0" fmla="*/ 2220 w 3402"/>
              <a:gd name="T1" fmla="*/ 5 h 4335"/>
              <a:gd name="T2" fmla="*/ 2493 w 3402"/>
              <a:gd name="T3" fmla="*/ 44 h 4335"/>
              <a:gd name="T4" fmla="*/ 2729 w 3402"/>
              <a:gd name="T5" fmla="*/ 121 h 4335"/>
              <a:gd name="T6" fmla="*/ 2934 w 3402"/>
              <a:gd name="T7" fmla="*/ 231 h 4335"/>
              <a:gd name="T8" fmla="*/ 3101 w 3402"/>
              <a:gd name="T9" fmla="*/ 372 h 4335"/>
              <a:gd name="T10" fmla="*/ 3232 w 3402"/>
              <a:gd name="T11" fmla="*/ 537 h 4335"/>
              <a:gd name="T12" fmla="*/ 3325 w 3402"/>
              <a:gd name="T13" fmla="*/ 726 h 4335"/>
              <a:gd name="T14" fmla="*/ 3385 w 3402"/>
              <a:gd name="T15" fmla="*/ 936 h 4335"/>
              <a:gd name="T16" fmla="*/ 3402 w 3402"/>
              <a:gd name="T17" fmla="*/ 1160 h 4335"/>
              <a:gd name="T18" fmla="*/ 3377 w 3402"/>
              <a:gd name="T19" fmla="*/ 1441 h 4335"/>
              <a:gd name="T20" fmla="*/ 3306 w 3402"/>
              <a:gd name="T21" fmla="*/ 1704 h 4335"/>
              <a:gd name="T22" fmla="*/ 3195 w 3402"/>
              <a:gd name="T23" fmla="*/ 1951 h 4335"/>
              <a:gd name="T24" fmla="*/ 3047 w 3402"/>
              <a:gd name="T25" fmla="*/ 2185 h 4335"/>
              <a:gd name="T26" fmla="*/ 2867 w 3402"/>
              <a:gd name="T27" fmla="*/ 2406 h 4335"/>
              <a:gd name="T28" fmla="*/ 2665 w 3402"/>
              <a:gd name="T29" fmla="*/ 2618 h 4335"/>
              <a:gd name="T30" fmla="*/ 2441 w 3402"/>
              <a:gd name="T31" fmla="*/ 2823 h 4335"/>
              <a:gd name="T32" fmla="*/ 2202 w 3402"/>
              <a:gd name="T33" fmla="*/ 3020 h 4335"/>
              <a:gd name="T34" fmla="*/ 1954 w 3402"/>
              <a:gd name="T35" fmla="*/ 3212 h 4335"/>
              <a:gd name="T36" fmla="*/ 3062 w 3402"/>
              <a:gd name="T37" fmla="*/ 3527 h 4335"/>
              <a:gd name="T38" fmla="*/ 0 w 3402"/>
              <a:gd name="T39" fmla="*/ 4335 h 4335"/>
              <a:gd name="T40" fmla="*/ 1030 w 3402"/>
              <a:gd name="T41" fmla="*/ 3017 h 4335"/>
              <a:gd name="T42" fmla="*/ 1375 w 3402"/>
              <a:gd name="T43" fmla="*/ 2729 h 4335"/>
              <a:gd name="T44" fmla="*/ 1680 w 3402"/>
              <a:gd name="T45" fmla="*/ 2463 h 4335"/>
              <a:gd name="T46" fmla="*/ 1939 w 3402"/>
              <a:gd name="T47" fmla="*/ 2214 h 4335"/>
              <a:gd name="T48" fmla="*/ 2148 w 3402"/>
              <a:gd name="T49" fmla="*/ 1978 h 4335"/>
              <a:gd name="T50" fmla="*/ 2303 w 3402"/>
              <a:gd name="T51" fmla="*/ 1751 h 4335"/>
              <a:gd name="T52" fmla="*/ 2399 w 3402"/>
              <a:gd name="T53" fmla="*/ 1529 h 4335"/>
              <a:gd name="T54" fmla="*/ 2431 w 3402"/>
              <a:gd name="T55" fmla="*/ 1310 h 4335"/>
              <a:gd name="T56" fmla="*/ 2412 w 3402"/>
              <a:gd name="T57" fmla="*/ 1155 h 4335"/>
              <a:gd name="T58" fmla="*/ 2350 w 3402"/>
              <a:gd name="T59" fmla="*/ 1022 h 4335"/>
              <a:gd name="T60" fmla="*/ 2252 w 3402"/>
              <a:gd name="T61" fmla="*/ 914 h 4335"/>
              <a:gd name="T62" fmla="*/ 2114 w 3402"/>
              <a:gd name="T63" fmla="*/ 837 h 4335"/>
              <a:gd name="T64" fmla="*/ 1941 w 3402"/>
              <a:gd name="T65" fmla="*/ 798 h 4335"/>
              <a:gd name="T66" fmla="*/ 1702 w 3402"/>
              <a:gd name="T67" fmla="*/ 798 h 4335"/>
              <a:gd name="T68" fmla="*/ 1449 w 3402"/>
              <a:gd name="T69" fmla="*/ 835 h 4335"/>
              <a:gd name="T70" fmla="*/ 1224 w 3402"/>
              <a:gd name="T71" fmla="*/ 901 h 4335"/>
              <a:gd name="T72" fmla="*/ 1030 w 3402"/>
              <a:gd name="T73" fmla="*/ 993 h 4335"/>
              <a:gd name="T74" fmla="*/ 754 w 3402"/>
              <a:gd name="T75" fmla="*/ 367 h 4335"/>
              <a:gd name="T76" fmla="*/ 1035 w 3402"/>
              <a:gd name="T77" fmla="*/ 222 h 4335"/>
              <a:gd name="T78" fmla="*/ 1357 w 3402"/>
              <a:gd name="T79" fmla="*/ 103 h 4335"/>
              <a:gd name="T80" fmla="*/ 1710 w 3402"/>
              <a:gd name="T81" fmla="*/ 27 h 4335"/>
              <a:gd name="T82" fmla="*/ 2072 w 3402"/>
              <a:gd name="T83" fmla="*/ 0 h 4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402" h="4335">
                <a:moveTo>
                  <a:pt x="2072" y="0"/>
                </a:moveTo>
                <a:lnTo>
                  <a:pt x="2220" y="5"/>
                </a:lnTo>
                <a:lnTo>
                  <a:pt x="2360" y="20"/>
                </a:lnTo>
                <a:lnTo>
                  <a:pt x="2493" y="44"/>
                </a:lnTo>
                <a:lnTo>
                  <a:pt x="2616" y="79"/>
                </a:lnTo>
                <a:lnTo>
                  <a:pt x="2729" y="121"/>
                </a:lnTo>
                <a:lnTo>
                  <a:pt x="2835" y="172"/>
                </a:lnTo>
                <a:lnTo>
                  <a:pt x="2934" y="231"/>
                </a:lnTo>
                <a:lnTo>
                  <a:pt x="3020" y="298"/>
                </a:lnTo>
                <a:lnTo>
                  <a:pt x="3101" y="372"/>
                </a:lnTo>
                <a:lnTo>
                  <a:pt x="3170" y="451"/>
                </a:lnTo>
                <a:lnTo>
                  <a:pt x="3232" y="537"/>
                </a:lnTo>
                <a:lnTo>
                  <a:pt x="3284" y="630"/>
                </a:lnTo>
                <a:lnTo>
                  <a:pt x="3325" y="726"/>
                </a:lnTo>
                <a:lnTo>
                  <a:pt x="3360" y="830"/>
                </a:lnTo>
                <a:lnTo>
                  <a:pt x="3385" y="936"/>
                </a:lnTo>
                <a:lnTo>
                  <a:pt x="3399" y="1047"/>
                </a:lnTo>
                <a:lnTo>
                  <a:pt x="3402" y="1160"/>
                </a:lnTo>
                <a:lnTo>
                  <a:pt x="3397" y="1303"/>
                </a:lnTo>
                <a:lnTo>
                  <a:pt x="3377" y="1441"/>
                </a:lnTo>
                <a:lnTo>
                  <a:pt x="3348" y="1574"/>
                </a:lnTo>
                <a:lnTo>
                  <a:pt x="3306" y="1704"/>
                </a:lnTo>
                <a:lnTo>
                  <a:pt x="3256" y="1830"/>
                </a:lnTo>
                <a:lnTo>
                  <a:pt x="3195" y="1951"/>
                </a:lnTo>
                <a:lnTo>
                  <a:pt x="3126" y="2069"/>
                </a:lnTo>
                <a:lnTo>
                  <a:pt x="3047" y="2185"/>
                </a:lnTo>
                <a:lnTo>
                  <a:pt x="2961" y="2298"/>
                </a:lnTo>
                <a:lnTo>
                  <a:pt x="2867" y="2406"/>
                </a:lnTo>
                <a:lnTo>
                  <a:pt x="2769" y="2512"/>
                </a:lnTo>
                <a:lnTo>
                  <a:pt x="2665" y="2618"/>
                </a:lnTo>
                <a:lnTo>
                  <a:pt x="2555" y="2722"/>
                </a:lnTo>
                <a:lnTo>
                  <a:pt x="2441" y="2823"/>
                </a:lnTo>
                <a:lnTo>
                  <a:pt x="2323" y="2921"/>
                </a:lnTo>
                <a:lnTo>
                  <a:pt x="2202" y="3020"/>
                </a:lnTo>
                <a:lnTo>
                  <a:pt x="2079" y="3116"/>
                </a:lnTo>
                <a:lnTo>
                  <a:pt x="1954" y="3212"/>
                </a:lnTo>
                <a:lnTo>
                  <a:pt x="1535" y="3515"/>
                </a:lnTo>
                <a:lnTo>
                  <a:pt x="3062" y="3527"/>
                </a:lnTo>
                <a:lnTo>
                  <a:pt x="2912" y="4335"/>
                </a:lnTo>
                <a:lnTo>
                  <a:pt x="0" y="4335"/>
                </a:lnTo>
                <a:lnTo>
                  <a:pt x="111" y="3724"/>
                </a:lnTo>
                <a:lnTo>
                  <a:pt x="1030" y="3017"/>
                </a:lnTo>
                <a:lnTo>
                  <a:pt x="1207" y="2869"/>
                </a:lnTo>
                <a:lnTo>
                  <a:pt x="1375" y="2729"/>
                </a:lnTo>
                <a:lnTo>
                  <a:pt x="1532" y="2594"/>
                </a:lnTo>
                <a:lnTo>
                  <a:pt x="1680" y="2463"/>
                </a:lnTo>
                <a:lnTo>
                  <a:pt x="1816" y="2337"/>
                </a:lnTo>
                <a:lnTo>
                  <a:pt x="1939" y="2214"/>
                </a:lnTo>
                <a:lnTo>
                  <a:pt x="2050" y="2094"/>
                </a:lnTo>
                <a:lnTo>
                  <a:pt x="2148" y="1978"/>
                </a:lnTo>
                <a:lnTo>
                  <a:pt x="2232" y="1864"/>
                </a:lnTo>
                <a:lnTo>
                  <a:pt x="2303" y="1751"/>
                </a:lnTo>
                <a:lnTo>
                  <a:pt x="2360" y="1640"/>
                </a:lnTo>
                <a:lnTo>
                  <a:pt x="2399" y="1529"/>
                </a:lnTo>
                <a:lnTo>
                  <a:pt x="2424" y="1421"/>
                </a:lnTo>
                <a:lnTo>
                  <a:pt x="2431" y="1310"/>
                </a:lnTo>
                <a:lnTo>
                  <a:pt x="2426" y="1231"/>
                </a:lnTo>
                <a:lnTo>
                  <a:pt x="2412" y="1155"/>
                </a:lnTo>
                <a:lnTo>
                  <a:pt x="2387" y="1086"/>
                </a:lnTo>
                <a:lnTo>
                  <a:pt x="2350" y="1022"/>
                </a:lnTo>
                <a:lnTo>
                  <a:pt x="2306" y="965"/>
                </a:lnTo>
                <a:lnTo>
                  <a:pt x="2252" y="914"/>
                </a:lnTo>
                <a:lnTo>
                  <a:pt x="2188" y="872"/>
                </a:lnTo>
                <a:lnTo>
                  <a:pt x="2114" y="837"/>
                </a:lnTo>
                <a:lnTo>
                  <a:pt x="2032" y="813"/>
                </a:lnTo>
                <a:lnTo>
                  <a:pt x="1941" y="798"/>
                </a:lnTo>
                <a:lnTo>
                  <a:pt x="1843" y="793"/>
                </a:lnTo>
                <a:lnTo>
                  <a:pt x="1702" y="798"/>
                </a:lnTo>
                <a:lnTo>
                  <a:pt x="1572" y="813"/>
                </a:lnTo>
                <a:lnTo>
                  <a:pt x="1449" y="835"/>
                </a:lnTo>
                <a:lnTo>
                  <a:pt x="1333" y="867"/>
                </a:lnTo>
                <a:lnTo>
                  <a:pt x="1224" y="901"/>
                </a:lnTo>
                <a:lnTo>
                  <a:pt x="1123" y="946"/>
                </a:lnTo>
                <a:lnTo>
                  <a:pt x="1030" y="993"/>
                </a:lnTo>
                <a:lnTo>
                  <a:pt x="944" y="1042"/>
                </a:lnTo>
                <a:lnTo>
                  <a:pt x="754" y="367"/>
                </a:lnTo>
                <a:lnTo>
                  <a:pt x="887" y="291"/>
                </a:lnTo>
                <a:lnTo>
                  <a:pt x="1035" y="222"/>
                </a:lnTo>
                <a:lnTo>
                  <a:pt x="1192" y="157"/>
                </a:lnTo>
                <a:lnTo>
                  <a:pt x="1357" y="103"/>
                </a:lnTo>
                <a:lnTo>
                  <a:pt x="1532" y="59"/>
                </a:lnTo>
                <a:lnTo>
                  <a:pt x="1710" y="27"/>
                </a:lnTo>
                <a:lnTo>
                  <a:pt x="1889" y="7"/>
                </a:lnTo>
                <a:lnTo>
                  <a:pt x="2072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/>
            <a:endParaRPr lang="ru-RU"/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2B113098-6D0C-4339-A0A3-7BD070098263}"/>
              </a:ext>
            </a:extLst>
          </p:cNvPr>
          <p:cNvSpPr>
            <a:spLocks/>
          </p:cNvSpPr>
          <p:nvPr userDrawn="1"/>
        </p:nvSpPr>
        <p:spPr bwMode="auto">
          <a:xfrm>
            <a:off x="19898806" y="-224969"/>
            <a:ext cx="6018232" cy="13940969"/>
          </a:xfrm>
          <a:custGeom>
            <a:avLst/>
            <a:gdLst>
              <a:gd name="T0" fmla="*/ 783 w 1896"/>
              <a:gd name="T1" fmla="*/ 0 h 4392"/>
              <a:gd name="T2" fmla="*/ 1896 w 1896"/>
              <a:gd name="T3" fmla="*/ 0 h 4392"/>
              <a:gd name="T4" fmla="*/ 1896 w 1896"/>
              <a:gd name="T5" fmla="*/ 4392 h 4392"/>
              <a:gd name="T6" fmla="*/ 0 w 1896"/>
              <a:gd name="T7" fmla="*/ 4392 h 4392"/>
              <a:gd name="T8" fmla="*/ 783 w 1896"/>
              <a:gd name="T9" fmla="*/ 0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4392">
                <a:moveTo>
                  <a:pt x="783" y="0"/>
                </a:moveTo>
                <a:lnTo>
                  <a:pt x="1896" y="0"/>
                </a:lnTo>
                <a:lnTo>
                  <a:pt x="1896" y="4392"/>
                </a:lnTo>
                <a:lnTo>
                  <a:pt x="0" y="4392"/>
                </a:lnTo>
                <a:lnTo>
                  <a:pt x="78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815D4691-4E40-4CBD-B601-82CA44DFC628}"/>
              </a:ext>
            </a:extLst>
          </p:cNvPr>
          <p:cNvSpPr>
            <a:spLocks/>
          </p:cNvSpPr>
          <p:nvPr userDrawn="1"/>
        </p:nvSpPr>
        <p:spPr bwMode="auto">
          <a:xfrm>
            <a:off x="20241100" y="-110698"/>
            <a:ext cx="5443708" cy="13826698"/>
          </a:xfrm>
          <a:custGeom>
            <a:avLst/>
            <a:gdLst>
              <a:gd name="T0" fmla="*/ 767 w 1715"/>
              <a:gd name="T1" fmla="*/ 0 h 4356"/>
              <a:gd name="T2" fmla="*/ 1715 w 1715"/>
              <a:gd name="T3" fmla="*/ 0 h 4356"/>
              <a:gd name="T4" fmla="*/ 1715 w 1715"/>
              <a:gd name="T5" fmla="*/ 4356 h 4356"/>
              <a:gd name="T6" fmla="*/ 0 w 1715"/>
              <a:gd name="T7" fmla="*/ 4356 h 4356"/>
              <a:gd name="T8" fmla="*/ 767 w 1715"/>
              <a:gd name="T9" fmla="*/ 0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" h="4356">
                <a:moveTo>
                  <a:pt x="767" y="0"/>
                </a:moveTo>
                <a:lnTo>
                  <a:pt x="1715" y="0"/>
                </a:lnTo>
                <a:lnTo>
                  <a:pt x="1715" y="4356"/>
                </a:lnTo>
                <a:lnTo>
                  <a:pt x="0" y="4356"/>
                </a:lnTo>
                <a:lnTo>
                  <a:pt x="76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2542529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847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3063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1319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91919898-B358-442A-B823-AC1A5A165645}"/>
              </a:ext>
            </a:extLst>
          </p:cNvPr>
          <p:cNvSpPr>
            <a:spLocks/>
          </p:cNvSpPr>
          <p:nvPr userDrawn="1"/>
        </p:nvSpPr>
        <p:spPr bwMode="auto">
          <a:xfrm>
            <a:off x="13144121" y="0"/>
            <a:ext cx="10161635" cy="13716000"/>
          </a:xfrm>
          <a:custGeom>
            <a:avLst/>
            <a:gdLst>
              <a:gd name="T0" fmla="*/ 2132 w 3222"/>
              <a:gd name="T1" fmla="*/ 12 h 4349"/>
              <a:gd name="T2" fmla="*/ 2456 w 3222"/>
              <a:gd name="T3" fmla="*/ 74 h 4349"/>
              <a:gd name="T4" fmla="*/ 2743 w 3222"/>
              <a:gd name="T5" fmla="*/ 192 h 4349"/>
              <a:gd name="T6" fmla="*/ 2975 w 3222"/>
              <a:gd name="T7" fmla="*/ 365 h 4349"/>
              <a:gd name="T8" fmla="*/ 3136 w 3222"/>
              <a:gd name="T9" fmla="*/ 595 h 4349"/>
              <a:gd name="T10" fmla="*/ 3217 w 3222"/>
              <a:gd name="T11" fmla="*/ 882 h 4349"/>
              <a:gd name="T12" fmla="*/ 3193 w 3222"/>
              <a:gd name="T13" fmla="*/ 1218 h 4349"/>
              <a:gd name="T14" fmla="*/ 3057 w 3222"/>
              <a:gd name="T15" fmla="*/ 1519 h 4349"/>
              <a:gd name="T16" fmla="*/ 2822 w 3222"/>
              <a:gd name="T17" fmla="*/ 1764 h 4349"/>
              <a:gd name="T18" fmla="*/ 2516 w 3222"/>
              <a:gd name="T19" fmla="*/ 1945 h 4349"/>
              <a:gd name="T20" fmla="*/ 2278 w 3222"/>
              <a:gd name="T21" fmla="*/ 2038 h 4349"/>
              <a:gd name="T22" fmla="*/ 2577 w 3222"/>
              <a:gd name="T23" fmla="*/ 2152 h 4349"/>
              <a:gd name="T24" fmla="*/ 2807 w 3222"/>
              <a:gd name="T25" fmla="*/ 2352 h 4349"/>
              <a:gd name="T26" fmla="*/ 2955 w 3222"/>
              <a:gd name="T27" fmla="*/ 2624 h 4349"/>
              <a:gd name="T28" fmla="*/ 3007 w 3222"/>
              <a:gd name="T29" fmla="*/ 2958 h 4349"/>
              <a:gd name="T30" fmla="*/ 2950 w 3222"/>
              <a:gd name="T31" fmla="*/ 3328 h 4349"/>
              <a:gd name="T32" fmla="*/ 2790 w 3222"/>
              <a:gd name="T33" fmla="*/ 3647 h 4349"/>
              <a:gd name="T34" fmla="*/ 2543 w 3222"/>
              <a:gd name="T35" fmla="*/ 3912 h 4349"/>
              <a:gd name="T36" fmla="*/ 2226 w 3222"/>
              <a:gd name="T37" fmla="*/ 4114 h 4349"/>
              <a:gd name="T38" fmla="*/ 1861 w 3222"/>
              <a:gd name="T39" fmla="*/ 4255 h 4349"/>
              <a:gd name="T40" fmla="*/ 1465 w 3222"/>
              <a:gd name="T41" fmla="*/ 4334 h 4349"/>
              <a:gd name="T42" fmla="*/ 1030 w 3222"/>
              <a:gd name="T43" fmla="*/ 4344 h 4349"/>
              <a:gd name="T44" fmla="*/ 593 w 3222"/>
              <a:gd name="T45" fmla="*/ 4292 h 4349"/>
              <a:gd name="T46" fmla="*/ 237 w 3222"/>
              <a:gd name="T47" fmla="*/ 4193 h 4349"/>
              <a:gd name="T48" fmla="*/ 0 w 3222"/>
              <a:gd name="T49" fmla="*/ 4062 h 4349"/>
              <a:gd name="T50" fmla="*/ 420 w 3222"/>
              <a:gd name="T51" fmla="*/ 3398 h 4349"/>
              <a:gd name="T52" fmla="*/ 707 w 3222"/>
              <a:gd name="T53" fmla="*/ 3499 h 4349"/>
              <a:gd name="T54" fmla="*/ 1072 w 3222"/>
              <a:gd name="T55" fmla="*/ 3561 h 4349"/>
              <a:gd name="T56" fmla="*/ 1450 w 3222"/>
              <a:gd name="T57" fmla="*/ 3543 h 4349"/>
              <a:gd name="T58" fmla="*/ 1742 w 3222"/>
              <a:gd name="T59" fmla="*/ 3442 h 4349"/>
              <a:gd name="T60" fmla="*/ 1937 w 3222"/>
              <a:gd name="T61" fmla="*/ 3269 h 4349"/>
              <a:gd name="T62" fmla="*/ 2031 w 3222"/>
              <a:gd name="T63" fmla="*/ 3047 h 4349"/>
              <a:gd name="T64" fmla="*/ 2016 w 3222"/>
              <a:gd name="T65" fmla="*/ 2804 h 4349"/>
              <a:gd name="T66" fmla="*/ 1903 w 3222"/>
              <a:gd name="T67" fmla="*/ 2614 h 4349"/>
              <a:gd name="T68" fmla="*/ 1702 w 3222"/>
              <a:gd name="T69" fmla="*/ 2486 h 4349"/>
              <a:gd name="T70" fmla="*/ 1413 w 3222"/>
              <a:gd name="T71" fmla="*/ 2417 h 4349"/>
              <a:gd name="T72" fmla="*/ 1015 w 3222"/>
              <a:gd name="T73" fmla="*/ 2407 h 4349"/>
              <a:gd name="T74" fmla="*/ 1386 w 3222"/>
              <a:gd name="T75" fmla="*/ 1692 h 4349"/>
              <a:gd name="T76" fmla="*/ 1651 w 3222"/>
              <a:gd name="T77" fmla="*/ 1658 h 4349"/>
              <a:gd name="T78" fmla="*/ 1893 w 3222"/>
              <a:gd name="T79" fmla="*/ 1579 h 4349"/>
              <a:gd name="T80" fmla="*/ 2086 w 3222"/>
              <a:gd name="T81" fmla="*/ 1455 h 4349"/>
              <a:gd name="T82" fmla="*/ 2207 w 3222"/>
              <a:gd name="T83" fmla="*/ 1285 h 4349"/>
              <a:gd name="T84" fmla="*/ 2229 w 3222"/>
              <a:gd name="T85" fmla="*/ 1087 h 4349"/>
              <a:gd name="T86" fmla="*/ 2167 w 3222"/>
              <a:gd name="T87" fmla="*/ 939 h 4349"/>
              <a:gd name="T88" fmla="*/ 2029 w 3222"/>
              <a:gd name="T89" fmla="*/ 832 h 4349"/>
              <a:gd name="T90" fmla="*/ 1809 w 3222"/>
              <a:gd name="T91" fmla="*/ 781 h 4349"/>
              <a:gd name="T92" fmla="*/ 1421 w 3222"/>
              <a:gd name="T93" fmla="*/ 798 h 4349"/>
              <a:gd name="T94" fmla="*/ 1040 w 3222"/>
              <a:gd name="T95" fmla="*/ 894 h 4349"/>
              <a:gd name="T96" fmla="*/ 716 w 3222"/>
              <a:gd name="T97" fmla="*/ 284 h 4349"/>
              <a:gd name="T98" fmla="*/ 1117 w 3222"/>
              <a:gd name="T99" fmla="*/ 121 h 4349"/>
              <a:gd name="T100" fmla="*/ 1579 w 3222"/>
              <a:gd name="T101" fmla="*/ 19 h 4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22" h="4349">
                <a:moveTo>
                  <a:pt x="1903" y="0"/>
                </a:moveTo>
                <a:lnTo>
                  <a:pt x="2019" y="2"/>
                </a:lnTo>
                <a:lnTo>
                  <a:pt x="2132" y="12"/>
                </a:lnTo>
                <a:lnTo>
                  <a:pt x="2244" y="27"/>
                </a:lnTo>
                <a:lnTo>
                  <a:pt x="2352" y="47"/>
                </a:lnTo>
                <a:lnTo>
                  <a:pt x="2456" y="74"/>
                </a:lnTo>
                <a:lnTo>
                  <a:pt x="2558" y="108"/>
                </a:lnTo>
                <a:lnTo>
                  <a:pt x="2654" y="148"/>
                </a:lnTo>
                <a:lnTo>
                  <a:pt x="2743" y="192"/>
                </a:lnTo>
                <a:lnTo>
                  <a:pt x="2827" y="244"/>
                </a:lnTo>
                <a:lnTo>
                  <a:pt x="2903" y="301"/>
                </a:lnTo>
                <a:lnTo>
                  <a:pt x="2975" y="365"/>
                </a:lnTo>
                <a:lnTo>
                  <a:pt x="3037" y="437"/>
                </a:lnTo>
                <a:lnTo>
                  <a:pt x="3091" y="514"/>
                </a:lnTo>
                <a:lnTo>
                  <a:pt x="3136" y="595"/>
                </a:lnTo>
                <a:lnTo>
                  <a:pt x="3173" y="684"/>
                </a:lnTo>
                <a:lnTo>
                  <a:pt x="3200" y="781"/>
                </a:lnTo>
                <a:lnTo>
                  <a:pt x="3217" y="882"/>
                </a:lnTo>
                <a:lnTo>
                  <a:pt x="3222" y="988"/>
                </a:lnTo>
                <a:lnTo>
                  <a:pt x="3215" y="1107"/>
                </a:lnTo>
                <a:lnTo>
                  <a:pt x="3193" y="1218"/>
                </a:lnTo>
                <a:lnTo>
                  <a:pt x="3160" y="1324"/>
                </a:lnTo>
                <a:lnTo>
                  <a:pt x="3114" y="1426"/>
                </a:lnTo>
                <a:lnTo>
                  <a:pt x="3057" y="1519"/>
                </a:lnTo>
                <a:lnTo>
                  <a:pt x="2988" y="1608"/>
                </a:lnTo>
                <a:lnTo>
                  <a:pt x="2908" y="1690"/>
                </a:lnTo>
                <a:lnTo>
                  <a:pt x="2822" y="1764"/>
                </a:lnTo>
                <a:lnTo>
                  <a:pt x="2728" y="1833"/>
                </a:lnTo>
                <a:lnTo>
                  <a:pt x="2624" y="1893"/>
                </a:lnTo>
                <a:lnTo>
                  <a:pt x="2516" y="1945"/>
                </a:lnTo>
                <a:lnTo>
                  <a:pt x="2402" y="1989"/>
                </a:lnTo>
                <a:lnTo>
                  <a:pt x="2283" y="2024"/>
                </a:lnTo>
                <a:lnTo>
                  <a:pt x="2278" y="2038"/>
                </a:lnTo>
                <a:lnTo>
                  <a:pt x="2385" y="2066"/>
                </a:lnTo>
                <a:lnTo>
                  <a:pt x="2483" y="2105"/>
                </a:lnTo>
                <a:lnTo>
                  <a:pt x="2577" y="2152"/>
                </a:lnTo>
                <a:lnTo>
                  <a:pt x="2661" y="2209"/>
                </a:lnTo>
                <a:lnTo>
                  <a:pt x="2740" y="2276"/>
                </a:lnTo>
                <a:lnTo>
                  <a:pt x="2807" y="2352"/>
                </a:lnTo>
                <a:lnTo>
                  <a:pt x="2866" y="2434"/>
                </a:lnTo>
                <a:lnTo>
                  <a:pt x="2916" y="2525"/>
                </a:lnTo>
                <a:lnTo>
                  <a:pt x="2955" y="2624"/>
                </a:lnTo>
                <a:lnTo>
                  <a:pt x="2985" y="2728"/>
                </a:lnTo>
                <a:lnTo>
                  <a:pt x="3002" y="2839"/>
                </a:lnTo>
                <a:lnTo>
                  <a:pt x="3007" y="2958"/>
                </a:lnTo>
                <a:lnTo>
                  <a:pt x="3002" y="3086"/>
                </a:lnTo>
                <a:lnTo>
                  <a:pt x="2983" y="3212"/>
                </a:lnTo>
                <a:lnTo>
                  <a:pt x="2950" y="3328"/>
                </a:lnTo>
                <a:lnTo>
                  <a:pt x="2908" y="3442"/>
                </a:lnTo>
                <a:lnTo>
                  <a:pt x="2854" y="3548"/>
                </a:lnTo>
                <a:lnTo>
                  <a:pt x="2790" y="3647"/>
                </a:lnTo>
                <a:lnTo>
                  <a:pt x="2716" y="3741"/>
                </a:lnTo>
                <a:lnTo>
                  <a:pt x="2634" y="3830"/>
                </a:lnTo>
                <a:lnTo>
                  <a:pt x="2543" y="3912"/>
                </a:lnTo>
                <a:lnTo>
                  <a:pt x="2444" y="3986"/>
                </a:lnTo>
                <a:lnTo>
                  <a:pt x="2338" y="4052"/>
                </a:lnTo>
                <a:lnTo>
                  <a:pt x="2226" y="4114"/>
                </a:lnTo>
                <a:lnTo>
                  <a:pt x="2110" y="4169"/>
                </a:lnTo>
                <a:lnTo>
                  <a:pt x="1989" y="4216"/>
                </a:lnTo>
                <a:lnTo>
                  <a:pt x="1861" y="4255"/>
                </a:lnTo>
                <a:lnTo>
                  <a:pt x="1732" y="4290"/>
                </a:lnTo>
                <a:lnTo>
                  <a:pt x="1599" y="4314"/>
                </a:lnTo>
                <a:lnTo>
                  <a:pt x="1465" y="4334"/>
                </a:lnTo>
                <a:lnTo>
                  <a:pt x="1327" y="4344"/>
                </a:lnTo>
                <a:lnTo>
                  <a:pt x="1191" y="4349"/>
                </a:lnTo>
                <a:lnTo>
                  <a:pt x="1030" y="4344"/>
                </a:lnTo>
                <a:lnTo>
                  <a:pt x="877" y="4334"/>
                </a:lnTo>
                <a:lnTo>
                  <a:pt x="731" y="4317"/>
                </a:lnTo>
                <a:lnTo>
                  <a:pt x="593" y="4292"/>
                </a:lnTo>
                <a:lnTo>
                  <a:pt x="464" y="4265"/>
                </a:lnTo>
                <a:lnTo>
                  <a:pt x="343" y="4230"/>
                </a:lnTo>
                <a:lnTo>
                  <a:pt x="237" y="4193"/>
                </a:lnTo>
                <a:lnTo>
                  <a:pt x="143" y="4154"/>
                </a:lnTo>
                <a:lnTo>
                  <a:pt x="64" y="4109"/>
                </a:lnTo>
                <a:lnTo>
                  <a:pt x="0" y="4062"/>
                </a:lnTo>
                <a:lnTo>
                  <a:pt x="284" y="3333"/>
                </a:lnTo>
                <a:lnTo>
                  <a:pt x="346" y="3363"/>
                </a:lnTo>
                <a:lnTo>
                  <a:pt x="420" y="3398"/>
                </a:lnTo>
                <a:lnTo>
                  <a:pt x="504" y="3432"/>
                </a:lnTo>
                <a:lnTo>
                  <a:pt x="600" y="3467"/>
                </a:lnTo>
                <a:lnTo>
                  <a:pt x="707" y="3499"/>
                </a:lnTo>
                <a:lnTo>
                  <a:pt x="820" y="3526"/>
                </a:lnTo>
                <a:lnTo>
                  <a:pt x="941" y="3546"/>
                </a:lnTo>
                <a:lnTo>
                  <a:pt x="1072" y="3561"/>
                </a:lnTo>
                <a:lnTo>
                  <a:pt x="1208" y="3566"/>
                </a:lnTo>
                <a:lnTo>
                  <a:pt x="1334" y="3561"/>
                </a:lnTo>
                <a:lnTo>
                  <a:pt x="1450" y="3543"/>
                </a:lnTo>
                <a:lnTo>
                  <a:pt x="1557" y="3519"/>
                </a:lnTo>
                <a:lnTo>
                  <a:pt x="1653" y="3484"/>
                </a:lnTo>
                <a:lnTo>
                  <a:pt x="1742" y="3442"/>
                </a:lnTo>
                <a:lnTo>
                  <a:pt x="1819" y="3390"/>
                </a:lnTo>
                <a:lnTo>
                  <a:pt x="1883" y="3333"/>
                </a:lnTo>
                <a:lnTo>
                  <a:pt x="1937" y="3269"/>
                </a:lnTo>
                <a:lnTo>
                  <a:pt x="1982" y="3200"/>
                </a:lnTo>
                <a:lnTo>
                  <a:pt x="2011" y="3126"/>
                </a:lnTo>
                <a:lnTo>
                  <a:pt x="2031" y="3047"/>
                </a:lnTo>
                <a:lnTo>
                  <a:pt x="2039" y="2963"/>
                </a:lnTo>
                <a:lnTo>
                  <a:pt x="2031" y="2881"/>
                </a:lnTo>
                <a:lnTo>
                  <a:pt x="2016" y="2804"/>
                </a:lnTo>
                <a:lnTo>
                  <a:pt x="1989" y="2733"/>
                </a:lnTo>
                <a:lnTo>
                  <a:pt x="1952" y="2671"/>
                </a:lnTo>
                <a:lnTo>
                  <a:pt x="1903" y="2614"/>
                </a:lnTo>
                <a:lnTo>
                  <a:pt x="1846" y="2565"/>
                </a:lnTo>
                <a:lnTo>
                  <a:pt x="1779" y="2520"/>
                </a:lnTo>
                <a:lnTo>
                  <a:pt x="1702" y="2486"/>
                </a:lnTo>
                <a:lnTo>
                  <a:pt x="1614" y="2456"/>
                </a:lnTo>
                <a:lnTo>
                  <a:pt x="1520" y="2434"/>
                </a:lnTo>
                <a:lnTo>
                  <a:pt x="1413" y="2417"/>
                </a:lnTo>
                <a:lnTo>
                  <a:pt x="1300" y="2409"/>
                </a:lnTo>
                <a:lnTo>
                  <a:pt x="1176" y="2407"/>
                </a:lnTo>
                <a:lnTo>
                  <a:pt x="1015" y="2407"/>
                </a:lnTo>
                <a:lnTo>
                  <a:pt x="1151" y="1695"/>
                </a:lnTo>
                <a:lnTo>
                  <a:pt x="1300" y="1695"/>
                </a:lnTo>
                <a:lnTo>
                  <a:pt x="1386" y="1692"/>
                </a:lnTo>
                <a:lnTo>
                  <a:pt x="1475" y="1685"/>
                </a:lnTo>
                <a:lnTo>
                  <a:pt x="1564" y="1673"/>
                </a:lnTo>
                <a:lnTo>
                  <a:pt x="1651" y="1658"/>
                </a:lnTo>
                <a:lnTo>
                  <a:pt x="1735" y="1636"/>
                </a:lnTo>
                <a:lnTo>
                  <a:pt x="1816" y="1608"/>
                </a:lnTo>
                <a:lnTo>
                  <a:pt x="1893" y="1579"/>
                </a:lnTo>
                <a:lnTo>
                  <a:pt x="1964" y="1542"/>
                </a:lnTo>
                <a:lnTo>
                  <a:pt x="2029" y="1500"/>
                </a:lnTo>
                <a:lnTo>
                  <a:pt x="2086" y="1455"/>
                </a:lnTo>
                <a:lnTo>
                  <a:pt x="2135" y="1403"/>
                </a:lnTo>
                <a:lnTo>
                  <a:pt x="2177" y="1346"/>
                </a:lnTo>
                <a:lnTo>
                  <a:pt x="2207" y="1285"/>
                </a:lnTo>
                <a:lnTo>
                  <a:pt x="2226" y="1218"/>
                </a:lnTo>
                <a:lnTo>
                  <a:pt x="2231" y="1144"/>
                </a:lnTo>
                <a:lnTo>
                  <a:pt x="2229" y="1087"/>
                </a:lnTo>
                <a:lnTo>
                  <a:pt x="2216" y="1035"/>
                </a:lnTo>
                <a:lnTo>
                  <a:pt x="2197" y="986"/>
                </a:lnTo>
                <a:lnTo>
                  <a:pt x="2167" y="939"/>
                </a:lnTo>
                <a:lnTo>
                  <a:pt x="2130" y="899"/>
                </a:lnTo>
                <a:lnTo>
                  <a:pt x="2086" y="862"/>
                </a:lnTo>
                <a:lnTo>
                  <a:pt x="2029" y="832"/>
                </a:lnTo>
                <a:lnTo>
                  <a:pt x="1964" y="808"/>
                </a:lnTo>
                <a:lnTo>
                  <a:pt x="1890" y="790"/>
                </a:lnTo>
                <a:lnTo>
                  <a:pt x="1809" y="781"/>
                </a:lnTo>
                <a:lnTo>
                  <a:pt x="1715" y="776"/>
                </a:lnTo>
                <a:lnTo>
                  <a:pt x="1564" y="781"/>
                </a:lnTo>
                <a:lnTo>
                  <a:pt x="1421" y="798"/>
                </a:lnTo>
                <a:lnTo>
                  <a:pt x="1285" y="823"/>
                </a:lnTo>
                <a:lnTo>
                  <a:pt x="1156" y="855"/>
                </a:lnTo>
                <a:lnTo>
                  <a:pt x="1040" y="894"/>
                </a:lnTo>
                <a:lnTo>
                  <a:pt x="936" y="936"/>
                </a:lnTo>
                <a:lnTo>
                  <a:pt x="847" y="983"/>
                </a:lnTo>
                <a:lnTo>
                  <a:pt x="716" y="284"/>
                </a:lnTo>
                <a:lnTo>
                  <a:pt x="840" y="222"/>
                </a:lnTo>
                <a:lnTo>
                  <a:pt x="973" y="168"/>
                </a:lnTo>
                <a:lnTo>
                  <a:pt x="1117" y="121"/>
                </a:lnTo>
                <a:lnTo>
                  <a:pt x="1265" y="79"/>
                </a:lnTo>
                <a:lnTo>
                  <a:pt x="1421" y="44"/>
                </a:lnTo>
                <a:lnTo>
                  <a:pt x="1579" y="19"/>
                </a:lnTo>
                <a:lnTo>
                  <a:pt x="1742" y="5"/>
                </a:lnTo>
                <a:lnTo>
                  <a:pt x="190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2B113098-6D0C-4339-A0A3-7BD070098263}"/>
              </a:ext>
            </a:extLst>
          </p:cNvPr>
          <p:cNvSpPr>
            <a:spLocks/>
          </p:cNvSpPr>
          <p:nvPr userDrawn="1"/>
        </p:nvSpPr>
        <p:spPr bwMode="auto">
          <a:xfrm>
            <a:off x="19768176" y="-226755"/>
            <a:ext cx="6018232" cy="13940969"/>
          </a:xfrm>
          <a:custGeom>
            <a:avLst/>
            <a:gdLst>
              <a:gd name="T0" fmla="*/ 783 w 1896"/>
              <a:gd name="T1" fmla="*/ 0 h 4392"/>
              <a:gd name="T2" fmla="*/ 1896 w 1896"/>
              <a:gd name="T3" fmla="*/ 0 h 4392"/>
              <a:gd name="T4" fmla="*/ 1896 w 1896"/>
              <a:gd name="T5" fmla="*/ 4392 h 4392"/>
              <a:gd name="T6" fmla="*/ 0 w 1896"/>
              <a:gd name="T7" fmla="*/ 4392 h 4392"/>
              <a:gd name="T8" fmla="*/ 783 w 1896"/>
              <a:gd name="T9" fmla="*/ 0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4392">
                <a:moveTo>
                  <a:pt x="783" y="0"/>
                </a:moveTo>
                <a:lnTo>
                  <a:pt x="1896" y="0"/>
                </a:lnTo>
                <a:lnTo>
                  <a:pt x="1896" y="4392"/>
                </a:lnTo>
                <a:lnTo>
                  <a:pt x="0" y="4392"/>
                </a:lnTo>
                <a:lnTo>
                  <a:pt x="78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815D4691-4E40-4CBD-B601-82CA44DFC628}"/>
              </a:ext>
            </a:extLst>
          </p:cNvPr>
          <p:cNvSpPr>
            <a:spLocks/>
          </p:cNvSpPr>
          <p:nvPr userDrawn="1"/>
        </p:nvSpPr>
        <p:spPr bwMode="auto">
          <a:xfrm>
            <a:off x="20110467" y="-112484"/>
            <a:ext cx="5443708" cy="13826698"/>
          </a:xfrm>
          <a:custGeom>
            <a:avLst/>
            <a:gdLst>
              <a:gd name="T0" fmla="*/ 767 w 1715"/>
              <a:gd name="T1" fmla="*/ 0 h 4356"/>
              <a:gd name="T2" fmla="*/ 1715 w 1715"/>
              <a:gd name="T3" fmla="*/ 0 h 4356"/>
              <a:gd name="T4" fmla="*/ 1715 w 1715"/>
              <a:gd name="T5" fmla="*/ 4356 h 4356"/>
              <a:gd name="T6" fmla="*/ 0 w 1715"/>
              <a:gd name="T7" fmla="*/ 4356 h 4356"/>
              <a:gd name="T8" fmla="*/ 767 w 1715"/>
              <a:gd name="T9" fmla="*/ 0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" h="4356">
                <a:moveTo>
                  <a:pt x="767" y="0"/>
                </a:moveTo>
                <a:lnTo>
                  <a:pt x="1715" y="0"/>
                </a:lnTo>
                <a:lnTo>
                  <a:pt x="1715" y="4356"/>
                </a:lnTo>
                <a:lnTo>
                  <a:pt x="0" y="4356"/>
                </a:lnTo>
                <a:lnTo>
                  <a:pt x="76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2542529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847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3063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0171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4C3E5055-519D-440C-A33C-29493C59B6F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3190549" y="0"/>
            <a:ext cx="10738662" cy="13716000"/>
          </a:xfrm>
          <a:custGeom>
            <a:avLst/>
            <a:gdLst>
              <a:gd name="T0" fmla="*/ 2367 w 3394"/>
              <a:gd name="T1" fmla="*/ 759 h 4335"/>
              <a:gd name="T2" fmla="*/ 2253 w 3394"/>
              <a:gd name="T3" fmla="*/ 933 h 4335"/>
              <a:gd name="T4" fmla="*/ 2142 w 3394"/>
              <a:gd name="T5" fmla="*/ 1103 h 4335"/>
              <a:gd name="T6" fmla="*/ 2034 w 3394"/>
              <a:gd name="T7" fmla="*/ 1273 h 4335"/>
              <a:gd name="T8" fmla="*/ 1921 w 3394"/>
              <a:gd name="T9" fmla="*/ 1443 h 4335"/>
              <a:gd name="T10" fmla="*/ 1800 w 3394"/>
              <a:gd name="T11" fmla="*/ 1613 h 4335"/>
              <a:gd name="T12" fmla="*/ 1086 w 3394"/>
              <a:gd name="T13" fmla="*/ 2534 h 4335"/>
              <a:gd name="T14" fmla="*/ 1078 w 3394"/>
              <a:gd name="T15" fmla="*/ 2547 h 4335"/>
              <a:gd name="T16" fmla="*/ 1987 w 3394"/>
              <a:gd name="T17" fmla="*/ 2547 h 4335"/>
              <a:gd name="T18" fmla="*/ 2187 w 3394"/>
              <a:gd name="T19" fmla="*/ 1606 h 4335"/>
              <a:gd name="T20" fmla="*/ 2236 w 3394"/>
              <a:gd name="T21" fmla="*/ 1396 h 4335"/>
              <a:gd name="T22" fmla="*/ 2288 w 3394"/>
              <a:gd name="T23" fmla="*/ 1182 h 4335"/>
              <a:gd name="T24" fmla="*/ 2342 w 3394"/>
              <a:gd name="T25" fmla="*/ 968 h 4335"/>
              <a:gd name="T26" fmla="*/ 2394 w 3394"/>
              <a:gd name="T27" fmla="*/ 759 h 4335"/>
              <a:gd name="T28" fmla="*/ 2367 w 3394"/>
              <a:gd name="T29" fmla="*/ 759 h 4335"/>
              <a:gd name="T30" fmla="*/ 2187 w 3394"/>
              <a:gd name="T31" fmla="*/ 0 h 4335"/>
              <a:gd name="T32" fmla="*/ 3367 w 3394"/>
              <a:gd name="T33" fmla="*/ 0 h 4335"/>
              <a:gd name="T34" fmla="*/ 2886 w 3394"/>
              <a:gd name="T35" fmla="*/ 2547 h 4335"/>
              <a:gd name="T36" fmla="*/ 3394 w 3394"/>
              <a:gd name="T37" fmla="*/ 2547 h 4335"/>
              <a:gd name="T38" fmla="*/ 3261 w 3394"/>
              <a:gd name="T39" fmla="*/ 3281 h 4335"/>
              <a:gd name="T40" fmla="*/ 2746 w 3394"/>
              <a:gd name="T41" fmla="*/ 3281 h 4335"/>
              <a:gd name="T42" fmla="*/ 2546 w 3394"/>
              <a:gd name="T43" fmla="*/ 4335 h 4335"/>
              <a:gd name="T44" fmla="*/ 1647 w 3394"/>
              <a:gd name="T45" fmla="*/ 4335 h 4335"/>
              <a:gd name="T46" fmla="*/ 1847 w 3394"/>
              <a:gd name="T47" fmla="*/ 3281 h 4335"/>
              <a:gd name="T48" fmla="*/ 0 w 3394"/>
              <a:gd name="T49" fmla="*/ 3281 h 4335"/>
              <a:gd name="T50" fmla="*/ 120 w 3394"/>
              <a:gd name="T51" fmla="*/ 2640 h 4335"/>
              <a:gd name="T52" fmla="*/ 2187 w 3394"/>
              <a:gd name="T53" fmla="*/ 0 h 4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4" h="4335">
                <a:moveTo>
                  <a:pt x="2367" y="759"/>
                </a:moveTo>
                <a:lnTo>
                  <a:pt x="2253" y="933"/>
                </a:lnTo>
                <a:lnTo>
                  <a:pt x="2142" y="1103"/>
                </a:lnTo>
                <a:lnTo>
                  <a:pt x="2034" y="1273"/>
                </a:lnTo>
                <a:lnTo>
                  <a:pt x="1921" y="1443"/>
                </a:lnTo>
                <a:lnTo>
                  <a:pt x="1800" y="1613"/>
                </a:lnTo>
                <a:lnTo>
                  <a:pt x="1086" y="2534"/>
                </a:lnTo>
                <a:lnTo>
                  <a:pt x="1078" y="2547"/>
                </a:lnTo>
                <a:lnTo>
                  <a:pt x="1987" y="2547"/>
                </a:lnTo>
                <a:lnTo>
                  <a:pt x="2187" y="1606"/>
                </a:lnTo>
                <a:lnTo>
                  <a:pt x="2236" y="1396"/>
                </a:lnTo>
                <a:lnTo>
                  <a:pt x="2288" y="1182"/>
                </a:lnTo>
                <a:lnTo>
                  <a:pt x="2342" y="968"/>
                </a:lnTo>
                <a:lnTo>
                  <a:pt x="2394" y="759"/>
                </a:lnTo>
                <a:lnTo>
                  <a:pt x="2367" y="759"/>
                </a:lnTo>
                <a:close/>
                <a:moveTo>
                  <a:pt x="2187" y="0"/>
                </a:moveTo>
                <a:lnTo>
                  <a:pt x="3367" y="0"/>
                </a:lnTo>
                <a:lnTo>
                  <a:pt x="2886" y="2547"/>
                </a:lnTo>
                <a:lnTo>
                  <a:pt x="3394" y="2547"/>
                </a:lnTo>
                <a:lnTo>
                  <a:pt x="3261" y="3281"/>
                </a:lnTo>
                <a:lnTo>
                  <a:pt x="2746" y="3281"/>
                </a:lnTo>
                <a:lnTo>
                  <a:pt x="2546" y="4335"/>
                </a:lnTo>
                <a:lnTo>
                  <a:pt x="1647" y="4335"/>
                </a:lnTo>
                <a:lnTo>
                  <a:pt x="1847" y="3281"/>
                </a:lnTo>
                <a:lnTo>
                  <a:pt x="0" y="3281"/>
                </a:lnTo>
                <a:lnTo>
                  <a:pt x="120" y="2640"/>
                </a:lnTo>
                <a:lnTo>
                  <a:pt x="2187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2B113098-6D0C-4339-A0A3-7BD070098263}"/>
              </a:ext>
            </a:extLst>
          </p:cNvPr>
          <p:cNvSpPr>
            <a:spLocks/>
          </p:cNvSpPr>
          <p:nvPr userDrawn="1"/>
        </p:nvSpPr>
        <p:spPr bwMode="auto">
          <a:xfrm>
            <a:off x="19579488" y="-226755"/>
            <a:ext cx="6018232" cy="13940969"/>
          </a:xfrm>
          <a:custGeom>
            <a:avLst/>
            <a:gdLst>
              <a:gd name="T0" fmla="*/ 783 w 1896"/>
              <a:gd name="T1" fmla="*/ 0 h 4392"/>
              <a:gd name="T2" fmla="*/ 1896 w 1896"/>
              <a:gd name="T3" fmla="*/ 0 h 4392"/>
              <a:gd name="T4" fmla="*/ 1896 w 1896"/>
              <a:gd name="T5" fmla="*/ 4392 h 4392"/>
              <a:gd name="T6" fmla="*/ 0 w 1896"/>
              <a:gd name="T7" fmla="*/ 4392 h 4392"/>
              <a:gd name="T8" fmla="*/ 783 w 1896"/>
              <a:gd name="T9" fmla="*/ 0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4392">
                <a:moveTo>
                  <a:pt x="783" y="0"/>
                </a:moveTo>
                <a:lnTo>
                  <a:pt x="1896" y="0"/>
                </a:lnTo>
                <a:lnTo>
                  <a:pt x="1896" y="4392"/>
                </a:lnTo>
                <a:lnTo>
                  <a:pt x="0" y="4392"/>
                </a:lnTo>
                <a:lnTo>
                  <a:pt x="78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815D4691-4E40-4CBD-B601-82CA44DFC628}"/>
              </a:ext>
            </a:extLst>
          </p:cNvPr>
          <p:cNvSpPr>
            <a:spLocks/>
          </p:cNvSpPr>
          <p:nvPr userDrawn="1"/>
        </p:nvSpPr>
        <p:spPr bwMode="auto">
          <a:xfrm>
            <a:off x="19921782" y="-112484"/>
            <a:ext cx="5443708" cy="13826698"/>
          </a:xfrm>
          <a:custGeom>
            <a:avLst/>
            <a:gdLst>
              <a:gd name="T0" fmla="*/ 767 w 1715"/>
              <a:gd name="T1" fmla="*/ 0 h 4356"/>
              <a:gd name="T2" fmla="*/ 1715 w 1715"/>
              <a:gd name="T3" fmla="*/ 0 h 4356"/>
              <a:gd name="T4" fmla="*/ 1715 w 1715"/>
              <a:gd name="T5" fmla="*/ 4356 h 4356"/>
              <a:gd name="T6" fmla="*/ 0 w 1715"/>
              <a:gd name="T7" fmla="*/ 4356 h 4356"/>
              <a:gd name="T8" fmla="*/ 767 w 1715"/>
              <a:gd name="T9" fmla="*/ 0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" h="4356">
                <a:moveTo>
                  <a:pt x="767" y="0"/>
                </a:moveTo>
                <a:lnTo>
                  <a:pt x="1715" y="0"/>
                </a:lnTo>
                <a:lnTo>
                  <a:pt x="1715" y="4356"/>
                </a:lnTo>
                <a:lnTo>
                  <a:pt x="0" y="4356"/>
                </a:lnTo>
                <a:lnTo>
                  <a:pt x="76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318AA9">
                <a:alpha val="0"/>
              </a:srgbClr>
            </a:solidFill>
            <a:prstDash val="solid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2542529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847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3063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5273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13529850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6168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0384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6A8BD876-42E0-4A83-933B-297FA9860B47}"/>
              </a:ext>
            </a:extLst>
          </p:cNvPr>
          <p:cNvSpPr>
            <a:spLocks/>
          </p:cNvSpPr>
          <p:nvPr userDrawn="1"/>
        </p:nvSpPr>
        <p:spPr bwMode="auto">
          <a:xfrm>
            <a:off x="-1" y="-84139"/>
            <a:ext cx="6140491" cy="13805843"/>
          </a:xfrm>
          <a:custGeom>
            <a:avLst/>
            <a:gdLst>
              <a:gd name="T0" fmla="*/ 0 w 1945"/>
              <a:gd name="T1" fmla="*/ 0 h 4373"/>
              <a:gd name="T2" fmla="*/ 1945 w 1945"/>
              <a:gd name="T3" fmla="*/ 0 h 4373"/>
              <a:gd name="T4" fmla="*/ 727 w 1945"/>
              <a:gd name="T5" fmla="*/ 4373 h 4373"/>
              <a:gd name="T6" fmla="*/ 0 w 1945"/>
              <a:gd name="T7" fmla="*/ 4373 h 4373"/>
              <a:gd name="T8" fmla="*/ 0 w 1945"/>
              <a:gd name="T9" fmla="*/ 0 h 4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5" h="4373">
                <a:moveTo>
                  <a:pt x="0" y="0"/>
                </a:moveTo>
                <a:lnTo>
                  <a:pt x="1945" y="0"/>
                </a:lnTo>
                <a:lnTo>
                  <a:pt x="727" y="4373"/>
                </a:lnTo>
                <a:lnTo>
                  <a:pt x="0" y="437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xmlns="" id="{94C29804-BF5B-49B7-8376-C7B269552573}"/>
              </a:ext>
            </a:extLst>
          </p:cNvPr>
          <p:cNvSpPr>
            <a:spLocks/>
          </p:cNvSpPr>
          <p:nvPr userDrawn="1"/>
        </p:nvSpPr>
        <p:spPr bwMode="auto">
          <a:xfrm>
            <a:off x="-1" y="-84139"/>
            <a:ext cx="5644831" cy="13805843"/>
          </a:xfrm>
          <a:custGeom>
            <a:avLst/>
            <a:gdLst>
              <a:gd name="T0" fmla="*/ 0 w 1788"/>
              <a:gd name="T1" fmla="*/ 0 h 4373"/>
              <a:gd name="T2" fmla="*/ 1788 w 1788"/>
              <a:gd name="T3" fmla="*/ 0 h 4373"/>
              <a:gd name="T4" fmla="*/ 559 w 1788"/>
              <a:gd name="T5" fmla="*/ 4373 h 4373"/>
              <a:gd name="T6" fmla="*/ 0 w 1788"/>
              <a:gd name="T7" fmla="*/ 4373 h 4373"/>
              <a:gd name="T8" fmla="*/ 0 w 1788"/>
              <a:gd name="T9" fmla="*/ 0 h 4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8" h="4373">
                <a:moveTo>
                  <a:pt x="0" y="0"/>
                </a:moveTo>
                <a:lnTo>
                  <a:pt x="1788" y="0"/>
                </a:lnTo>
                <a:lnTo>
                  <a:pt x="559" y="4373"/>
                </a:lnTo>
                <a:lnTo>
                  <a:pt x="0" y="437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39252A0E-E77A-415E-AA7F-16ECEE385D1E}"/>
              </a:ext>
            </a:extLst>
          </p:cNvPr>
          <p:cNvSpPr>
            <a:spLocks/>
          </p:cNvSpPr>
          <p:nvPr userDrawn="1"/>
        </p:nvSpPr>
        <p:spPr bwMode="auto">
          <a:xfrm>
            <a:off x="1079952" y="-26989"/>
            <a:ext cx="10778218" cy="13692189"/>
          </a:xfrm>
          <a:custGeom>
            <a:avLst/>
            <a:gdLst>
              <a:gd name="T0" fmla="*/ 3250 w 3414"/>
              <a:gd name="T1" fmla="*/ 808 h 4337"/>
              <a:gd name="T2" fmla="*/ 1587 w 3414"/>
              <a:gd name="T3" fmla="*/ 1463 h 4337"/>
              <a:gd name="T4" fmla="*/ 1689 w 3414"/>
              <a:gd name="T5" fmla="*/ 1458 h 4337"/>
              <a:gd name="T6" fmla="*/ 1882 w 3414"/>
              <a:gd name="T7" fmla="*/ 1463 h 4337"/>
              <a:gd name="T8" fmla="*/ 2131 w 3414"/>
              <a:gd name="T9" fmla="*/ 1504 h 4337"/>
              <a:gd name="T10" fmla="*/ 2380 w 3414"/>
              <a:gd name="T11" fmla="*/ 1587 h 4337"/>
              <a:gd name="T12" fmla="*/ 2613 w 3414"/>
              <a:gd name="T13" fmla="*/ 1720 h 4337"/>
              <a:gd name="T14" fmla="*/ 2797 w 3414"/>
              <a:gd name="T15" fmla="*/ 1883 h 4337"/>
              <a:gd name="T16" fmla="*/ 2938 w 3414"/>
              <a:gd name="T17" fmla="*/ 2084 h 4337"/>
              <a:gd name="T18" fmla="*/ 3032 w 3414"/>
              <a:gd name="T19" fmla="*/ 2319 h 4337"/>
              <a:gd name="T20" fmla="*/ 3076 w 3414"/>
              <a:gd name="T21" fmla="*/ 2580 h 4337"/>
              <a:gd name="T22" fmla="*/ 3066 w 3414"/>
              <a:gd name="T23" fmla="*/ 2892 h 4337"/>
              <a:gd name="T24" fmla="*/ 2997 w 3414"/>
              <a:gd name="T25" fmla="*/ 3196 h 4337"/>
              <a:gd name="T26" fmla="*/ 2876 w 3414"/>
              <a:gd name="T27" fmla="*/ 3465 h 4337"/>
              <a:gd name="T28" fmla="*/ 2706 w 3414"/>
              <a:gd name="T29" fmla="*/ 3701 h 4337"/>
              <a:gd name="T30" fmla="*/ 2495 w 3414"/>
              <a:gd name="T31" fmla="*/ 3902 h 4337"/>
              <a:gd name="T32" fmla="*/ 2248 w 3414"/>
              <a:gd name="T33" fmla="*/ 4066 h 4337"/>
              <a:gd name="T34" fmla="*/ 1969 w 3414"/>
              <a:gd name="T35" fmla="*/ 4193 h 4337"/>
              <a:gd name="T36" fmla="*/ 1663 w 3414"/>
              <a:gd name="T37" fmla="*/ 4280 h 4337"/>
              <a:gd name="T38" fmla="*/ 1336 w 3414"/>
              <a:gd name="T39" fmla="*/ 4327 h 4337"/>
              <a:gd name="T40" fmla="*/ 982 w 3414"/>
              <a:gd name="T41" fmla="*/ 4334 h 4337"/>
              <a:gd name="T42" fmla="*/ 629 w 3414"/>
              <a:gd name="T43" fmla="*/ 4301 h 4337"/>
              <a:gd name="T44" fmla="*/ 332 w 3414"/>
              <a:gd name="T45" fmla="*/ 4237 h 4337"/>
              <a:gd name="T46" fmla="*/ 105 w 3414"/>
              <a:gd name="T47" fmla="*/ 4152 h 4337"/>
              <a:gd name="T48" fmla="*/ 243 w 3414"/>
              <a:gd name="T49" fmla="*/ 3333 h 4337"/>
              <a:gd name="T50" fmla="*/ 440 w 3414"/>
              <a:gd name="T51" fmla="*/ 3425 h 4337"/>
              <a:gd name="T52" fmla="*/ 706 w 3414"/>
              <a:gd name="T53" fmla="*/ 3500 h 4337"/>
              <a:gd name="T54" fmla="*/ 1015 w 3414"/>
              <a:gd name="T55" fmla="*/ 3540 h 4337"/>
              <a:gd name="T56" fmla="*/ 1263 w 3414"/>
              <a:gd name="T57" fmla="*/ 3536 h 4337"/>
              <a:gd name="T58" fmla="*/ 1471 w 3414"/>
              <a:gd name="T59" fmla="*/ 3497 h 4337"/>
              <a:gd name="T60" fmla="*/ 1666 w 3414"/>
              <a:gd name="T61" fmla="*/ 3426 h 4337"/>
              <a:gd name="T62" fmla="*/ 1837 w 3414"/>
              <a:gd name="T63" fmla="*/ 3324 h 4337"/>
              <a:gd name="T64" fmla="*/ 1973 w 3414"/>
              <a:gd name="T65" fmla="*/ 3190 h 4337"/>
              <a:gd name="T66" fmla="*/ 2062 w 3414"/>
              <a:gd name="T67" fmla="*/ 3027 h 4337"/>
              <a:gd name="T68" fmla="*/ 2095 w 3414"/>
              <a:gd name="T69" fmla="*/ 2835 h 4337"/>
              <a:gd name="T70" fmla="*/ 2080 w 3414"/>
              <a:gd name="T71" fmla="*/ 2685 h 4337"/>
              <a:gd name="T72" fmla="*/ 2035 w 3414"/>
              <a:gd name="T73" fmla="*/ 2550 h 4337"/>
              <a:gd name="T74" fmla="*/ 1952 w 3414"/>
              <a:gd name="T75" fmla="*/ 2432 h 4337"/>
              <a:gd name="T76" fmla="*/ 1827 w 3414"/>
              <a:gd name="T77" fmla="*/ 2334 h 4337"/>
              <a:gd name="T78" fmla="*/ 1655 w 3414"/>
              <a:gd name="T79" fmla="*/ 2258 h 4337"/>
              <a:gd name="T80" fmla="*/ 1430 w 3414"/>
              <a:gd name="T81" fmla="*/ 2205 h 4337"/>
              <a:gd name="T82" fmla="*/ 1146 w 3414"/>
              <a:gd name="T83" fmla="*/ 2181 h 4337"/>
              <a:gd name="T84" fmla="*/ 1591 w 3414"/>
              <a:gd name="T85" fmla="*/ 0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14" h="4337">
                <a:moveTo>
                  <a:pt x="1591" y="0"/>
                </a:moveTo>
                <a:lnTo>
                  <a:pt x="3414" y="0"/>
                </a:lnTo>
                <a:lnTo>
                  <a:pt x="3250" y="808"/>
                </a:lnTo>
                <a:lnTo>
                  <a:pt x="1746" y="808"/>
                </a:lnTo>
                <a:lnTo>
                  <a:pt x="1549" y="1470"/>
                </a:lnTo>
                <a:lnTo>
                  <a:pt x="1587" y="1463"/>
                </a:lnTo>
                <a:lnTo>
                  <a:pt x="1621" y="1461"/>
                </a:lnTo>
                <a:lnTo>
                  <a:pt x="1655" y="1458"/>
                </a:lnTo>
                <a:lnTo>
                  <a:pt x="1689" y="1458"/>
                </a:lnTo>
                <a:lnTo>
                  <a:pt x="1727" y="1457"/>
                </a:lnTo>
                <a:lnTo>
                  <a:pt x="1803" y="1459"/>
                </a:lnTo>
                <a:lnTo>
                  <a:pt x="1882" y="1463"/>
                </a:lnTo>
                <a:lnTo>
                  <a:pt x="1964" y="1473"/>
                </a:lnTo>
                <a:lnTo>
                  <a:pt x="2046" y="1487"/>
                </a:lnTo>
                <a:lnTo>
                  <a:pt x="2131" y="1504"/>
                </a:lnTo>
                <a:lnTo>
                  <a:pt x="2215" y="1526"/>
                </a:lnTo>
                <a:lnTo>
                  <a:pt x="2298" y="1554"/>
                </a:lnTo>
                <a:lnTo>
                  <a:pt x="2380" y="1587"/>
                </a:lnTo>
                <a:lnTo>
                  <a:pt x="2460" y="1624"/>
                </a:lnTo>
                <a:lnTo>
                  <a:pt x="2538" y="1669"/>
                </a:lnTo>
                <a:lnTo>
                  <a:pt x="2613" y="1720"/>
                </a:lnTo>
                <a:lnTo>
                  <a:pt x="2679" y="1769"/>
                </a:lnTo>
                <a:lnTo>
                  <a:pt x="2741" y="1823"/>
                </a:lnTo>
                <a:lnTo>
                  <a:pt x="2797" y="1883"/>
                </a:lnTo>
                <a:lnTo>
                  <a:pt x="2850" y="1945"/>
                </a:lnTo>
                <a:lnTo>
                  <a:pt x="2897" y="2013"/>
                </a:lnTo>
                <a:lnTo>
                  <a:pt x="2938" y="2084"/>
                </a:lnTo>
                <a:lnTo>
                  <a:pt x="2975" y="2159"/>
                </a:lnTo>
                <a:lnTo>
                  <a:pt x="3007" y="2238"/>
                </a:lnTo>
                <a:lnTo>
                  <a:pt x="3032" y="2319"/>
                </a:lnTo>
                <a:lnTo>
                  <a:pt x="3052" y="2403"/>
                </a:lnTo>
                <a:lnTo>
                  <a:pt x="3068" y="2491"/>
                </a:lnTo>
                <a:lnTo>
                  <a:pt x="3076" y="2580"/>
                </a:lnTo>
                <a:lnTo>
                  <a:pt x="3079" y="2671"/>
                </a:lnTo>
                <a:lnTo>
                  <a:pt x="3076" y="2782"/>
                </a:lnTo>
                <a:lnTo>
                  <a:pt x="3066" y="2892"/>
                </a:lnTo>
                <a:lnTo>
                  <a:pt x="3050" y="2996"/>
                </a:lnTo>
                <a:lnTo>
                  <a:pt x="3026" y="3097"/>
                </a:lnTo>
                <a:lnTo>
                  <a:pt x="2997" y="3196"/>
                </a:lnTo>
                <a:lnTo>
                  <a:pt x="2962" y="3289"/>
                </a:lnTo>
                <a:lnTo>
                  <a:pt x="2922" y="3379"/>
                </a:lnTo>
                <a:lnTo>
                  <a:pt x="2876" y="3465"/>
                </a:lnTo>
                <a:lnTo>
                  <a:pt x="2824" y="3549"/>
                </a:lnTo>
                <a:lnTo>
                  <a:pt x="2769" y="3628"/>
                </a:lnTo>
                <a:lnTo>
                  <a:pt x="2706" y="3701"/>
                </a:lnTo>
                <a:lnTo>
                  <a:pt x="2641" y="3773"/>
                </a:lnTo>
                <a:lnTo>
                  <a:pt x="2570" y="3840"/>
                </a:lnTo>
                <a:lnTo>
                  <a:pt x="2495" y="3902"/>
                </a:lnTo>
                <a:lnTo>
                  <a:pt x="2417" y="3961"/>
                </a:lnTo>
                <a:lnTo>
                  <a:pt x="2334" y="4016"/>
                </a:lnTo>
                <a:lnTo>
                  <a:pt x="2248" y="4066"/>
                </a:lnTo>
                <a:lnTo>
                  <a:pt x="2158" y="4112"/>
                </a:lnTo>
                <a:lnTo>
                  <a:pt x="2064" y="4155"/>
                </a:lnTo>
                <a:lnTo>
                  <a:pt x="1969" y="4193"/>
                </a:lnTo>
                <a:lnTo>
                  <a:pt x="1869" y="4226"/>
                </a:lnTo>
                <a:lnTo>
                  <a:pt x="1767" y="4255"/>
                </a:lnTo>
                <a:lnTo>
                  <a:pt x="1663" y="4280"/>
                </a:lnTo>
                <a:lnTo>
                  <a:pt x="1556" y="4301"/>
                </a:lnTo>
                <a:lnTo>
                  <a:pt x="1446" y="4316"/>
                </a:lnTo>
                <a:lnTo>
                  <a:pt x="1336" y="4327"/>
                </a:lnTo>
                <a:lnTo>
                  <a:pt x="1224" y="4334"/>
                </a:lnTo>
                <a:lnTo>
                  <a:pt x="1110" y="4337"/>
                </a:lnTo>
                <a:lnTo>
                  <a:pt x="982" y="4334"/>
                </a:lnTo>
                <a:lnTo>
                  <a:pt x="860" y="4327"/>
                </a:lnTo>
                <a:lnTo>
                  <a:pt x="742" y="4316"/>
                </a:lnTo>
                <a:lnTo>
                  <a:pt x="629" y="4301"/>
                </a:lnTo>
                <a:lnTo>
                  <a:pt x="524" y="4283"/>
                </a:lnTo>
                <a:lnTo>
                  <a:pt x="425" y="4262"/>
                </a:lnTo>
                <a:lnTo>
                  <a:pt x="332" y="4237"/>
                </a:lnTo>
                <a:lnTo>
                  <a:pt x="249" y="4211"/>
                </a:lnTo>
                <a:lnTo>
                  <a:pt x="172" y="4182"/>
                </a:lnTo>
                <a:lnTo>
                  <a:pt x="105" y="4152"/>
                </a:lnTo>
                <a:lnTo>
                  <a:pt x="48" y="4120"/>
                </a:lnTo>
                <a:lnTo>
                  <a:pt x="0" y="4087"/>
                </a:lnTo>
                <a:lnTo>
                  <a:pt x="243" y="3333"/>
                </a:lnTo>
                <a:lnTo>
                  <a:pt x="300" y="3365"/>
                </a:lnTo>
                <a:lnTo>
                  <a:pt x="365" y="3396"/>
                </a:lnTo>
                <a:lnTo>
                  <a:pt x="440" y="3425"/>
                </a:lnTo>
                <a:lnTo>
                  <a:pt x="522" y="3453"/>
                </a:lnTo>
                <a:lnTo>
                  <a:pt x="611" y="3478"/>
                </a:lnTo>
                <a:lnTo>
                  <a:pt x="706" y="3500"/>
                </a:lnTo>
                <a:lnTo>
                  <a:pt x="806" y="3518"/>
                </a:lnTo>
                <a:lnTo>
                  <a:pt x="908" y="3532"/>
                </a:lnTo>
                <a:lnTo>
                  <a:pt x="1015" y="3540"/>
                </a:lnTo>
                <a:lnTo>
                  <a:pt x="1122" y="3543"/>
                </a:lnTo>
                <a:lnTo>
                  <a:pt x="1193" y="3542"/>
                </a:lnTo>
                <a:lnTo>
                  <a:pt x="1263" y="3536"/>
                </a:lnTo>
                <a:lnTo>
                  <a:pt x="1334" y="3526"/>
                </a:lnTo>
                <a:lnTo>
                  <a:pt x="1403" y="3514"/>
                </a:lnTo>
                <a:lnTo>
                  <a:pt x="1471" y="3497"/>
                </a:lnTo>
                <a:lnTo>
                  <a:pt x="1538" y="3476"/>
                </a:lnTo>
                <a:lnTo>
                  <a:pt x="1603" y="3453"/>
                </a:lnTo>
                <a:lnTo>
                  <a:pt x="1666" y="3426"/>
                </a:lnTo>
                <a:lnTo>
                  <a:pt x="1727" y="3396"/>
                </a:lnTo>
                <a:lnTo>
                  <a:pt x="1784" y="3361"/>
                </a:lnTo>
                <a:lnTo>
                  <a:pt x="1837" y="3324"/>
                </a:lnTo>
                <a:lnTo>
                  <a:pt x="1887" y="3282"/>
                </a:lnTo>
                <a:lnTo>
                  <a:pt x="1932" y="3238"/>
                </a:lnTo>
                <a:lnTo>
                  <a:pt x="1973" y="3190"/>
                </a:lnTo>
                <a:lnTo>
                  <a:pt x="2009" y="3139"/>
                </a:lnTo>
                <a:lnTo>
                  <a:pt x="2038" y="3085"/>
                </a:lnTo>
                <a:lnTo>
                  <a:pt x="2062" y="3027"/>
                </a:lnTo>
                <a:lnTo>
                  <a:pt x="2080" y="2967"/>
                </a:lnTo>
                <a:lnTo>
                  <a:pt x="2091" y="2902"/>
                </a:lnTo>
                <a:lnTo>
                  <a:pt x="2095" y="2835"/>
                </a:lnTo>
                <a:lnTo>
                  <a:pt x="2094" y="2784"/>
                </a:lnTo>
                <a:lnTo>
                  <a:pt x="2088" y="2734"/>
                </a:lnTo>
                <a:lnTo>
                  <a:pt x="2080" y="2685"/>
                </a:lnTo>
                <a:lnTo>
                  <a:pt x="2069" y="2639"/>
                </a:lnTo>
                <a:lnTo>
                  <a:pt x="2053" y="2593"/>
                </a:lnTo>
                <a:lnTo>
                  <a:pt x="2035" y="2550"/>
                </a:lnTo>
                <a:lnTo>
                  <a:pt x="2012" y="2509"/>
                </a:lnTo>
                <a:lnTo>
                  <a:pt x="1984" y="2470"/>
                </a:lnTo>
                <a:lnTo>
                  <a:pt x="1952" y="2432"/>
                </a:lnTo>
                <a:lnTo>
                  <a:pt x="1916" y="2398"/>
                </a:lnTo>
                <a:lnTo>
                  <a:pt x="1874" y="2364"/>
                </a:lnTo>
                <a:lnTo>
                  <a:pt x="1827" y="2334"/>
                </a:lnTo>
                <a:lnTo>
                  <a:pt x="1775" y="2306"/>
                </a:lnTo>
                <a:lnTo>
                  <a:pt x="1717" y="2280"/>
                </a:lnTo>
                <a:lnTo>
                  <a:pt x="1655" y="2258"/>
                </a:lnTo>
                <a:lnTo>
                  <a:pt x="1585" y="2237"/>
                </a:lnTo>
                <a:lnTo>
                  <a:pt x="1510" y="2220"/>
                </a:lnTo>
                <a:lnTo>
                  <a:pt x="1430" y="2205"/>
                </a:lnTo>
                <a:lnTo>
                  <a:pt x="1342" y="2194"/>
                </a:lnTo>
                <a:lnTo>
                  <a:pt x="1247" y="2185"/>
                </a:lnTo>
                <a:lnTo>
                  <a:pt x="1146" y="2181"/>
                </a:lnTo>
                <a:lnTo>
                  <a:pt x="1038" y="2178"/>
                </a:lnTo>
                <a:lnTo>
                  <a:pt x="984" y="2180"/>
                </a:lnTo>
                <a:lnTo>
                  <a:pt x="1591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sx="99000" sy="99000" algn="l" rotWithShape="0">
              <a:prstClr val="black">
                <a:alpha val="39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88303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63FCDD56-09E3-42AC-88F9-6DF62D153CE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025930" y="-5704"/>
            <a:ext cx="9830238" cy="13721704"/>
          </a:xfrm>
          <a:custGeom>
            <a:avLst/>
            <a:gdLst>
              <a:gd name="T0" fmla="*/ 1395 w 3097"/>
              <a:gd name="T1" fmla="*/ 2168 h 4323"/>
              <a:gd name="T2" fmla="*/ 1164 w 3097"/>
              <a:gd name="T3" fmla="*/ 2309 h 4323"/>
              <a:gd name="T4" fmla="*/ 991 w 3097"/>
              <a:gd name="T5" fmla="*/ 2526 h 4323"/>
              <a:gd name="T6" fmla="*/ 935 w 3097"/>
              <a:gd name="T7" fmla="*/ 2667 h 4323"/>
              <a:gd name="T8" fmla="*/ 913 w 3097"/>
              <a:gd name="T9" fmla="*/ 2850 h 4323"/>
              <a:gd name="T10" fmla="*/ 917 w 3097"/>
              <a:gd name="T11" fmla="*/ 3089 h 4323"/>
              <a:gd name="T12" fmla="*/ 985 w 3097"/>
              <a:gd name="T13" fmla="*/ 3321 h 4323"/>
              <a:gd name="T14" fmla="*/ 1116 w 3097"/>
              <a:gd name="T15" fmla="*/ 3497 h 4323"/>
              <a:gd name="T16" fmla="*/ 1307 w 3097"/>
              <a:gd name="T17" fmla="*/ 3595 h 4323"/>
              <a:gd name="T18" fmla="*/ 1552 w 3097"/>
              <a:gd name="T19" fmla="*/ 3594 h 4323"/>
              <a:gd name="T20" fmla="*/ 1770 w 3097"/>
              <a:gd name="T21" fmla="*/ 3489 h 4323"/>
              <a:gd name="T22" fmla="*/ 1936 w 3097"/>
              <a:gd name="T23" fmla="*/ 3308 h 4323"/>
              <a:gd name="T24" fmla="*/ 2048 w 3097"/>
              <a:gd name="T25" fmla="*/ 3079 h 4323"/>
              <a:gd name="T26" fmla="*/ 2105 w 3097"/>
              <a:gd name="T27" fmla="*/ 2833 h 4323"/>
              <a:gd name="T28" fmla="*/ 2100 w 3097"/>
              <a:gd name="T29" fmla="*/ 2565 h 4323"/>
              <a:gd name="T30" fmla="*/ 2007 w 3097"/>
              <a:gd name="T31" fmla="*/ 2331 h 4323"/>
              <a:gd name="T32" fmla="*/ 1834 w 3097"/>
              <a:gd name="T33" fmla="*/ 2184 h 4323"/>
              <a:gd name="T34" fmla="*/ 1597 w 3097"/>
              <a:gd name="T35" fmla="*/ 2133 h 4323"/>
              <a:gd name="T36" fmla="*/ 3058 w 3097"/>
              <a:gd name="T37" fmla="*/ 6 h 4323"/>
              <a:gd name="T38" fmla="*/ 2827 w 3097"/>
              <a:gd name="T39" fmla="*/ 764 h 4323"/>
              <a:gd name="T40" fmla="*/ 2490 w 3097"/>
              <a:gd name="T41" fmla="*/ 789 h 4323"/>
              <a:gd name="T42" fmla="*/ 2058 w 3097"/>
              <a:gd name="T43" fmla="*/ 898 h 4323"/>
              <a:gd name="T44" fmla="*/ 1700 w 3097"/>
              <a:gd name="T45" fmla="*/ 1080 h 4323"/>
              <a:gd name="T46" fmla="*/ 1416 w 3097"/>
              <a:gd name="T47" fmla="*/ 1321 h 4323"/>
              <a:gd name="T48" fmla="*/ 1207 w 3097"/>
              <a:gd name="T49" fmla="*/ 1606 h 4323"/>
              <a:gd name="T50" fmla="*/ 1211 w 3097"/>
              <a:gd name="T51" fmla="*/ 1707 h 4323"/>
              <a:gd name="T52" fmla="*/ 1532 w 3097"/>
              <a:gd name="T53" fmla="*/ 1527 h 4323"/>
              <a:gd name="T54" fmla="*/ 1903 w 3097"/>
              <a:gd name="T55" fmla="*/ 1447 h 4323"/>
              <a:gd name="T56" fmla="*/ 2267 w 3097"/>
              <a:gd name="T57" fmla="*/ 1475 h 4323"/>
              <a:gd name="T58" fmla="*/ 2575 w 3097"/>
              <a:gd name="T59" fmla="*/ 1608 h 4323"/>
              <a:gd name="T60" fmla="*/ 2822 w 3097"/>
              <a:gd name="T61" fmla="*/ 1833 h 4323"/>
              <a:gd name="T62" fmla="*/ 2990 w 3097"/>
              <a:gd name="T63" fmla="*/ 2140 h 4323"/>
              <a:gd name="T64" fmla="*/ 3068 w 3097"/>
              <a:gd name="T65" fmla="*/ 2514 h 4323"/>
              <a:gd name="T66" fmla="*/ 3043 w 3097"/>
              <a:gd name="T67" fmla="*/ 2936 h 4323"/>
              <a:gd name="T68" fmla="*/ 2918 w 3097"/>
              <a:gd name="T69" fmla="*/ 3335 h 4323"/>
              <a:gd name="T70" fmla="*/ 2705 w 3097"/>
              <a:gd name="T71" fmla="*/ 3689 h 4323"/>
              <a:gd name="T72" fmla="*/ 2412 w 3097"/>
              <a:gd name="T73" fmla="*/ 3981 h 4323"/>
              <a:gd name="T74" fmla="*/ 2050 w 3097"/>
              <a:gd name="T75" fmla="*/ 4194 h 4323"/>
              <a:gd name="T76" fmla="*/ 1628 w 3097"/>
              <a:gd name="T77" fmla="*/ 4308 h 4323"/>
              <a:gd name="T78" fmla="*/ 1181 w 3097"/>
              <a:gd name="T79" fmla="*/ 4311 h 4323"/>
              <a:gd name="T80" fmla="*/ 803 w 3097"/>
              <a:gd name="T81" fmla="*/ 4218 h 4323"/>
              <a:gd name="T82" fmla="*/ 499 w 3097"/>
              <a:gd name="T83" fmla="*/ 4044 h 4323"/>
              <a:gd name="T84" fmla="*/ 267 w 3097"/>
              <a:gd name="T85" fmla="*/ 3799 h 4323"/>
              <a:gd name="T86" fmla="*/ 108 w 3097"/>
              <a:gd name="T87" fmla="*/ 3494 h 4323"/>
              <a:gd name="T88" fmla="*/ 19 w 3097"/>
              <a:gd name="T89" fmla="*/ 3143 h 4323"/>
              <a:gd name="T90" fmla="*/ 4 w 3097"/>
              <a:gd name="T91" fmla="*/ 2696 h 4323"/>
              <a:gd name="T92" fmla="*/ 98 w 3097"/>
              <a:gd name="T93" fmla="*/ 2094 h 4323"/>
              <a:gd name="T94" fmla="*/ 300 w 3097"/>
              <a:gd name="T95" fmla="*/ 1551 h 4323"/>
              <a:gd name="T96" fmla="*/ 589 w 3097"/>
              <a:gd name="T97" fmla="*/ 1080 h 4323"/>
              <a:gd name="T98" fmla="*/ 940 w 3097"/>
              <a:gd name="T99" fmla="*/ 699 h 4323"/>
              <a:gd name="T100" fmla="*/ 1383 w 3097"/>
              <a:gd name="T101" fmla="*/ 387 h 4323"/>
              <a:gd name="T102" fmla="*/ 1900 w 3097"/>
              <a:gd name="T103" fmla="*/ 163 h 4323"/>
              <a:gd name="T104" fmla="*/ 2461 w 3097"/>
              <a:gd name="T105" fmla="*/ 35 h 4323"/>
              <a:gd name="T106" fmla="*/ 2870 w 3097"/>
              <a:gd name="T107" fmla="*/ 1 h 4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97" h="4323">
                <a:moveTo>
                  <a:pt x="1597" y="2133"/>
                </a:moveTo>
                <a:lnTo>
                  <a:pt x="1527" y="2137"/>
                </a:lnTo>
                <a:lnTo>
                  <a:pt x="1460" y="2148"/>
                </a:lnTo>
                <a:lnTo>
                  <a:pt x="1395" y="2168"/>
                </a:lnTo>
                <a:lnTo>
                  <a:pt x="1333" y="2194"/>
                </a:lnTo>
                <a:lnTo>
                  <a:pt x="1274" y="2227"/>
                </a:lnTo>
                <a:lnTo>
                  <a:pt x="1218" y="2265"/>
                </a:lnTo>
                <a:lnTo>
                  <a:pt x="1164" y="2309"/>
                </a:lnTo>
                <a:lnTo>
                  <a:pt x="1116" y="2357"/>
                </a:lnTo>
                <a:lnTo>
                  <a:pt x="1070" y="2410"/>
                </a:lnTo>
                <a:lnTo>
                  <a:pt x="1029" y="2467"/>
                </a:lnTo>
                <a:lnTo>
                  <a:pt x="991" y="2526"/>
                </a:lnTo>
                <a:lnTo>
                  <a:pt x="974" y="2559"/>
                </a:lnTo>
                <a:lnTo>
                  <a:pt x="957" y="2595"/>
                </a:lnTo>
                <a:lnTo>
                  <a:pt x="944" y="2631"/>
                </a:lnTo>
                <a:lnTo>
                  <a:pt x="935" y="2667"/>
                </a:lnTo>
                <a:lnTo>
                  <a:pt x="929" y="2702"/>
                </a:lnTo>
                <a:lnTo>
                  <a:pt x="926" y="2732"/>
                </a:lnTo>
                <a:lnTo>
                  <a:pt x="918" y="2793"/>
                </a:lnTo>
                <a:lnTo>
                  <a:pt x="913" y="2850"/>
                </a:lnTo>
                <a:lnTo>
                  <a:pt x="908" y="2904"/>
                </a:lnTo>
                <a:lnTo>
                  <a:pt x="907" y="2958"/>
                </a:lnTo>
                <a:lnTo>
                  <a:pt x="910" y="3024"/>
                </a:lnTo>
                <a:lnTo>
                  <a:pt x="917" y="3089"/>
                </a:lnTo>
                <a:lnTo>
                  <a:pt x="926" y="3151"/>
                </a:lnTo>
                <a:lnTo>
                  <a:pt x="942" y="3211"/>
                </a:lnTo>
                <a:lnTo>
                  <a:pt x="961" y="3269"/>
                </a:lnTo>
                <a:lnTo>
                  <a:pt x="985" y="3321"/>
                </a:lnTo>
                <a:lnTo>
                  <a:pt x="1011" y="3371"/>
                </a:lnTo>
                <a:lnTo>
                  <a:pt x="1043" y="3418"/>
                </a:lnTo>
                <a:lnTo>
                  <a:pt x="1077" y="3460"/>
                </a:lnTo>
                <a:lnTo>
                  <a:pt x="1116" y="3497"/>
                </a:lnTo>
                <a:lnTo>
                  <a:pt x="1157" y="3530"/>
                </a:lnTo>
                <a:lnTo>
                  <a:pt x="1203" y="3557"/>
                </a:lnTo>
                <a:lnTo>
                  <a:pt x="1253" y="3579"/>
                </a:lnTo>
                <a:lnTo>
                  <a:pt x="1307" y="3595"/>
                </a:lnTo>
                <a:lnTo>
                  <a:pt x="1362" y="3605"/>
                </a:lnTo>
                <a:lnTo>
                  <a:pt x="1423" y="3608"/>
                </a:lnTo>
                <a:lnTo>
                  <a:pt x="1489" y="3605"/>
                </a:lnTo>
                <a:lnTo>
                  <a:pt x="1552" y="3594"/>
                </a:lnTo>
                <a:lnTo>
                  <a:pt x="1611" y="3576"/>
                </a:lnTo>
                <a:lnTo>
                  <a:pt x="1668" y="3552"/>
                </a:lnTo>
                <a:lnTo>
                  <a:pt x="1720" y="3523"/>
                </a:lnTo>
                <a:lnTo>
                  <a:pt x="1770" y="3489"/>
                </a:lnTo>
                <a:lnTo>
                  <a:pt x="1817" y="3450"/>
                </a:lnTo>
                <a:lnTo>
                  <a:pt x="1860" y="3406"/>
                </a:lnTo>
                <a:lnTo>
                  <a:pt x="1900" y="3359"/>
                </a:lnTo>
                <a:lnTo>
                  <a:pt x="1936" y="3308"/>
                </a:lnTo>
                <a:lnTo>
                  <a:pt x="1969" y="3254"/>
                </a:lnTo>
                <a:lnTo>
                  <a:pt x="1999" y="3197"/>
                </a:lnTo>
                <a:lnTo>
                  <a:pt x="2025" y="3139"/>
                </a:lnTo>
                <a:lnTo>
                  <a:pt x="2048" y="3079"/>
                </a:lnTo>
                <a:lnTo>
                  <a:pt x="2068" y="3019"/>
                </a:lnTo>
                <a:lnTo>
                  <a:pt x="2083" y="2956"/>
                </a:lnTo>
                <a:lnTo>
                  <a:pt x="2095" y="2895"/>
                </a:lnTo>
                <a:lnTo>
                  <a:pt x="2105" y="2833"/>
                </a:lnTo>
                <a:lnTo>
                  <a:pt x="2111" y="2772"/>
                </a:lnTo>
                <a:lnTo>
                  <a:pt x="2112" y="2713"/>
                </a:lnTo>
                <a:lnTo>
                  <a:pt x="2109" y="2637"/>
                </a:lnTo>
                <a:lnTo>
                  <a:pt x="2100" y="2565"/>
                </a:lnTo>
                <a:lnTo>
                  <a:pt x="2084" y="2498"/>
                </a:lnTo>
                <a:lnTo>
                  <a:pt x="2064" y="2438"/>
                </a:lnTo>
                <a:lnTo>
                  <a:pt x="2037" y="2381"/>
                </a:lnTo>
                <a:lnTo>
                  <a:pt x="2007" y="2331"/>
                </a:lnTo>
                <a:lnTo>
                  <a:pt x="1971" y="2285"/>
                </a:lnTo>
                <a:lnTo>
                  <a:pt x="1929" y="2245"/>
                </a:lnTo>
                <a:lnTo>
                  <a:pt x="1884" y="2212"/>
                </a:lnTo>
                <a:lnTo>
                  <a:pt x="1834" y="2184"/>
                </a:lnTo>
                <a:lnTo>
                  <a:pt x="1780" y="2162"/>
                </a:lnTo>
                <a:lnTo>
                  <a:pt x="1723" y="2146"/>
                </a:lnTo>
                <a:lnTo>
                  <a:pt x="1661" y="2136"/>
                </a:lnTo>
                <a:lnTo>
                  <a:pt x="1597" y="2133"/>
                </a:lnTo>
                <a:close/>
                <a:moveTo>
                  <a:pt x="2923" y="0"/>
                </a:moveTo>
                <a:lnTo>
                  <a:pt x="2971" y="1"/>
                </a:lnTo>
                <a:lnTo>
                  <a:pt x="3017" y="3"/>
                </a:lnTo>
                <a:lnTo>
                  <a:pt x="3058" y="6"/>
                </a:lnTo>
                <a:lnTo>
                  <a:pt x="3097" y="7"/>
                </a:lnTo>
                <a:lnTo>
                  <a:pt x="2956" y="768"/>
                </a:lnTo>
                <a:lnTo>
                  <a:pt x="2894" y="765"/>
                </a:lnTo>
                <a:lnTo>
                  <a:pt x="2827" y="764"/>
                </a:lnTo>
                <a:lnTo>
                  <a:pt x="2759" y="765"/>
                </a:lnTo>
                <a:lnTo>
                  <a:pt x="2686" y="768"/>
                </a:lnTo>
                <a:lnTo>
                  <a:pt x="2607" y="775"/>
                </a:lnTo>
                <a:lnTo>
                  <a:pt x="2490" y="789"/>
                </a:lnTo>
                <a:lnTo>
                  <a:pt x="2375" y="808"/>
                </a:lnTo>
                <a:lnTo>
                  <a:pt x="2264" y="833"/>
                </a:lnTo>
                <a:lnTo>
                  <a:pt x="2159" y="862"/>
                </a:lnTo>
                <a:lnTo>
                  <a:pt x="2058" y="898"/>
                </a:lnTo>
                <a:lnTo>
                  <a:pt x="1961" y="937"/>
                </a:lnTo>
                <a:lnTo>
                  <a:pt x="1870" y="981"/>
                </a:lnTo>
                <a:lnTo>
                  <a:pt x="1783" y="1028"/>
                </a:lnTo>
                <a:lnTo>
                  <a:pt x="1700" y="1080"/>
                </a:lnTo>
                <a:lnTo>
                  <a:pt x="1622" y="1136"/>
                </a:lnTo>
                <a:lnTo>
                  <a:pt x="1549" y="1194"/>
                </a:lnTo>
                <a:lnTo>
                  <a:pt x="1480" y="1256"/>
                </a:lnTo>
                <a:lnTo>
                  <a:pt x="1416" y="1321"/>
                </a:lnTo>
                <a:lnTo>
                  <a:pt x="1357" y="1389"/>
                </a:lnTo>
                <a:lnTo>
                  <a:pt x="1303" y="1460"/>
                </a:lnTo>
                <a:lnTo>
                  <a:pt x="1253" y="1531"/>
                </a:lnTo>
                <a:lnTo>
                  <a:pt x="1207" y="1606"/>
                </a:lnTo>
                <a:lnTo>
                  <a:pt x="1169" y="1682"/>
                </a:lnTo>
                <a:lnTo>
                  <a:pt x="1133" y="1760"/>
                </a:lnTo>
                <a:lnTo>
                  <a:pt x="1140" y="1767"/>
                </a:lnTo>
                <a:lnTo>
                  <a:pt x="1211" y="1707"/>
                </a:lnTo>
                <a:lnTo>
                  <a:pt x="1286" y="1653"/>
                </a:lnTo>
                <a:lnTo>
                  <a:pt x="1365" y="1606"/>
                </a:lnTo>
                <a:lnTo>
                  <a:pt x="1447" y="1563"/>
                </a:lnTo>
                <a:lnTo>
                  <a:pt x="1532" y="1527"/>
                </a:lnTo>
                <a:lnTo>
                  <a:pt x="1621" y="1498"/>
                </a:lnTo>
                <a:lnTo>
                  <a:pt x="1712" y="1475"/>
                </a:lnTo>
                <a:lnTo>
                  <a:pt x="1806" y="1458"/>
                </a:lnTo>
                <a:lnTo>
                  <a:pt x="1903" y="1447"/>
                </a:lnTo>
                <a:lnTo>
                  <a:pt x="2003" y="1444"/>
                </a:lnTo>
                <a:lnTo>
                  <a:pt x="2093" y="1447"/>
                </a:lnTo>
                <a:lnTo>
                  <a:pt x="2181" y="1458"/>
                </a:lnTo>
                <a:lnTo>
                  <a:pt x="2267" y="1475"/>
                </a:lnTo>
                <a:lnTo>
                  <a:pt x="2348" y="1500"/>
                </a:lnTo>
                <a:lnTo>
                  <a:pt x="2427" y="1529"/>
                </a:lnTo>
                <a:lnTo>
                  <a:pt x="2503" y="1566"/>
                </a:lnTo>
                <a:lnTo>
                  <a:pt x="2575" y="1608"/>
                </a:lnTo>
                <a:lnTo>
                  <a:pt x="2643" y="1656"/>
                </a:lnTo>
                <a:lnTo>
                  <a:pt x="2707" y="1710"/>
                </a:lnTo>
                <a:lnTo>
                  <a:pt x="2766" y="1769"/>
                </a:lnTo>
                <a:lnTo>
                  <a:pt x="2822" y="1833"/>
                </a:lnTo>
                <a:lnTo>
                  <a:pt x="2871" y="1904"/>
                </a:lnTo>
                <a:lnTo>
                  <a:pt x="2917" y="1977"/>
                </a:lnTo>
                <a:lnTo>
                  <a:pt x="2956" y="2056"/>
                </a:lnTo>
                <a:lnTo>
                  <a:pt x="2990" y="2140"/>
                </a:lnTo>
                <a:lnTo>
                  <a:pt x="3019" y="2227"/>
                </a:lnTo>
                <a:lnTo>
                  <a:pt x="3042" y="2319"/>
                </a:lnTo>
                <a:lnTo>
                  <a:pt x="3058" y="2414"/>
                </a:lnTo>
                <a:lnTo>
                  <a:pt x="3068" y="2514"/>
                </a:lnTo>
                <a:lnTo>
                  <a:pt x="3072" y="2616"/>
                </a:lnTo>
                <a:lnTo>
                  <a:pt x="3068" y="2724"/>
                </a:lnTo>
                <a:lnTo>
                  <a:pt x="3058" y="2830"/>
                </a:lnTo>
                <a:lnTo>
                  <a:pt x="3043" y="2936"/>
                </a:lnTo>
                <a:lnTo>
                  <a:pt x="3021" y="3039"/>
                </a:lnTo>
                <a:lnTo>
                  <a:pt x="2992" y="3140"/>
                </a:lnTo>
                <a:lnTo>
                  <a:pt x="2959" y="3238"/>
                </a:lnTo>
                <a:lnTo>
                  <a:pt x="2918" y="3335"/>
                </a:lnTo>
                <a:lnTo>
                  <a:pt x="2873" y="3429"/>
                </a:lnTo>
                <a:lnTo>
                  <a:pt x="2822" y="3519"/>
                </a:lnTo>
                <a:lnTo>
                  <a:pt x="2766" y="3606"/>
                </a:lnTo>
                <a:lnTo>
                  <a:pt x="2705" y="3689"/>
                </a:lnTo>
                <a:lnTo>
                  <a:pt x="2639" y="3770"/>
                </a:lnTo>
                <a:lnTo>
                  <a:pt x="2568" y="3844"/>
                </a:lnTo>
                <a:lnTo>
                  <a:pt x="2492" y="3916"/>
                </a:lnTo>
                <a:lnTo>
                  <a:pt x="2412" y="3981"/>
                </a:lnTo>
                <a:lnTo>
                  <a:pt x="2328" y="4044"/>
                </a:lnTo>
                <a:lnTo>
                  <a:pt x="2239" y="4099"/>
                </a:lnTo>
                <a:lnTo>
                  <a:pt x="2147" y="4149"/>
                </a:lnTo>
                <a:lnTo>
                  <a:pt x="2050" y="4194"/>
                </a:lnTo>
                <a:lnTo>
                  <a:pt x="1950" y="4232"/>
                </a:lnTo>
                <a:lnTo>
                  <a:pt x="1845" y="4264"/>
                </a:lnTo>
                <a:lnTo>
                  <a:pt x="1738" y="4290"/>
                </a:lnTo>
                <a:lnTo>
                  <a:pt x="1628" y="4308"/>
                </a:lnTo>
                <a:lnTo>
                  <a:pt x="1514" y="4319"/>
                </a:lnTo>
                <a:lnTo>
                  <a:pt x="1397" y="4323"/>
                </a:lnTo>
                <a:lnTo>
                  <a:pt x="1286" y="4320"/>
                </a:lnTo>
                <a:lnTo>
                  <a:pt x="1181" y="4311"/>
                </a:lnTo>
                <a:lnTo>
                  <a:pt x="1080" y="4295"/>
                </a:lnTo>
                <a:lnTo>
                  <a:pt x="983" y="4276"/>
                </a:lnTo>
                <a:lnTo>
                  <a:pt x="891" y="4250"/>
                </a:lnTo>
                <a:lnTo>
                  <a:pt x="803" y="4218"/>
                </a:lnTo>
                <a:lnTo>
                  <a:pt x="720" y="4182"/>
                </a:lnTo>
                <a:lnTo>
                  <a:pt x="642" y="4140"/>
                </a:lnTo>
                <a:lnTo>
                  <a:pt x="568" y="4095"/>
                </a:lnTo>
                <a:lnTo>
                  <a:pt x="499" y="4044"/>
                </a:lnTo>
                <a:lnTo>
                  <a:pt x="434" y="3988"/>
                </a:lnTo>
                <a:lnTo>
                  <a:pt x="375" y="3929"/>
                </a:lnTo>
                <a:lnTo>
                  <a:pt x="318" y="3865"/>
                </a:lnTo>
                <a:lnTo>
                  <a:pt x="267" y="3799"/>
                </a:lnTo>
                <a:lnTo>
                  <a:pt x="221" y="3728"/>
                </a:lnTo>
                <a:lnTo>
                  <a:pt x="178" y="3653"/>
                </a:lnTo>
                <a:lnTo>
                  <a:pt x="141" y="3576"/>
                </a:lnTo>
                <a:lnTo>
                  <a:pt x="108" y="3494"/>
                </a:lnTo>
                <a:lnTo>
                  <a:pt x="79" y="3410"/>
                </a:lnTo>
                <a:lnTo>
                  <a:pt x="55" y="3324"/>
                </a:lnTo>
                <a:lnTo>
                  <a:pt x="34" y="3234"/>
                </a:lnTo>
                <a:lnTo>
                  <a:pt x="19" y="3143"/>
                </a:lnTo>
                <a:lnTo>
                  <a:pt x="8" y="3049"/>
                </a:lnTo>
                <a:lnTo>
                  <a:pt x="1" y="2952"/>
                </a:lnTo>
                <a:lnTo>
                  <a:pt x="0" y="2854"/>
                </a:lnTo>
                <a:lnTo>
                  <a:pt x="4" y="2696"/>
                </a:lnTo>
                <a:lnTo>
                  <a:pt x="16" y="2541"/>
                </a:lnTo>
                <a:lnTo>
                  <a:pt x="36" y="2389"/>
                </a:lnTo>
                <a:lnTo>
                  <a:pt x="63" y="2241"/>
                </a:lnTo>
                <a:lnTo>
                  <a:pt x="98" y="2094"/>
                </a:lnTo>
                <a:lnTo>
                  <a:pt x="139" y="1953"/>
                </a:lnTo>
                <a:lnTo>
                  <a:pt x="188" y="1815"/>
                </a:lnTo>
                <a:lnTo>
                  <a:pt x="240" y="1681"/>
                </a:lnTo>
                <a:lnTo>
                  <a:pt x="300" y="1551"/>
                </a:lnTo>
                <a:lnTo>
                  <a:pt x="365" y="1426"/>
                </a:lnTo>
                <a:lnTo>
                  <a:pt x="435" y="1306"/>
                </a:lnTo>
                <a:lnTo>
                  <a:pt x="510" y="1190"/>
                </a:lnTo>
                <a:lnTo>
                  <a:pt x="589" y="1080"/>
                </a:lnTo>
                <a:lnTo>
                  <a:pt x="672" y="977"/>
                </a:lnTo>
                <a:lnTo>
                  <a:pt x="758" y="877"/>
                </a:lnTo>
                <a:lnTo>
                  <a:pt x="848" y="786"/>
                </a:lnTo>
                <a:lnTo>
                  <a:pt x="940" y="699"/>
                </a:lnTo>
                <a:lnTo>
                  <a:pt x="1036" y="620"/>
                </a:lnTo>
                <a:lnTo>
                  <a:pt x="1148" y="537"/>
                </a:lnTo>
                <a:lnTo>
                  <a:pt x="1263" y="459"/>
                </a:lnTo>
                <a:lnTo>
                  <a:pt x="1383" y="387"/>
                </a:lnTo>
                <a:lnTo>
                  <a:pt x="1507" y="322"/>
                </a:lnTo>
                <a:lnTo>
                  <a:pt x="1635" y="263"/>
                </a:lnTo>
                <a:lnTo>
                  <a:pt x="1766" y="210"/>
                </a:lnTo>
                <a:lnTo>
                  <a:pt x="1900" y="163"/>
                </a:lnTo>
                <a:lnTo>
                  <a:pt x="2037" y="122"/>
                </a:lnTo>
                <a:lnTo>
                  <a:pt x="2176" y="87"/>
                </a:lnTo>
                <a:lnTo>
                  <a:pt x="2317" y="58"/>
                </a:lnTo>
                <a:lnTo>
                  <a:pt x="2461" y="35"/>
                </a:lnTo>
                <a:lnTo>
                  <a:pt x="2604" y="18"/>
                </a:lnTo>
                <a:lnTo>
                  <a:pt x="2750" y="7"/>
                </a:lnTo>
                <a:lnTo>
                  <a:pt x="2813" y="3"/>
                </a:lnTo>
                <a:lnTo>
                  <a:pt x="2870" y="1"/>
                </a:lnTo>
                <a:lnTo>
                  <a:pt x="292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81B887CE-229C-4231-8C5D-2BB05947387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340781" y="-455355"/>
            <a:ext cx="9186057" cy="1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ru-RU" sz="3599"/>
          </a:p>
        </p:txBody>
      </p:sp>
      <p:cxnSp>
        <p:nvCxnSpPr>
          <p:cNvPr id="8" name="Прямая соединительная линия 22">
            <a:extLst>
              <a:ext uri="{FF2B5EF4-FFF2-40B4-BE49-F238E27FC236}">
                <a16:creationId xmlns:a16="http://schemas.microsoft.com/office/drawing/2014/main" xmlns="" id="{AB2B6E1D-84BC-49F8-801E-3C8B4F0E4437}"/>
              </a:ext>
            </a:extLst>
          </p:cNvPr>
          <p:cNvCxnSpPr>
            <a:cxnSpLocks/>
          </p:cNvCxnSpPr>
          <p:nvPr userDrawn="1"/>
        </p:nvCxnSpPr>
        <p:spPr>
          <a:xfrm>
            <a:off x="13529850" y="6429148"/>
            <a:ext cx="0" cy="3538405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7347799-7875-49EB-A8BA-8B0BBC449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6168" y="4326904"/>
            <a:ext cx="12528550" cy="203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11997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7EF79B0-9CFB-4256-BAC0-7F66DD30FF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0384" y="6401559"/>
            <a:ext cx="10483850" cy="217700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algn="l" defTabSz="457200" rtl="0" eaLnBrk="1" latinLnBrk="0" hangingPunct="1">
              <a:defRPr lang="zh-CN" altLang="en-US" sz="6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Light" panose="02000000000000000000" pitchFamily="2" charset="0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6A8BD876-42E0-4A83-933B-297FA9860B47}"/>
              </a:ext>
            </a:extLst>
          </p:cNvPr>
          <p:cNvSpPr>
            <a:spLocks/>
          </p:cNvSpPr>
          <p:nvPr userDrawn="1"/>
        </p:nvSpPr>
        <p:spPr bwMode="auto">
          <a:xfrm>
            <a:off x="-1" y="-84139"/>
            <a:ext cx="6140491" cy="13805843"/>
          </a:xfrm>
          <a:custGeom>
            <a:avLst/>
            <a:gdLst>
              <a:gd name="T0" fmla="*/ 0 w 1945"/>
              <a:gd name="T1" fmla="*/ 0 h 4373"/>
              <a:gd name="T2" fmla="*/ 1945 w 1945"/>
              <a:gd name="T3" fmla="*/ 0 h 4373"/>
              <a:gd name="T4" fmla="*/ 727 w 1945"/>
              <a:gd name="T5" fmla="*/ 4373 h 4373"/>
              <a:gd name="T6" fmla="*/ 0 w 1945"/>
              <a:gd name="T7" fmla="*/ 4373 h 4373"/>
              <a:gd name="T8" fmla="*/ 0 w 1945"/>
              <a:gd name="T9" fmla="*/ 0 h 4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5" h="4373">
                <a:moveTo>
                  <a:pt x="0" y="0"/>
                </a:moveTo>
                <a:lnTo>
                  <a:pt x="1945" y="0"/>
                </a:lnTo>
                <a:lnTo>
                  <a:pt x="727" y="4373"/>
                </a:lnTo>
                <a:lnTo>
                  <a:pt x="0" y="437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xmlns="" id="{94C29804-BF5B-49B7-8376-C7B269552573}"/>
              </a:ext>
            </a:extLst>
          </p:cNvPr>
          <p:cNvSpPr>
            <a:spLocks/>
          </p:cNvSpPr>
          <p:nvPr userDrawn="1"/>
        </p:nvSpPr>
        <p:spPr bwMode="auto">
          <a:xfrm>
            <a:off x="-1" y="-84139"/>
            <a:ext cx="5644831" cy="13805843"/>
          </a:xfrm>
          <a:custGeom>
            <a:avLst/>
            <a:gdLst>
              <a:gd name="T0" fmla="*/ 0 w 1788"/>
              <a:gd name="T1" fmla="*/ 0 h 4373"/>
              <a:gd name="T2" fmla="*/ 1788 w 1788"/>
              <a:gd name="T3" fmla="*/ 0 h 4373"/>
              <a:gd name="T4" fmla="*/ 559 w 1788"/>
              <a:gd name="T5" fmla="*/ 4373 h 4373"/>
              <a:gd name="T6" fmla="*/ 0 w 1788"/>
              <a:gd name="T7" fmla="*/ 4373 h 4373"/>
              <a:gd name="T8" fmla="*/ 0 w 1788"/>
              <a:gd name="T9" fmla="*/ 0 h 4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8" h="4373">
                <a:moveTo>
                  <a:pt x="0" y="0"/>
                </a:moveTo>
                <a:lnTo>
                  <a:pt x="1788" y="0"/>
                </a:lnTo>
                <a:lnTo>
                  <a:pt x="559" y="4373"/>
                </a:lnTo>
                <a:lnTo>
                  <a:pt x="0" y="437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4993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0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1" r:id="rId10"/>
    <p:sldLayoutId id="2147483683" r:id="rId11"/>
    <p:sldLayoutId id="2147483684" r:id="rId12"/>
    <p:sldLayoutId id="2147483675" r:id="rId13"/>
    <p:sldLayoutId id="2147483686" r:id="rId14"/>
  </p:sldLayoutIdLst>
  <p:transition>
    <p:fade/>
  </p:transition>
  <p:txStyles>
    <p:titleStyle>
      <a:lvl1pPr algn="l" defTabSz="182840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02" indent="-457102" algn="l" defTabSz="182840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302" indent="-457102" algn="l" defTabSz="18284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504" indent="-457102" algn="l" defTabSz="18284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707" indent="-457102" algn="l" defTabSz="18284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907" indent="-457102" algn="l" defTabSz="18284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8111" indent="-457102" algn="l" defTabSz="18284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311" indent="-457102" algn="l" defTabSz="18284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513" indent="-457102" algn="l" defTabSz="18284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716" indent="-457102" algn="l" defTabSz="18284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201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403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606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808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1009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210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412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614" algn="l" defTabSz="182840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0B447128-4F9B-4B8B-A5D2-A501A1CF9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/>
              <a:t>基于知识图谱的建模数据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0" algn="ctr">
              <a:lnSpc>
                <a:spcPct val="150000"/>
              </a:lnSpc>
            </a:pPr>
            <a:r>
              <a:rPr lang="zh-CN" altLang="en-US" sz="3600" dirty="0" smtClean="0"/>
              <a:t>作者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 葛帅琦</a:t>
            </a:r>
            <a:r>
              <a:rPr lang="en-US" altLang="zh-CN" sz="3600" dirty="0" smtClean="0"/>
              <a:t>	</a:t>
            </a:r>
            <a:r>
              <a:rPr lang="zh-CN" altLang="en-US" sz="3600" dirty="0" smtClean="0"/>
              <a:t>指导老师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 李莹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1979385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715" y="5417820"/>
            <a:ext cx="1885950" cy="137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65" y="2340610"/>
            <a:ext cx="1143000" cy="1117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7495" y="6847840"/>
            <a:ext cx="1435100" cy="3860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1945" y="6032500"/>
            <a:ext cx="1384300" cy="5232400"/>
          </a:xfrm>
          <a:prstGeom prst="rect">
            <a:avLst/>
          </a:prstGeom>
        </p:spPr>
      </p:pic>
      <p:grpSp>
        <p:nvGrpSpPr>
          <p:cNvPr id="43" name="组 42"/>
          <p:cNvGrpSpPr/>
          <p:nvPr/>
        </p:nvGrpSpPr>
        <p:grpSpPr>
          <a:xfrm>
            <a:off x="8373423" y="7854891"/>
            <a:ext cx="2269818" cy="2054225"/>
            <a:chOff x="8593296" y="7638415"/>
            <a:chExt cx="2382203" cy="22796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40165" y="7965440"/>
              <a:ext cx="1651000" cy="162560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8593296" y="7638415"/>
              <a:ext cx="2382203" cy="2279650"/>
            </a:xfrm>
            <a:prstGeom prst="rect">
              <a:avLst/>
            </a:prstGeom>
            <a:noFill/>
            <a:ln w="38100">
              <a:solidFill>
                <a:srgbClr val="8D8A8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16588422" y="5733849"/>
            <a:ext cx="1871345" cy="5827696"/>
          </a:xfrm>
          <a:prstGeom prst="rect">
            <a:avLst/>
          </a:prstGeom>
          <a:noFill/>
          <a:ln w="38100">
            <a:solidFill>
              <a:srgbClr val="8D8A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872244" y="6583111"/>
            <a:ext cx="1645602" cy="4390257"/>
          </a:xfrm>
          <a:prstGeom prst="rect">
            <a:avLst/>
          </a:prstGeom>
          <a:noFill/>
          <a:ln w="38100">
            <a:solidFill>
              <a:srgbClr val="8D8A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3" name="组 32"/>
          <p:cNvGrpSpPr/>
          <p:nvPr/>
        </p:nvGrpSpPr>
        <p:grpSpPr>
          <a:xfrm>
            <a:off x="20530343" y="2340610"/>
            <a:ext cx="1679952" cy="2716530"/>
            <a:chOff x="20530343" y="2340610"/>
            <a:chExt cx="1679952" cy="271653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35595" y="2504440"/>
              <a:ext cx="1333500" cy="2451100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20530343" y="2340610"/>
              <a:ext cx="1679952" cy="2716530"/>
            </a:xfrm>
            <a:prstGeom prst="rect">
              <a:avLst/>
            </a:prstGeom>
            <a:noFill/>
            <a:ln w="38100">
              <a:solidFill>
                <a:srgbClr val="8D8A8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20530343" y="6165474"/>
            <a:ext cx="1679952" cy="2716530"/>
            <a:chOff x="20530343" y="6272647"/>
            <a:chExt cx="1679952" cy="271653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35595" y="6415522"/>
              <a:ext cx="1333500" cy="2451100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0530343" y="6272647"/>
              <a:ext cx="1679952" cy="2716530"/>
            </a:xfrm>
            <a:prstGeom prst="rect">
              <a:avLst/>
            </a:prstGeom>
            <a:noFill/>
            <a:ln w="38100">
              <a:solidFill>
                <a:srgbClr val="8D8A8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20530343" y="9990337"/>
            <a:ext cx="1679952" cy="2716530"/>
            <a:chOff x="20530343" y="9990337"/>
            <a:chExt cx="1679952" cy="271653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35595" y="10193772"/>
              <a:ext cx="1333500" cy="245110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20530343" y="9990337"/>
              <a:ext cx="1679952" cy="2716530"/>
            </a:xfrm>
            <a:prstGeom prst="rect">
              <a:avLst/>
            </a:prstGeom>
            <a:noFill/>
            <a:ln w="38100">
              <a:solidFill>
                <a:srgbClr val="8D8A8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085284" y="68923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用户</a:t>
            </a:r>
            <a:endParaRPr kumimoji="1"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95934" y="8219439"/>
            <a:ext cx="914400" cy="11176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27189" y="8219439"/>
            <a:ext cx="914400" cy="11176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524013" y="3698875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dirty="0" smtClean="0"/>
              <a:t>本地域名系统</a:t>
            </a:r>
            <a:endParaRPr kumimoji="1" lang="en-US" altLang="zh-CN" sz="2800" dirty="0" smtClean="0"/>
          </a:p>
          <a:p>
            <a:pPr algn="ctr"/>
            <a:r>
              <a:rPr kumimoji="1" lang="en-US" altLang="zh-CN" sz="2800" dirty="0" smtClean="0"/>
              <a:t>(Local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DNS)</a:t>
            </a:r>
            <a:endParaRPr kumimoji="1" lang="zh-CN" altLang="en-US" dirty="0"/>
          </a:p>
        </p:txBody>
      </p:sp>
      <p:grpSp>
        <p:nvGrpSpPr>
          <p:cNvPr id="41" name="组 40"/>
          <p:cNvGrpSpPr/>
          <p:nvPr/>
        </p:nvGrpSpPr>
        <p:grpSpPr>
          <a:xfrm>
            <a:off x="12872244" y="1962545"/>
            <a:ext cx="2497494" cy="3536989"/>
            <a:chOff x="12149931" y="2070100"/>
            <a:chExt cx="2497494" cy="3536989"/>
          </a:xfrm>
        </p:grpSpPr>
        <p:grpSp>
          <p:nvGrpSpPr>
            <p:cNvPr id="40" name="组 39"/>
            <p:cNvGrpSpPr/>
            <p:nvPr/>
          </p:nvGrpSpPr>
          <p:grpSpPr>
            <a:xfrm>
              <a:off x="12149931" y="2070100"/>
              <a:ext cx="2382203" cy="2279650"/>
              <a:chOff x="12149931" y="2070100"/>
              <a:chExt cx="2382203" cy="227965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42495" y="2340610"/>
                <a:ext cx="2070100" cy="1790700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12149931" y="2070100"/>
                <a:ext cx="2382203" cy="2279650"/>
              </a:xfrm>
              <a:prstGeom prst="rect">
                <a:avLst/>
              </a:prstGeom>
              <a:noFill/>
              <a:ln w="38100">
                <a:solidFill>
                  <a:srgbClr val="8D8A8B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2308323" y="4652982"/>
              <a:ext cx="233910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800" dirty="0" smtClean="0"/>
                <a:t>全球域名系统</a:t>
              </a:r>
              <a:endParaRPr kumimoji="1" lang="en-US" altLang="zh-CN" sz="2800" dirty="0" smtClean="0"/>
            </a:p>
            <a:p>
              <a:pPr algn="ctr"/>
              <a:r>
                <a:rPr kumimoji="1" lang="en-US" altLang="zh-CN" sz="2800" dirty="0" smtClean="0"/>
                <a:t>(Global</a:t>
              </a:r>
              <a:r>
                <a:rPr kumimoji="1" lang="zh-CN" altLang="en-US" sz="2800" dirty="0" smtClean="0"/>
                <a:t> </a:t>
              </a:r>
              <a:r>
                <a:rPr kumimoji="1" lang="en-US" altLang="zh-CN" sz="2800" dirty="0" smtClean="0"/>
                <a:t>DNS)</a:t>
              </a:r>
              <a:endParaRPr kumimoji="1" lang="zh-CN" altLang="en-US" dirty="0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555778" y="10441199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dirty="0" smtClean="0"/>
              <a:t>负载均衡器</a:t>
            </a:r>
            <a:endParaRPr kumimoji="1" lang="en-US" altLang="zh-CN" sz="2800" dirty="0" smtClean="0"/>
          </a:p>
          <a:p>
            <a:pPr algn="ctr"/>
            <a:r>
              <a:rPr kumimoji="1" lang="en-US" altLang="zh-CN" sz="2800" dirty="0" smtClean="0"/>
              <a:t>(LVS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/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TGW)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2377414" y="11206096"/>
            <a:ext cx="25599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dirty="0" smtClean="0"/>
              <a:t>接入层</a:t>
            </a:r>
            <a:endParaRPr kumimoji="1" lang="en-US" altLang="zh-CN" sz="2800" dirty="0" smtClean="0"/>
          </a:p>
          <a:p>
            <a:pPr algn="ctr"/>
            <a:r>
              <a:rPr kumimoji="1" lang="en-US" altLang="zh-CN" sz="2800" dirty="0" smtClean="0"/>
              <a:t>(Interface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Layer)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6468801" y="11860196"/>
            <a:ext cx="2253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dirty="0" smtClean="0"/>
              <a:t>逻辑层</a:t>
            </a:r>
            <a:endParaRPr kumimoji="1" lang="en-US" altLang="zh-CN" sz="2800" dirty="0" smtClean="0"/>
          </a:p>
          <a:p>
            <a:pPr algn="ctr"/>
            <a:r>
              <a:rPr kumimoji="1" lang="en-US" altLang="zh-CN" sz="2800" dirty="0" smtClean="0"/>
              <a:t>(Logical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Layer)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9824112" y="12706867"/>
            <a:ext cx="3150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dirty="0" smtClean="0"/>
              <a:t>存储层</a:t>
            </a:r>
            <a:r>
              <a:rPr kumimoji="1" lang="zh-CN" altLang="en-US" sz="2800" dirty="0"/>
              <a:t>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图数据库</a:t>
            </a:r>
            <a:endParaRPr kumimoji="1" lang="en-US" altLang="zh-CN" sz="2800" dirty="0" smtClean="0"/>
          </a:p>
          <a:p>
            <a:pPr algn="ctr"/>
            <a:r>
              <a:rPr kumimoji="1" lang="en-US" altLang="zh-CN" sz="2800" dirty="0" smtClean="0"/>
              <a:t>(Storage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Layer)</a:t>
            </a:r>
            <a:endParaRPr kumimoji="1" lang="zh-CN" altLang="en-US" dirty="0"/>
          </a:p>
        </p:txBody>
      </p:sp>
      <p:sp>
        <p:nvSpPr>
          <p:cNvPr id="36" name="上下箭头 35"/>
          <p:cNvSpPr/>
          <p:nvPr/>
        </p:nvSpPr>
        <p:spPr>
          <a:xfrm>
            <a:off x="21015809" y="8983119"/>
            <a:ext cx="573071" cy="883852"/>
          </a:xfrm>
          <a:prstGeom prst="upDownArrow">
            <a:avLst/>
          </a:prstGeom>
          <a:noFill/>
          <a:ln>
            <a:solidFill>
              <a:srgbClr val="E0192F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21015809" y="5212022"/>
            <a:ext cx="573071" cy="883852"/>
          </a:xfrm>
          <a:prstGeom prst="upDownArrow">
            <a:avLst/>
          </a:prstGeom>
          <a:noFill/>
          <a:ln>
            <a:solidFill>
              <a:srgbClr val="E0192F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0919" y="2677161"/>
            <a:ext cx="2674733" cy="237997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29729" y="2717165"/>
            <a:ext cx="2107267" cy="65468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48492" y="7141413"/>
            <a:ext cx="1919066" cy="323607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34862" y="7564620"/>
            <a:ext cx="1705027" cy="177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92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7821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1186</TotalTime>
  <Words>56</Words>
  <Application>Microsoft Macintosh PowerPoint</Application>
  <PresentationFormat>自定义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Calibri</vt:lpstr>
      <vt:lpstr>Calibri Light</vt:lpstr>
      <vt:lpstr>Century Gothic</vt:lpstr>
      <vt:lpstr>Helvetica</vt:lpstr>
      <vt:lpstr>Mangal</vt:lpstr>
      <vt:lpstr>Roboto Light</vt:lpstr>
      <vt:lpstr>等线</vt:lpstr>
      <vt:lpstr>Arial</vt:lpstr>
      <vt:lpstr>Office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ZJUNIX</dc:title>
  <dc:creator/>
  <cp:lastModifiedBy>葛 帅琦</cp:lastModifiedBy>
  <cp:revision>667</cp:revision>
  <dcterms:created xsi:type="dcterms:W3CDTF">2016-03-24T21:47:09Z</dcterms:created>
  <dcterms:modified xsi:type="dcterms:W3CDTF">2019-02-23T14:58:14Z</dcterms:modified>
</cp:coreProperties>
</file>