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/>
    <p:restoredTop sz="94653"/>
  </p:normalViewPr>
  <p:slideViewPr>
    <p:cSldViewPr snapToGrid="0" snapToObjects="1">
      <p:cViewPr>
        <p:scale>
          <a:sx n="230" d="100"/>
          <a:sy n="230" d="100"/>
        </p:scale>
        <p:origin x="-4016" y="-1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5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7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B169-0EE9-0446-AF72-3BE155F4DA02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179A-F4A3-7342-B12E-64DC6DDB6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01744" y="3496620"/>
            <a:ext cx="2241906" cy="9564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Execution</a:t>
            </a:r>
            <a:br>
              <a:rPr lang="en-US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Infrastructure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01744" y="2394627"/>
            <a:ext cx="2241906" cy="9564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Analytics Infrastructure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01744" y="1288236"/>
            <a:ext cx="2241906" cy="956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Data Science</a:t>
            </a: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Tools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868" y="1756150"/>
            <a:ext cx="595752" cy="2216791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50000"/>
                </a:schemeClr>
              </a:gs>
              <a:gs pos="35000">
                <a:schemeClr val="accent4">
                  <a:tint val="37000"/>
                  <a:satMod val="300000"/>
                  <a:alpha val="80000"/>
                </a:schemeClr>
              </a:gs>
              <a:gs pos="100000">
                <a:schemeClr val="accent4">
                  <a:tint val="15000"/>
                  <a:satMod val="350000"/>
                  <a:alpha val="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Company>University of Maryland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Lin</dc:creator>
  <cp:lastModifiedBy>Jimmy Lin</cp:lastModifiedBy>
  <cp:revision>18</cp:revision>
  <cp:lastPrinted>2017-12-25T15:11:41Z</cp:lastPrinted>
  <dcterms:created xsi:type="dcterms:W3CDTF">2015-12-01T15:00:41Z</dcterms:created>
  <dcterms:modified xsi:type="dcterms:W3CDTF">2017-12-25T15:29:22Z</dcterms:modified>
</cp:coreProperties>
</file>