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B5498C-3646-40A4-9BDD-27736730A353}" v="2" dt="2021-05-24T17:21:32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azaki, Yasutaka" userId="4edb1ed0-0500-4e29-b94b-2cc919f24653" providerId="ADAL" clId="{FDB5498C-3646-40A4-9BDD-27736730A353}"/>
    <pc:docChg chg="undo custSel modSld">
      <pc:chgData name="Narazaki, Yasutaka" userId="4edb1ed0-0500-4e29-b94b-2cc919f24653" providerId="ADAL" clId="{FDB5498C-3646-40A4-9BDD-27736730A353}" dt="2021-05-25T00:23:11.405" v="360" actId="1035"/>
      <pc:docMkLst>
        <pc:docMk/>
      </pc:docMkLst>
      <pc:sldChg chg="addSp modSp mod">
        <pc:chgData name="Narazaki, Yasutaka" userId="4edb1ed0-0500-4e29-b94b-2cc919f24653" providerId="ADAL" clId="{FDB5498C-3646-40A4-9BDD-27736730A353}" dt="2021-05-25T00:23:11.405" v="360" actId="1035"/>
        <pc:sldMkLst>
          <pc:docMk/>
          <pc:sldMk cId="754053003" sldId="256"/>
        </pc:sldMkLst>
        <pc:spChg chg="mod">
          <ac:chgData name="Narazaki, Yasutaka" userId="4edb1ed0-0500-4e29-b94b-2cc919f24653" providerId="ADAL" clId="{FDB5498C-3646-40A4-9BDD-27736730A353}" dt="2021-05-24T17:20:53.662" v="101" actId="20577"/>
          <ac:spMkLst>
            <pc:docMk/>
            <pc:sldMk cId="754053003" sldId="256"/>
            <ac:spMk id="5" creationId="{62333BCA-56ED-47C9-91D6-DF528129BBE7}"/>
          </ac:spMkLst>
        </pc:spChg>
        <pc:spChg chg="add mod">
          <ac:chgData name="Narazaki, Yasutaka" userId="4edb1ed0-0500-4e29-b94b-2cc919f24653" providerId="ADAL" clId="{FDB5498C-3646-40A4-9BDD-27736730A353}" dt="2021-05-24T17:16:54.254" v="21" actId="1076"/>
          <ac:spMkLst>
            <pc:docMk/>
            <pc:sldMk cId="754053003" sldId="256"/>
            <ac:spMk id="10" creationId="{AA4791CD-CBC7-4B71-A603-D158887E4EB5}"/>
          </ac:spMkLst>
        </pc:spChg>
        <pc:spChg chg="add mod">
          <ac:chgData name="Narazaki, Yasutaka" userId="4edb1ed0-0500-4e29-b94b-2cc919f24653" providerId="ADAL" clId="{FDB5498C-3646-40A4-9BDD-27736730A353}" dt="2021-05-24T17:17:06.941" v="31" actId="14100"/>
          <ac:spMkLst>
            <pc:docMk/>
            <pc:sldMk cId="754053003" sldId="256"/>
            <ac:spMk id="11" creationId="{B1AE65F3-2B73-45E4-A96E-C116713DB88D}"/>
          </ac:spMkLst>
        </pc:spChg>
        <pc:spChg chg="add mod">
          <ac:chgData name="Narazaki, Yasutaka" userId="4edb1ed0-0500-4e29-b94b-2cc919f24653" providerId="ADAL" clId="{FDB5498C-3646-40A4-9BDD-27736730A353}" dt="2021-05-25T00:21:42.579" v="309" actId="1076"/>
          <ac:spMkLst>
            <pc:docMk/>
            <pc:sldMk cId="754053003" sldId="256"/>
            <ac:spMk id="13" creationId="{45846495-DE76-45A1-9B70-F5215171F320}"/>
          </ac:spMkLst>
        </pc:spChg>
        <pc:spChg chg="add mod">
          <ac:chgData name="Narazaki, Yasutaka" userId="4edb1ed0-0500-4e29-b94b-2cc919f24653" providerId="ADAL" clId="{FDB5498C-3646-40A4-9BDD-27736730A353}" dt="2021-05-25T00:23:11.405" v="360" actId="1035"/>
          <ac:spMkLst>
            <pc:docMk/>
            <pc:sldMk cId="754053003" sldId="256"/>
            <ac:spMk id="14" creationId="{B86857A8-A860-46EC-BE35-1292FB8DD459}"/>
          </ac:spMkLst>
        </pc:spChg>
        <pc:grpChg chg="mod">
          <ac:chgData name="Narazaki, Yasutaka" userId="4edb1ed0-0500-4e29-b94b-2cc919f24653" providerId="ADAL" clId="{FDB5498C-3646-40A4-9BDD-27736730A353}" dt="2021-05-24T17:17:22.252" v="41" actId="1076"/>
          <ac:grpSpMkLst>
            <pc:docMk/>
            <pc:sldMk cId="754053003" sldId="256"/>
            <ac:grpSpMk id="8" creationId="{0B633EAC-6ED8-4937-8E44-EA6BB60C5D9C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C986-D2A4-4FA4-8316-CFA48272B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24479-9593-4423-B849-1F8ED08C2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90FF9-F361-4DE8-BA73-25724D796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99BB-A833-48F2-84AF-6C22004E8FE7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A94F2-5AFD-41D2-8660-8CFA9A1F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DF9BD-EA09-4CD0-A8AB-CBE83646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FA7E-6A54-4BE4-A240-E08A46729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9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8343-100C-4E60-BF4C-93A30B13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249F3-024F-4842-B5C0-F1E749220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DBDF7-6D18-4889-B5D9-616B9C63E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99BB-A833-48F2-84AF-6C22004E8FE7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A6929-2BAC-49FA-B684-A3C52C6D6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A8F0A-A4B4-424D-A4D7-67EE6B17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FA7E-6A54-4BE4-A240-E08A46729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14D39E-F98D-4E60-B512-8A90BE34C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CD53F-20D0-4044-8818-14442F620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B9BF3-6FA2-4BD1-9E43-0B6E9E99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99BB-A833-48F2-84AF-6C22004E8FE7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22D3B-91F8-4989-BB7B-C753A89C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DAFBB-8331-4B01-B8D1-F9F1C198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FA7E-6A54-4BE4-A240-E08A46729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7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790A-F294-448B-9C4D-E02B5E83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6104B-DDBB-46CE-8AF4-FF936DEAC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DB21F-2BA0-41F6-B361-DB1EBBA8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99BB-A833-48F2-84AF-6C22004E8FE7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7AEB1-952C-443F-A7FB-FB0DD188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BE42D-194F-4682-961E-96626342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FA7E-6A54-4BE4-A240-E08A46729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8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CEA5-7C05-4D25-8AA4-1C5CEA1C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B70F7-DE79-4F2F-9B40-423F660DC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5890-0A7C-4AC2-BA71-2400EA9B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99BB-A833-48F2-84AF-6C22004E8FE7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4DCF0-95AB-4C84-BCF9-2C86F3ED2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086BC-0C1B-4B54-967F-DB65E32FE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FA7E-6A54-4BE4-A240-E08A46729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6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C4A7-0F37-44D1-9128-D0ED37D1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53A64-0D0D-463A-862D-DD0F54882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DF125-1F24-4145-87EF-9D5009715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22272-8692-4438-9EFF-E371D03C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99BB-A833-48F2-84AF-6C22004E8FE7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7673E-08BD-4DC9-BDD0-E146EE2B6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6D584-FDE7-4420-8CF1-EABE6AD3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FA7E-6A54-4BE4-A240-E08A46729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8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6573-7C12-44DD-B53A-0D4336038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FD45F-2504-45F9-8CF7-5446F7B5F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94EF9-4742-4850-B738-00120ECC7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5EEDA3-4FC1-4C88-9BEB-55E8945A3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FA2A05-5345-4D8D-BB6A-338FDD2C3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6EDA2-91E4-469F-AA80-A85FF4A41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99BB-A833-48F2-84AF-6C22004E8FE7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CF694E-C781-40CA-A635-11D83DB9F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3200C8-65BE-4B86-8187-6DF59BBC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FA7E-6A54-4BE4-A240-E08A46729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8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FA72-B22B-4E92-8D49-EC02BB3E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C5068B-931E-4722-894C-B951F491E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99BB-A833-48F2-84AF-6C22004E8FE7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381F3-8098-4F7E-8F75-A08FC19CE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8D61B-B8B5-44B5-834F-959A9FCB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FA7E-6A54-4BE4-A240-E08A46729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3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4B0614-BDE0-47AE-863B-F11D686E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99BB-A833-48F2-84AF-6C22004E8FE7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83BD8-55DE-426E-87BE-FE630BFB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EA309-FB9D-44BC-861A-428F8C10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FA7E-6A54-4BE4-A240-E08A46729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9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D0838-12B8-4980-8A88-59B27BC8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287AD-4C98-404D-A91E-03677AA52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4613C-4AE0-4785-865B-07B9CE4E4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46CC4-B39C-4A8F-A4DE-4543F560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99BB-A833-48F2-84AF-6C22004E8FE7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AE2D-3999-4AC8-AAD2-CEEFA7E9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A31F2-99A5-47A5-B76C-B45D9668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FA7E-6A54-4BE4-A240-E08A46729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F2BD-E3C1-4638-B36C-534BA098A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0CA234-15CD-4206-BD22-5AEF5AD0E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7063C-9DC7-4E00-ABF0-AF11CC744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B36CF-920F-4C43-BA6C-B9D07E01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99BB-A833-48F2-84AF-6C22004E8FE7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1E5C2-122D-4ADB-BFAC-5FB604E1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7FF99-475F-4ED3-B21E-1114F2AD3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FA7E-6A54-4BE4-A240-E08A46729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8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999533-D320-4A64-A7F9-A9855B50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4C499-BFA0-45DD-BBF2-7920F57CA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70D74-21A7-45CD-A0A2-78C5566E7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299BB-A833-48F2-84AF-6C22004E8FE7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54420-CDE8-481E-9E90-63F811A94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800A7-B763-428F-87B6-AA2F1F989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EFA7E-6A54-4BE4-A240-E08A46729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0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D79939-9FA3-44F1-BA60-CE61B4B960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4" t="29630" b="27960"/>
          <a:stretch>
            <a:fillRect/>
          </a:stretch>
        </p:blipFill>
        <p:spPr bwMode="auto">
          <a:xfrm>
            <a:off x="6818" y="329565"/>
            <a:ext cx="12178365" cy="12801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333BCA-56ED-47C9-91D6-DF528129BBE7}"/>
              </a:ext>
            </a:extLst>
          </p:cNvPr>
          <p:cNvSpPr txBox="1"/>
          <p:nvPr/>
        </p:nvSpPr>
        <p:spPr>
          <a:xfrm>
            <a:off x="514350" y="2036891"/>
            <a:ext cx="11163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Longitudinal: 0.3937*14 = 5.6[m], vertical: 0.40[m], transversal: 0.3937[m]</a:t>
            </a:r>
          </a:p>
          <a:p>
            <a:pPr algn="ctr"/>
            <a:r>
              <a:rPr lang="en-US" dirty="0"/>
              <a:t>Fixed at the element ends.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633EAC-6ED8-4937-8E44-EA6BB60C5D9C}"/>
              </a:ext>
            </a:extLst>
          </p:cNvPr>
          <p:cNvGrpSpPr/>
          <p:nvPr/>
        </p:nvGrpSpPr>
        <p:grpSpPr>
          <a:xfrm>
            <a:off x="2705100" y="4174779"/>
            <a:ext cx="914400" cy="914400"/>
            <a:chOff x="3886200" y="3429000"/>
            <a:chExt cx="914400" cy="9144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344488D-9591-46EB-9D4D-ACE68E83732C}"/>
                </a:ext>
              </a:extLst>
            </p:cNvPr>
            <p:cNvSpPr/>
            <p:nvPr/>
          </p:nvSpPr>
          <p:spPr>
            <a:xfrm>
              <a:off x="3886200" y="34290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F9DEC39-3D47-4BF6-A363-99C6E3595B27}"/>
                </a:ext>
              </a:extLst>
            </p:cNvPr>
            <p:cNvSpPr/>
            <p:nvPr/>
          </p:nvSpPr>
          <p:spPr>
            <a:xfrm>
              <a:off x="3957638" y="3500438"/>
              <a:ext cx="771525" cy="77152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A4791CD-CBC7-4B71-A603-D158887E4EB5}"/>
              </a:ext>
            </a:extLst>
          </p:cNvPr>
          <p:cNvSpPr txBox="1"/>
          <p:nvPr/>
        </p:nvSpPr>
        <p:spPr>
          <a:xfrm>
            <a:off x="438151" y="1425059"/>
            <a:ext cx="723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AE65F3-2B73-45E4-A96E-C116713DB88D}"/>
              </a:ext>
            </a:extLst>
          </p:cNvPr>
          <p:cNvSpPr txBox="1"/>
          <p:nvPr/>
        </p:nvSpPr>
        <p:spPr>
          <a:xfrm>
            <a:off x="10991851" y="1389786"/>
            <a:ext cx="1095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Pin+roller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846495-DE76-45A1-9B70-F5215171F320}"/>
              </a:ext>
            </a:extLst>
          </p:cNvPr>
          <p:cNvSpPr txBox="1"/>
          <p:nvPr/>
        </p:nvSpPr>
        <p:spPr>
          <a:xfrm>
            <a:off x="1062037" y="3805447"/>
            <a:ext cx="4200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Component cross section and material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6857A8-A860-46EC-BE35-1292FB8DD459}"/>
              </a:ext>
            </a:extLst>
          </p:cNvPr>
          <p:cNvSpPr txBox="1"/>
          <p:nvPr/>
        </p:nvSpPr>
        <p:spPr>
          <a:xfrm>
            <a:off x="3914774" y="4203564"/>
            <a:ext cx="52482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Outer diameter: 0.01554 [m]</a:t>
            </a:r>
          </a:p>
          <a:p>
            <a:r>
              <a:rPr lang="en-US" dirty="0"/>
              <a:t>Inner diameter: 0.01087 [m]</a:t>
            </a:r>
          </a:p>
          <a:p>
            <a:r>
              <a:rPr lang="en-US" dirty="0"/>
              <a:t>Young’s modulus: 18.5 [</a:t>
            </a:r>
            <a:r>
              <a:rPr lang="en-US" dirty="0" err="1"/>
              <a:t>GPa</a:t>
            </a:r>
            <a:r>
              <a:rPr lang="en-US" dirty="0"/>
              <a:t>] – approximate.</a:t>
            </a:r>
          </a:p>
          <a:p>
            <a:r>
              <a:rPr lang="en-US" dirty="0"/>
              <a:t>Shear modulus: 79.3 [</a:t>
            </a:r>
            <a:r>
              <a:rPr lang="en-US" dirty="0" err="1"/>
              <a:t>GPa</a:t>
            </a:r>
            <a:r>
              <a:rPr lang="en-US" dirty="0"/>
              <a:t>] – approximate.</a:t>
            </a:r>
          </a:p>
          <a:p>
            <a:r>
              <a:rPr lang="en-US" dirty="0"/>
              <a:t>Density: 8,000 [kg/m^3] – approximate.</a:t>
            </a:r>
          </a:p>
        </p:txBody>
      </p:sp>
    </p:spTree>
    <p:extLst>
      <p:ext uri="{BB962C8B-B14F-4D97-AF65-F5344CB8AC3E}">
        <p14:creationId xmlns:p14="http://schemas.microsoft.com/office/powerpoint/2010/main" val="754053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82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Narazaki, Yasutaka</dc:creator>
  <cp:lastModifiedBy>Narazaki, Yasutaka</cp:lastModifiedBy>
  <cp:revision>2</cp:revision>
  <dcterms:created xsi:type="dcterms:W3CDTF">2021-05-24T15:47:13Z</dcterms:created>
  <dcterms:modified xsi:type="dcterms:W3CDTF">2021-05-25T00:23:16Z</dcterms:modified>
</cp:coreProperties>
</file>