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5" r:id="rId4"/>
    <p:sldId id="287" r:id="rId5"/>
    <p:sldId id="260" r:id="rId6"/>
    <p:sldId id="286" r:id="rId7"/>
    <p:sldId id="290" r:id="rId8"/>
    <p:sldId id="289" r:id="rId9"/>
    <p:sldId id="291" r:id="rId10"/>
    <p:sldId id="292" r:id="rId11"/>
    <p:sldId id="293" r:id="rId12"/>
    <p:sldId id="306" r:id="rId13"/>
    <p:sldId id="294" r:id="rId14"/>
    <p:sldId id="307" r:id="rId15"/>
    <p:sldId id="295" r:id="rId16"/>
    <p:sldId id="296" r:id="rId17"/>
    <p:sldId id="297" r:id="rId18"/>
    <p:sldId id="298" r:id="rId19"/>
    <p:sldId id="299" r:id="rId20"/>
    <p:sldId id="300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227-5010-4F25-9454-4706EE809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C88-2516-465B-9172-F51DF3A93A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6" y="2145324"/>
            <a:ext cx="61092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游戏服务器核心逻辑业务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757258" y="38439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道具的设计思路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800" y="210121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静态数据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4800" y="2953385"/>
            <a:ext cx="2833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配置化：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2050" y="2101215"/>
            <a:ext cx="32226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属性调整和功能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2050" y="3014345"/>
            <a:ext cx="2833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高内聚低耦合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功能逻辑设计单一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对外调用简单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8170" y="210121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动态数据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5955" y="3014345"/>
            <a:ext cx="2833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属性个数不定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存储动态扩展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315" y="326390"/>
            <a:ext cx="6767195" cy="62052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41028" y="307564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道具背包设计框图</a:t>
            </a:r>
            <a:endParaRPr 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0015" y="1900555"/>
            <a:ext cx="92532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虚拟货币也是道具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关键道具要立即落地成功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与真实货币对应的一级货币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属性个数不定，数据落地要考虑存储的方式（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blob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道具的注意点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lantUML画道具背包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17780"/>
            <a:ext cx="9671685" cy="6840220"/>
          </a:xfrm>
          <a:prstGeom prst="rect">
            <a:avLst/>
          </a:prstGeom>
        </p:spPr>
      </p:pic>
      <p:pic>
        <p:nvPicPr>
          <p:cNvPr id="5" name="图片 4" descr="PlantUML画道具背包类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75565"/>
            <a:ext cx="3790950" cy="23679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1865" y="254825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基本特征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1865" y="3589020"/>
            <a:ext cx="2833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有空间容量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一般以格子组成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背包的定义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游戏中的背包是存放道具的容器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280" y="1469390"/>
            <a:ext cx="7241540" cy="46983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04885" y="2051050"/>
            <a:ext cx="3451225" cy="28308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9340" y="1398905"/>
            <a:ext cx="2833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装备背包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货币背包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已穿装备背包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背包的分类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340" y="3923665"/>
            <a:ext cx="2833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材料背包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坐骑背包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280" y="1469390"/>
            <a:ext cx="7241540" cy="46983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40775" y="2013585"/>
            <a:ext cx="3315335" cy="28308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5315" y="2800350"/>
            <a:ext cx="1060450" cy="32296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85765" y="1200785"/>
            <a:ext cx="3119120" cy="37890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04885" y="4989830"/>
            <a:ext cx="3451225" cy="5441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9340" y="1825625"/>
            <a:ext cx="2833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最大格子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最大负重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背包的动态属性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2710" y="1228090"/>
            <a:ext cx="28333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穿装备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卸下装备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扩充背包格子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提升负重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背包间道具移动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背包的调整和功能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0820" y="1640840"/>
            <a:ext cx="83591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货币类道具也设计对应货币背包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穿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卸下装备，需要添加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移除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角色的装备属性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背包里面的道具属性变动频繁，需要考虑数据落地的性能（变动数据才更新）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关联性强背包间的道具放到一起存储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背包容量满或负重满时的处理方式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背包设计的注意点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7870" y="1900555"/>
            <a:ext cx="78892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、道具：至少包含</a:t>
            </a:r>
            <a:r>
              <a:rPr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一件消耗品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、</a:t>
            </a:r>
            <a:r>
              <a:rPr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一种货币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、一件装备，具有绑定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非绑定属性，支持获得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背包：对应上面道具类型的背包，穿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卸下装备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604744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92381" y="2832893"/>
            <a:ext cx="11377264" cy="1240805"/>
            <a:chOff x="1799449" y="2852936"/>
            <a:chExt cx="8428037" cy="919162"/>
          </a:xfrm>
        </p:grpSpPr>
        <p:sp>
          <p:nvSpPr>
            <p:cNvPr id="48" name="任意多边形 47"/>
            <p:cNvSpPr/>
            <p:nvPr/>
          </p:nvSpPr>
          <p:spPr>
            <a:xfrm>
              <a:off x="1799449" y="2852936"/>
              <a:ext cx="1984375" cy="919162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rgbClr val="32B6A1"/>
            </a:solidFill>
            <a:ln>
              <a:noFill/>
            </a:ln>
            <a:effectLst>
              <a:outerShdw blurRad="762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p>
              <a:pPr algn="ctr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需求沟通梳理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804455" y="3023151"/>
              <a:ext cx="540246" cy="542148"/>
            </a:xfrm>
            <a:prstGeom prst="ellipse">
              <a:avLst/>
            </a:prstGeom>
            <a:solidFill>
              <a:srgbClr val="1CAE97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948395" y="2852936"/>
              <a:ext cx="1982788" cy="919162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rgbClr val="B4CB7F"/>
            </a:solidFill>
            <a:ln>
              <a:noFill/>
            </a:ln>
            <a:effectLst>
              <a:outerShdw blurRad="762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p>
              <a:pPr algn="ctr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设计与文档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8513" y="3023151"/>
              <a:ext cx="540246" cy="542148"/>
            </a:xfrm>
            <a:prstGeom prst="ellipse">
              <a:avLst/>
            </a:prstGeom>
            <a:solidFill>
              <a:srgbClr val="B4CB7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6095754" y="2852936"/>
              <a:ext cx="1982787" cy="919162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rgbClr val="F7B447"/>
            </a:solidFill>
            <a:ln>
              <a:noFill/>
            </a:ln>
            <a:effectLst>
              <a:outerShdw blurRad="762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p>
              <a:pPr algn="ctr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075872" y="3023151"/>
              <a:ext cx="540246" cy="542148"/>
            </a:xfrm>
            <a:prstGeom prst="ellipse">
              <a:avLst/>
            </a:prstGeom>
            <a:solidFill>
              <a:srgbClr val="F7B447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8243111" y="2852936"/>
              <a:ext cx="1984375" cy="919162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rgbClr val="D05E51"/>
            </a:solidFill>
            <a:ln>
              <a:noFill/>
            </a:ln>
            <a:effectLst>
              <a:outerShdw blurRad="762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p>
              <a:pPr algn="ctr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调试与自测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8243111" y="3041443"/>
              <a:ext cx="542148" cy="542148"/>
            </a:xfrm>
            <a:prstGeom prst="ellipse">
              <a:avLst/>
            </a:prstGeom>
            <a:solidFill>
              <a:srgbClr val="D05E5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815043" y="490444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业务开发流程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4800" y="210121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静态数据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4800" y="2953385"/>
            <a:ext cx="2833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稳定不变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可配置化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2050" y="210121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属性调整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2050" y="3014345"/>
            <a:ext cx="2833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增强或减弱动态数据的操作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对外提供接口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设计系统要点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8170" y="210121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动态数据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5955" y="3014345"/>
            <a:ext cx="2833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不稳定变化的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需要存储的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3970" y="2034540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基础类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3970" y="2953385"/>
            <a:ext cx="2833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道具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邮件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7790" y="2034540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社交类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7790" y="2953385"/>
            <a:ext cx="2833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聊天系统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好友系统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公会系统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游戏中的核心模块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1965" y="2709545"/>
            <a:ext cx="28333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基本特征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1965" y="3750310"/>
            <a:ext cx="2833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可使用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有属性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可流转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道具的范畴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1365885"/>
            <a:ext cx="10445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游戏中的道具是具有属性、可使用、可流转的物品，是构建游戏的最基础元素，不同的游戏设计会有不同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5610" y="1626870"/>
            <a:ext cx="28333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图标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底图背景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是否可绑定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是否可叠加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道具的静态属性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62470" y="1887855"/>
            <a:ext cx="3457575" cy="3781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66230" y="2275205"/>
            <a:ext cx="4250055" cy="31654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9340" y="1997075"/>
            <a:ext cx="28333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装备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货币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任务道具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道具的分类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9385" y="1996440"/>
            <a:ext cx="2833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材料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消耗品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坐骑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1655" y="1915795"/>
            <a:ext cx="3457575" cy="3781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90030" y="2223770"/>
            <a:ext cx="4212590" cy="3568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9340" y="1595755"/>
            <a:ext cx="28333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等级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耐久度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攻击力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叠加数量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绑定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所在背包格子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道具的动态属性</a:t>
            </a:r>
            <a:endParaRPr lang="zh-CN" altLang="en-US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9385" y="1055370"/>
            <a:ext cx="6400800" cy="5172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82815" y="1273175"/>
            <a:ext cx="4658995" cy="39217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9995" y="1436370"/>
            <a:ext cx="28333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装备强化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装备附魔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道具使用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道具合成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分解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叠加数量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装备镶嵌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93" y="595219"/>
            <a:ext cx="3068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道具的属性调整功能</a:t>
            </a:r>
            <a:endParaRPr lang="en-US" altLang="zh-CN" sz="24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55,&quot;width&quot;:5445}"/>
</p:tagLst>
</file>

<file path=ppt/tags/tag2.xml><?xml version="1.0" encoding="utf-8"?>
<p:tagLst xmlns:p="http://schemas.openxmlformats.org/presentationml/2006/main">
  <p:tag name="KSO_WM_UNIT_PLACING_PICTURE_USER_VIEWPORT" val="{&quot;height&quot;:5955,&quot;width&quot;:54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lvl="0" indent="0" algn="ctr" defTabSz="914400" eaLnBrk="1" fontAlgn="auto" latinLnBrk="0" hangingPunct="1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演示</Application>
  <PresentationFormat>宽屏</PresentationFormat>
  <Paragraphs>184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Times New Roman</vt:lpstr>
      <vt:lpstr>微软雅黑 Light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jaxyuan</cp:lastModifiedBy>
  <cp:revision>75</cp:revision>
  <dcterms:created xsi:type="dcterms:W3CDTF">2018-03-14T15:01:00Z</dcterms:created>
  <dcterms:modified xsi:type="dcterms:W3CDTF">2020-11-19T05:28:42Z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