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60" r:id="rId4"/>
    <p:sldId id="269" r:id="rId5"/>
    <p:sldId id="261" r:id="rId6"/>
    <p:sldId id="286" r:id="rId7"/>
    <p:sldId id="302" r:id="rId8"/>
    <p:sldId id="303" r:id="rId9"/>
    <p:sldId id="316" r:id="rId10"/>
    <p:sldId id="319" r:id="rId11"/>
    <p:sldId id="262" r:id="rId12"/>
    <p:sldId id="264" r:id="rId13"/>
    <p:sldId id="265" r:id="rId14"/>
    <p:sldId id="267" r:id="rId15"/>
    <p:sldId id="270" r:id="rId16"/>
    <p:sldId id="268" r:id="rId17"/>
    <p:sldId id="287" r:id="rId18"/>
    <p:sldId id="285" r:id="rId19"/>
    <p:sldId id="298" r:id="rId20"/>
    <p:sldId id="317" r:id="rId21"/>
    <p:sldId id="266" r:id="rId22"/>
    <p:sldId id="272" r:id="rId23"/>
    <p:sldId id="318" r:id="rId24"/>
    <p:sldId id="259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AE227-5010-4F25-9454-4706EE80930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E9C88-2516-465B-9172-F51DF3A93A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AE227-5010-4F25-9454-4706EE80930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E9C88-2516-465B-9172-F51DF3A93A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AE227-5010-4F25-9454-4706EE80930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E9C88-2516-465B-9172-F51DF3A93A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AE227-5010-4F25-9454-4706EE80930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E9C88-2516-465B-9172-F51DF3A93A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AE227-5010-4F25-9454-4706EE80930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E9C88-2516-465B-9172-F51DF3A93A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AE227-5010-4F25-9454-4706EE80930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E9C88-2516-465B-9172-F51DF3A93A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AE227-5010-4F25-9454-4706EE809309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E9C88-2516-465B-9172-F51DF3A93A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AE227-5010-4F25-9454-4706EE80930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E9C88-2516-465B-9172-F51DF3A93A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AE227-5010-4F25-9454-4706EE809309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E9C88-2516-465B-9172-F51DF3A93A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AE227-5010-4F25-9454-4706EE80930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E9C88-2516-465B-9172-F51DF3A93A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AE227-5010-4F25-9454-4706EE80930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E9C88-2516-465B-9172-F51DF3A93A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AE227-5010-4F25-9454-4706EE80930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BE9C88-2516-465B-9172-F51DF3A93A2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97876" y="2145324"/>
            <a:ext cx="6109219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000" dirty="0"/>
              <a:t>游戏服务器架构</a:t>
            </a:r>
            <a:endParaRPr kumimoji="1" lang="zh-CN" altLang="en-US" sz="4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461164" y="2225964"/>
            <a:ext cx="3269672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6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服务器架构的演化</a:t>
            </a:r>
            <a:endParaRPr lang="en-US" altLang="zh-CN" sz="1600" dirty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600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服务器架构的主要影响因素</a:t>
            </a:r>
            <a:endParaRPr lang="en-US" altLang="zh-CN" sz="1600" dirty="0">
              <a:solidFill>
                <a:srgbClr val="FF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离线玩法为核心的游戏架构</a:t>
            </a:r>
            <a:endParaRPr lang="en-US" altLang="zh-CN" sz="1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多人在线类型游戏架构</a:t>
            </a:r>
            <a:endParaRPr lang="zh-CN" altLang="en-US" sz="1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游戏服务器架构新的发展方向</a:t>
            </a:r>
            <a:endParaRPr lang="en-US" altLang="zh-CN" sz="1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957407" y="106086"/>
            <a:ext cx="8229600" cy="6416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并发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并发能力是基础指标，表示一个服务单元同时可以连接的客户端数量</a:t>
            </a:r>
            <a:endParaRPr lang="en-US" altLang="zh-CN" sz="1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越是实时性要求高的游戏类型，一个服务单元的并发量越低，反之亦然</a:t>
            </a:r>
            <a:endParaRPr lang="en-US" altLang="zh-CN" sz="1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如何提高并发量？</a:t>
            </a:r>
            <a:endParaRPr lang="zh-CN" altLang="en-US" sz="1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多线程</a:t>
            </a:r>
            <a:endParaRPr lang="zh-CN" altLang="en-US" sz="1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多进程</a:t>
            </a:r>
            <a:endParaRPr lang="en-US" altLang="zh-CN" sz="1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实时性</a:t>
            </a:r>
            <a:endParaRPr lang="en-US" altLang="zh-CN" sz="16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客户端表现与实际数据的同步周期</a:t>
            </a:r>
            <a:endParaRPr lang="zh-CN" altLang="en-US" sz="1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服务器帧率，</a:t>
            </a:r>
            <a:r>
              <a:rPr lang="en-US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10</a:t>
            </a: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帧</a:t>
            </a:r>
            <a:r>
              <a:rPr lang="en-US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~30</a:t>
            </a: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帧每秒</a:t>
            </a:r>
            <a:endParaRPr lang="zh-CN" altLang="en-US" sz="1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前后端逻辑帧率差，渲染帧率与逻辑帧率，渲染和逻辑分离</a:t>
            </a:r>
            <a:endParaRPr lang="zh-CN" altLang="en-US" sz="1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由游戏类型决定，通常由游戏的战斗系统的实时性要求来决定</a:t>
            </a:r>
            <a:endParaRPr lang="en-US" altLang="zh-CN" sz="1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小生态、大生态</a:t>
            </a:r>
            <a:endParaRPr lang="en-US" altLang="zh-CN" sz="16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单一大区</a:t>
            </a:r>
            <a:endParaRPr lang="zh-CN" altLang="en-US" sz="1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大区制</a:t>
            </a:r>
            <a:endParaRPr lang="zh-CN" altLang="en-US" sz="1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人数介于单一大区和滚服之间</a:t>
            </a:r>
            <a:endParaRPr lang="zh-CN" altLang="en-US" sz="1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滚服</a:t>
            </a:r>
            <a:endParaRPr lang="zh-CN" altLang="en-US" sz="1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是否有跨服玩法</a:t>
            </a:r>
            <a:endParaRPr lang="zh-CN" altLang="en-US" sz="1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461164" y="2225964"/>
            <a:ext cx="3269672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6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服务器架构的演化</a:t>
            </a:r>
            <a:endParaRPr lang="en-US" altLang="zh-CN" sz="1600" dirty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6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服务器架构的主要影响因素</a:t>
            </a:r>
            <a:endParaRPr lang="en-US" altLang="zh-CN" sz="1600" dirty="0">
              <a:solidFill>
                <a:srgbClr val="FF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600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离线玩法为核心的游戏架构</a:t>
            </a:r>
            <a:endParaRPr lang="en-US" altLang="zh-CN" sz="1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多人在线类型游戏架构</a:t>
            </a:r>
            <a:endParaRPr lang="zh-CN" altLang="en-US" sz="1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游戏服务器架构新的发展方向</a:t>
            </a:r>
            <a:endParaRPr lang="en-US" altLang="zh-CN" sz="1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28832" y="41"/>
            <a:ext cx="8229600" cy="70396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什么是离线玩法</a:t>
            </a:r>
            <a:endParaRPr lang="en-US" altLang="zh-CN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游戏内的互动主要是主角与其他玩家的镜像进行</a:t>
            </a:r>
            <a:endParaRPr lang="zh-CN" altLang="en-US" sz="1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非实时的玩法，卡牌类及</a:t>
            </a:r>
            <a:r>
              <a:rPr lang="en-US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SLG</a:t>
            </a: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类型游戏</a:t>
            </a:r>
            <a:endParaRPr lang="zh-CN" altLang="en-US" sz="1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副本镜像角色助战、与镜像角色的</a:t>
            </a:r>
            <a:r>
              <a:rPr lang="en-US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PVP</a:t>
            </a:r>
            <a:endParaRPr lang="en-US" altLang="zh-CN" sz="1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实时性要求低</a:t>
            </a:r>
            <a:endParaRPr lang="en-US" altLang="zh-CN" sz="16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是一种变相的单机玩法</a:t>
            </a:r>
            <a:endParaRPr lang="zh-CN" altLang="en-US" sz="1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以副本为核心开发要素</a:t>
            </a:r>
            <a:endParaRPr lang="zh-CN" altLang="en-US" sz="1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离线匹配</a:t>
            </a:r>
            <a:endParaRPr lang="zh-CN" altLang="en-US" sz="1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1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架构影响要素及要求</a:t>
            </a:r>
            <a:endParaRPr lang="en-US" altLang="zh-CN" sz="16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需要有独立的战斗服务</a:t>
            </a:r>
            <a:endParaRPr lang="zh-CN" altLang="en-US" sz="1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战斗进程需要一次性运算战斗过程及给出结果，瞬间消耗比较大</a:t>
            </a:r>
            <a:endParaRPr lang="zh-CN" altLang="en-US" sz="1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战斗进程需要有动态扩展能力</a:t>
            </a:r>
            <a:endParaRPr lang="zh-CN" altLang="en-US" sz="1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镜像角色的读取操作频繁</a:t>
            </a:r>
            <a:endParaRPr lang="zh-CN" altLang="en-US" sz="1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需要有缓存服务，缓存与落地数据的同步性要求不高，允许有一定的滞后</a:t>
            </a:r>
            <a:endParaRPr lang="zh-CN" altLang="en-US" sz="1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缓存实现了镜像数据的读</a:t>
            </a:r>
            <a:r>
              <a:rPr lang="en-US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</a:t>
            </a: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写分离，读取量远远大于写入量</a:t>
            </a:r>
            <a:endParaRPr lang="zh-CN" altLang="en-US" sz="1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1085850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读从缓存读，未命中从数据库内读取</a:t>
            </a:r>
            <a:endParaRPr lang="zh-CN" altLang="en-US" sz="1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1085850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同时写数据库和缓存</a:t>
            </a:r>
            <a:endParaRPr lang="zh-CN" altLang="en-US" sz="1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1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461164" y="2225964"/>
            <a:ext cx="3269672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6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服务器架构的演化</a:t>
            </a:r>
            <a:endParaRPr lang="en-US" altLang="zh-CN" sz="1600" dirty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6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服务器架构的主要影响因素</a:t>
            </a:r>
            <a:endParaRPr lang="en-US" altLang="zh-CN" sz="1600" dirty="0">
              <a:solidFill>
                <a:srgbClr val="FF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6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离线玩法为核心的游戏架构</a:t>
            </a:r>
            <a:endParaRPr lang="en-US" altLang="zh-CN" sz="1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600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多人在线类型游戏架构</a:t>
            </a:r>
            <a:endParaRPr lang="zh-CN" altLang="en-US" sz="1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游戏服务器架构新的发展方向</a:t>
            </a:r>
            <a:endParaRPr lang="en-US" altLang="zh-CN" sz="1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51840" y="1525905"/>
            <a:ext cx="830135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MMORPG</a:t>
            </a:r>
            <a:endParaRPr lang="zh-CN" altLang="en-US" sz="1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无缝地图</a:t>
            </a:r>
            <a:endParaRPr lang="zh-CN" altLang="en-US" sz="1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魔兽世界</a:t>
            </a:r>
            <a:endParaRPr lang="zh-CN" altLang="en-US" sz="1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多场景地图</a:t>
            </a:r>
            <a:endParaRPr lang="zh-CN" altLang="en-US" sz="1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99%</a:t>
            </a: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的其他</a:t>
            </a:r>
            <a:r>
              <a:rPr lang="en-US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MMORPG</a:t>
            </a: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游戏</a:t>
            </a:r>
            <a:endParaRPr lang="zh-CN" altLang="en-US" sz="1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MOBA</a:t>
            </a:r>
            <a:endParaRPr lang="en-US" altLang="zh-CN" sz="1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LOL,DOTA,</a:t>
            </a: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王者荣耀</a:t>
            </a:r>
            <a:endParaRPr lang="zh-CN" altLang="en-US" sz="1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FPS</a:t>
            </a:r>
            <a:endParaRPr lang="en-US" altLang="zh-CN" sz="16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守望先锋，</a:t>
            </a:r>
            <a:r>
              <a:rPr lang="en-US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CSGO</a:t>
            </a: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</a:t>
            </a:r>
            <a:r>
              <a:rPr lang="en-US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CF</a:t>
            </a:r>
            <a:endParaRPr lang="en-US" altLang="zh-CN" sz="1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751840" y="1525905"/>
            <a:ext cx="8301355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无公共地图</a:t>
            </a:r>
            <a:endParaRPr lang="zh-CN" altLang="en-US" sz="1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副本为核心</a:t>
            </a:r>
            <a:endParaRPr lang="zh-CN" altLang="en-US" sz="1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开房间</a:t>
            </a:r>
            <a:endParaRPr lang="en-US" altLang="zh-CN" sz="1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大型公共地图为主</a:t>
            </a:r>
            <a:endParaRPr lang="zh-CN" altLang="en-US" sz="1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野外地图</a:t>
            </a:r>
            <a:endParaRPr lang="zh-CN" altLang="en-US" sz="1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BOSS</a:t>
            </a: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争夺</a:t>
            </a:r>
            <a:endParaRPr lang="zh-CN" altLang="en-US" sz="1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技术瓶颈点</a:t>
            </a:r>
            <a:endParaRPr lang="zh-CN" altLang="en-US" sz="1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视野广播</a:t>
            </a:r>
            <a:endParaRPr lang="zh-CN" altLang="en-US" sz="1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前端同屏性能限制</a:t>
            </a:r>
            <a:endParaRPr lang="zh-CN" altLang="en-US" sz="1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全球同服</a:t>
            </a:r>
            <a:endParaRPr lang="zh-CN" altLang="en-US" sz="1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1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7675" y="125095"/>
            <a:ext cx="11297285" cy="660781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7355" y="116840"/>
            <a:ext cx="11431905" cy="621220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RO</a:t>
            </a:r>
            <a:r>
              <a:rPr lang="zh-CN" altLang="en-US"/>
              <a:t>服务器架构优缺点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属于多进程</a:t>
            </a:r>
            <a:r>
              <a:rPr lang="en-US" altLang="zh-CN"/>
              <a:t>/</a:t>
            </a:r>
            <a:r>
              <a:rPr lang="zh-CN" altLang="en-US"/>
              <a:t>集群架构</a:t>
            </a:r>
            <a:endParaRPr lang="zh-CN" altLang="en-US"/>
          </a:p>
          <a:p>
            <a:r>
              <a:rPr lang="zh-CN" altLang="en-US"/>
              <a:t>比较重量级，流程复杂，理解成本较高</a:t>
            </a:r>
            <a:endParaRPr lang="zh-CN" altLang="en-US"/>
          </a:p>
          <a:p>
            <a:r>
              <a:rPr lang="zh-CN" altLang="en-US"/>
              <a:t>一个群组的容量比较大</a:t>
            </a:r>
            <a:r>
              <a:rPr lang="en-US" altLang="zh-CN"/>
              <a:t>(1</a:t>
            </a:r>
            <a:r>
              <a:rPr lang="zh-CN" altLang="en-US"/>
              <a:t>万在线</a:t>
            </a:r>
            <a:r>
              <a:rPr lang="en-US" altLang="zh-CN"/>
              <a:t>)</a:t>
            </a:r>
            <a:endParaRPr lang="en-US" altLang="zh-CN"/>
          </a:p>
          <a:p>
            <a:r>
              <a:rPr lang="en-US" altLang="zh-CN"/>
              <a:t>MasterServer</a:t>
            </a:r>
            <a:r>
              <a:rPr lang="zh-CN" altLang="en-US"/>
              <a:t>功能过于臃肿，且有单点故障</a:t>
            </a:r>
            <a:endParaRPr lang="zh-CN" altLang="en-US"/>
          </a:p>
          <a:p>
            <a:pPr lvl="1"/>
            <a:r>
              <a:rPr lang="zh-CN" altLang="en-US" sz="2400"/>
              <a:t>如何改进？</a:t>
            </a:r>
            <a:endParaRPr lang="zh-CN" altLang="en-US" sz="2400"/>
          </a:p>
          <a:p>
            <a:pPr lvl="0"/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461164" y="2225964"/>
            <a:ext cx="3269672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服务器架构的演化</a:t>
            </a:r>
            <a:endParaRPr lang="en-US" altLang="zh-CN" sz="1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服务器架构的主要影响因素</a:t>
            </a:r>
            <a:endParaRPr lang="en-US" altLang="zh-CN" sz="1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离线玩法为核心的游戏架构</a:t>
            </a:r>
            <a:endParaRPr lang="en-US" altLang="zh-CN" sz="1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多人在线类型游戏架构</a:t>
            </a:r>
            <a:endParaRPr lang="zh-CN" altLang="en-US" sz="1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服务器架构新的发展方向</a:t>
            </a:r>
            <a:endParaRPr lang="zh-CN" altLang="en-US" sz="1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461164" y="2225964"/>
            <a:ext cx="3269672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6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服务器架构的演化</a:t>
            </a:r>
            <a:endParaRPr lang="en-US" altLang="zh-CN" sz="1600" dirty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6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服务器架构的主要影响因素</a:t>
            </a:r>
            <a:endParaRPr lang="en-US" altLang="zh-CN" sz="1600" dirty="0">
              <a:solidFill>
                <a:srgbClr val="FF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6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离线玩法为核心的游戏架构</a:t>
            </a:r>
            <a:endParaRPr lang="en-US" altLang="zh-CN" sz="1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6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多人在线类型游戏架构</a:t>
            </a:r>
            <a:endParaRPr lang="zh-CN" altLang="en-US" sz="1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600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游戏服务器架构新的发展方向</a:t>
            </a:r>
            <a:endParaRPr lang="zh-CN" altLang="en-US" sz="1600" dirty="0">
              <a:solidFill>
                <a:srgbClr val="FF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51840" y="1516380"/>
            <a:ext cx="8301355" cy="48926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去中心化</a:t>
            </a:r>
            <a:endParaRPr lang="zh-CN" altLang="en-US" sz="16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架构</a:t>
            </a: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容量无上限</a:t>
            </a:r>
            <a:endParaRPr lang="zh-CN" altLang="en-US" sz="1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完全的</a:t>
            </a:r>
            <a:r>
              <a:rPr lang="en-US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RPC</a:t>
            </a: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通信</a:t>
            </a:r>
            <a:endParaRPr lang="zh-CN" altLang="en-US" sz="1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服务治理</a:t>
            </a:r>
            <a:endParaRPr lang="zh-CN" altLang="en-US" sz="16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监控系统无缝接入</a:t>
            </a:r>
            <a:endParaRPr lang="zh-CN" altLang="en-US" sz="1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自动化组网，无效节点自动剔除</a:t>
            </a:r>
            <a:endParaRPr lang="zh-CN" altLang="en-US" sz="1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自动扩容</a:t>
            </a:r>
            <a:endParaRPr lang="zh-CN" altLang="en-US" sz="1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编程技术栈</a:t>
            </a:r>
            <a:endParaRPr lang="zh-CN" altLang="en-US" sz="16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脚本化趋势，传统</a:t>
            </a:r>
            <a:r>
              <a:rPr lang="en-US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C/C++</a:t>
            </a: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系统级语言占比减少</a:t>
            </a:r>
            <a:endParaRPr lang="zh-CN" altLang="en-US" sz="1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按照语言栈分层</a:t>
            </a:r>
            <a:endParaRPr lang="zh-CN" altLang="en-US" sz="1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服务器可视化工具链</a:t>
            </a:r>
            <a:endParaRPr lang="zh-CN" altLang="en-US" sz="16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1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1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作业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将现有服务架构更改为至少拥有如下三种类型的服务</a:t>
            </a:r>
            <a:endParaRPr lang="zh-CN" altLang="en-US"/>
          </a:p>
          <a:p>
            <a:pPr lvl="1"/>
            <a:r>
              <a:rPr lang="en-US" altLang="zh-CN"/>
              <a:t>GateServer </a:t>
            </a:r>
            <a:r>
              <a:rPr lang="zh-CN" altLang="en-US"/>
              <a:t>承载用户连接</a:t>
            </a:r>
            <a:endParaRPr lang="zh-CN" altLang="en-US"/>
          </a:p>
          <a:p>
            <a:pPr lvl="1"/>
            <a:r>
              <a:rPr lang="en-US" altLang="zh-CN"/>
              <a:t>GameServer </a:t>
            </a:r>
            <a:r>
              <a:rPr lang="zh-CN" altLang="en-US"/>
              <a:t>游戏玩法</a:t>
            </a:r>
            <a:endParaRPr lang="zh-CN" altLang="en-US"/>
          </a:p>
          <a:p>
            <a:pPr lvl="1"/>
            <a:r>
              <a:rPr lang="en-US" altLang="zh-CN"/>
              <a:t>DBServer </a:t>
            </a:r>
            <a:r>
              <a:rPr lang="zh-CN" altLang="en-US"/>
              <a:t>数据存储</a:t>
            </a:r>
            <a:endParaRPr lang="zh-CN" altLang="en-US"/>
          </a:p>
          <a:p>
            <a:pPr lvl="0"/>
            <a:r>
              <a:rPr lang="zh-CN" altLang="en-US"/>
              <a:t>加分项</a:t>
            </a:r>
            <a:endParaRPr lang="zh-CN" altLang="en-US"/>
          </a:p>
          <a:p>
            <a:pPr lvl="1"/>
            <a:r>
              <a:rPr lang="zh-CN" altLang="en-US"/>
              <a:t>有单个的</a:t>
            </a:r>
            <a:r>
              <a:rPr lang="en-US" altLang="zh-CN"/>
              <a:t>LoginServer</a:t>
            </a:r>
            <a:r>
              <a:rPr lang="zh-CN" altLang="en-US"/>
              <a:t>用户登录验证</a:t>
            </a:r>
            <a:endParaRPr lang="zh-CN" altLang="en-US"/>
          </a:p>
          <a:p>
            <a:pPr lvl="1"/>
            <a:r>
              <a:rPr lang="en-US" altLang="zh-CN"/>
              <a:t>GateServer</a:t>
            </a:r>
            <a:r>
              <a:rPr lang="zh-CN" altLang="en-US"/>
              <a:t>可以有多个并存</a:t>
            </a:r>
            <a:endParaRPr lang="zh-CN" altLang="en-US"/>
          </a:p>
          <a:p>
            <a:pPr lvl="1"/>
            <a:r>
              <a:rPr lang="en-US" altLang="zh-CN"/>
              <a:t>GameServer</a:t>
            </a:r>
            <a:r>
              <a:rPr lang="zh-CN" altLang="en-US"/>
              <a:t>可以有多个并存</a:t>
            </a:r>
            <a:endParaRPr lang="zh-CN" altLang="en-US"/>
          </a:p>
          <a:p>
            <a:pPr lvl="1"/>
            <a:r>
              <a:rPr lang="en-US" altLang="zh-CN"/>
              <a:t>DBServer</a:t>
            </a:r>
            <a:r>
              <a:rPr lang="zh-CN" altLang="en-US"/>
              <a:t>可以有多个并存</a:t>
            </a:r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461164" y="2225964"/>
            <a:ext cx="3269672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600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服务器架构的演化</a:t>
            </a:r>
            <a:endParaRPr lang="en-US" altLang="zh-CN" sz="1600" dirty="0">
              <a:solidFill>
                <a:srgbClr val="FF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服务器架构的主要影响因素</a:t>
            </a:r>
            <a:endParaRPr lang="en-US" altLang="zh-CN" sz="1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离线玩法为核心的游戏架构</a:t>
            </a:r>
            <a:endParaRPr lang="en-US" altLang="zh-CN" sz="1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多人在线类型游戏架构</a:t>
            </a:r>
            <a:endParaRPr lang="zh-CN" altLang="en-US" sz="1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游戏服务器架构新的发展方向</a:t>
            </a:r>
            <a:endParaRPr lang="en-US" altLang="zh-CN" sz="1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58983" y="775855"/>
            <a:ext cx="2992581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服务器架构的演化</a:t>
            </a:r>
            <a:endParaRPr lang="zh-CN" altLang="en-US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51840" y="1525905"/>
            <a:ext cx="830135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局域网游戏</a:t>
            </a:r>
            <a:endParaRPr lang="zh-CN" altLang="en-US" sz="1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单进程架构</a:t>
            </a:r>
            <a:endParaRPr lang="zh-CN" altLang="en-US" sz="1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多进程</a:t>
            </a:r>
            <a:r>
              <a:rPr lang="en-US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</a:t>
            </a: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集群</a:t>
            </a: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架构</a:t>
            </a:r>
            <a:endParaRPr lang="zh-CN" altLang="en-US" sz="1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分布式架构</a:t>
            </a:r>
            <a:endParaRPr lang="zh-CN" altLang="en-US" sz="1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局域网游戏</a:t>
            </a:r>
            <a:endParaRPr lang="zh-CN" alt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5938" y="1690721"/>
            <a:ext cx="6657975" cy="389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单进程架构</a:t>
            </a:r>
            <a:endParaRPr lang="zh-CN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0009" y="1406207"/>
            <a:ext cx="8048625" cy="444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多进程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/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集群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架构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91945" y="1306830"/>
            <a:ext cx="8578850" cy="525907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分布式架构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26180" y="1624965"/>
            <a:ext cx="3762375" cy="458597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分布式架构</a:t>
            </a:r>
            <a:r>
              <a:rPr lang="en-US" altLang="zh-CN">
                <a:sym typeface="+mn-ea"/>
              </a:rPr>
              <a:t>-</a:t>
            </a:r>
            <a:r>
              <a:rPr lang="zh-CN" altLang="en-US">
                <a:sym typeface="+mn-ea"/>
              </a:rPr>
              <a:t>技术指标</a:t>
            </a:r>
            <a:endParaRPr lang="zh-CN" alt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无单点故障节点</a:t>
            </a:r>
            <a:endParaRPr lang="zh-CN" altLang="en-US"/>
          </a:p>
          <a:p>
            <a:r>
              <a:rPr lang="zh-CN" altLang="en-US"/>
              <a:t>可不停机扩容</a:t>
            </a:r>
            <a:endParaRPr lang="zh-CN" altLang="en-US"/>
          </a:p>
          <a:p>
            <a:r>
              <a:rPr lang="zh-CN" altLang="en-US"/>
              <a:t>免配置，配置中心</a:t>
            </a:r>
            <a:endParaRPr lang="zh-CN" altLang="en-US"/>
          </a:p>
          <a:p>
            <a:r>
              <a:rPr lang="zh-CN" altLang="en-US"/>
              <a:t>故障隔离，数据恢复</a:t>
            </a:r>
            <a:endParaRPr lang="zh-CN" altLang="en-US"/>
          </a:p>
          <a:p>
            <a:r>
              <a:rPr lang="zh-CN" altLang="en-US"/>
              <a:t>运维</a:t>
            </a:r>
            <a:r>
              <a:rPr lang="en-US" altLang="zh-CN"/>
              <a:t>/</a:t>
            </a:r>
            <a:r>
              <a:rPr lang="zh-CN" altLang="en-US"/>
              <a:t>监控平台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1319</Words>
  <Application>WPS 演示</Application>
  <PresentationFormat>宽屏</PresentationFormat>
  <Paragraphs>160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2" baseType="lpstr">
      <vt:lpstr>Arial</vt:lpstr>
      <vt:lpstr>宋体</vt:lpstr>
      <vt:lpstr>Wingdings</vt:lpstr>
      <vt:lpstr>微软雅黑 Light</vt:lpstr>
      <vt:lpstr>Calibri</vt:lpstr>
      <vt:lpstr>微软雅黑</vt:lpstr>
      <vt:lpstr>Arial Unicode MS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局域网游戏</vt:lpstr>
      <vt:lpstr>单进程架构</vt:lpstr>
      <vt:lpstr>多进程架构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TODO 架构介绍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Sky123.Org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Sky123.Org</dc:creator>
  <cp:lastModifiedBy>denniswang</cp:lastModifiedBy>
  <cp:revision>51</cp:revision>
  <dcterms:created xsi:type="dcterms:W3CDTF">2018-03-14T15:01:00Z</dcterms:created>
  <dcterms:modified xsi:type="dcterms:W3CDTF">2020-11-26T11:20:35Z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2052-11.1.0.10024</vt:lpwstr>
  </property>
</Properties>
</file>