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평주" userId="ee45b05c9957b5ec" providerId="LiveId" clId="{5E04C9A5-A35C-40C0-8570-B8F16C7799EE}"/>
    <pc:docChg chg="undo custSel modSld">
      <pc:chgData name="안 평주" userId="ee45b05c9957b5ec" providerId="LiveId" clId="{5E04C9A5-A35C-40C0-8570-B8F16C7799EE}" dt="2020-07-12T11:27:50.572" v="430" actId="403"/>
      <pc:docMkLst>
        <pc:docMk/>
      </pc:docMkLst>
      <pc:sldChg chg="modSp mod">
        <pc:chgData name="안 평주" userId="ee45b05c9957b5ec" providerId="LiveId" clId="{5E04C9A5-A35C-40C0-8570-B8F16C7799EE}" dt="2020-07-12T11:27:50.572" v="430" actId="403"/>
        <pc:sldMkLst>
          <pc:docMk/>
          <pc:sldMk cId="902638069" sldId="256"/>
        </pc:sldMkLst>
        <pc:graphicFrameChg chg="mod modGraphic">
          <ac:chgData name="안 평주" userId="ee45b05c9957b5ec" providerId="LiveId" clId="{5E04C9A5-A35C-40C0-8570-B8F16C7799EE}" dt="2020-07-12T11:27:50.572" v="430" actId="403"/>
          <ac:graphicFrameMkLst>
            <pc:docMk/>
            <pc:sldMk cId="902638069" sldId="256"/>
            <ac:graphicFrameMk id="4" creationId="{57847394-293D-4A98-9FC3-0E8CF8EC3D0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E5494-C0D3-4FB9-A13A-8EBA69892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6C1A2D-8510-483F-B834-2498FCDDA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17E83-309E-467B-92EE-69489E1E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333D7A-1075-4A15-ACB2-7DDE70ED3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2751D-8A6E-49DA-9E78-19ADB0EE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2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47130-D6C8-45BB-A41D-FDFD904C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589DC2-0525-4353-95DB-E008C39BD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6B841-F2F1-4F25-94D7-EFAC497B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A675F-11EE-47CC-BB04-A9E3F68C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49FD1-59A6-44F2-A381-6AB8F9F7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2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6B246F-BCD5-4110-9684-6EDCC4F8A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451655-B1AE-440C-A78B-E959D3005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A3DCC-4B1F-49B8-8882-2DFBC1FC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A8307-0991-4AE2-9C87-29A19294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C2FB1-FCE6-4CF8-A5BF-78A81645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27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CBACA-D1E4-4682-B753-8C44FA2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06D79-549C-4378-8E83-EB06D07AA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F8739-78BF-4674-B717-C4232154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B8CAC-5DF9-4C1D-B720-62396853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D3892-5776-4F37-9B0E-C6870C66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35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45851-2A39-48C5-BF6C-BF58464C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078ECC-F85B-402F-9DF8-49452718C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961F6-60CE-49A6-B8FC-79F611C5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2EC8E7-033C-4BB5-BF54-3A303278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6DFF97-BE89-4F7F-8618-64EF1B7A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8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CA1F7-11B1-45B2-9855-EFF445AD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8A526-839D-4531-8CF7-32B112CF9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EDAAA-52D9-4162-8EE8-E3C478631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06FA3-7320-4188-A133-7949C083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5A2408-48B1-4AB6-8E73-F3CF4468E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3101B-2DD4-42E1-9717-D822FF18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9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5047E-C969-4995-9B01-16734CA4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B74802-CECD-4445-81DA-461043DBD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4626F-AC5F-40D9-B32C-7121C6E92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0265F7-ED63-4C6C-91B5-50E494E71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512198-4717-4EFF-A5D0-66A0AB052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67A9BF-D534-40AF-84C1-0EBA2905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642E7F-0F58-4355-AE1F-42E1B4D9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4F10F8-003B-4424-A71C-726580F4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85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5C1AF-62A4-475F-BDC6-397A6665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B03EE2-FEC7-45CE-B12C-83A3AF48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ADB503-D36E-4474-8696-DC79A31A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6A4D2E-F1D2-4A65-92F3-C2592D68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8ED54C-7F37-414D-AF9A-E774A8A7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5A9255-93F3-4D47-A440-C4F4D9B2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DEDF33-8EFD-4E21-8305-C41D56E9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14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2359A-F732-4D78-AFB9-D38BAC3B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124AB-86AB-46CA-847D-70809A05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D6A0DD-2172-44B6-AA9A-925707CB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A9C7C-B0D5-4EA4-8E63-5BC82898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51696-5C55-4B13-A675-DD31C519B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B66BE3-1739-4C83-AD06-397C2C4A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26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899FF-BA29-4F23-B9A3-0D2D5E90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706AE3-2D12-40FA-BB81-3DB29C9F7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C0B1C-6C39-4339-AE33-95B9D18E7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39AA81-009E-47EC-9083-B671F4BB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85318-215F-44A6-84EC-BA746217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A82DE-D32C-43E5-A1A6-FFE17C59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9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0FD234-D8FE-4560-8963-41E131E0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E5C7F7-2F01-467D-B0F6-3E2CF152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E234B8-FBD1-4BD1-A6EA-FF53991C0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0314-BC37-471A-A5FE-7175CCD76C02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8E305-97D9-446A-BCBB-8403B80D3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4B515-4382-498C-9F2B-BA3F58D13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6A511-D695-43D1-AAD0-5444C1250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41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66253-CF09-408F-9E0C-7E9EC523E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47B857-E1B7-4FA3-BAF1-914CD9159C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7847394-293D-4A98-9FC3-0E8CF8EC3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00444"/>
              </p:ext>
            </p:extLst>
          </p:nvPr>
        </p:nvGraphicFramePr>
        <p:xfrm>
          <a:off x="0" y="85724"/>
          <a:ext cx="12192000" cy="709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8090990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1542355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8623507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8667852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04250234"/>
                    </a:ext>
                  </a:extLst>
                </a:gridCol>
              </a:tblGrid>
              <a:tr h="84653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OSI</a:t>
                      </a:r>
                      <a:r>
                        <a:rPr lang="ko-KR" altLang="en-US" sz="3200" dirty="0"/>
                        <a:t> </a:t>
                      </a:r>
                      <a:r>
                        <a:rPr lang="en-US" altLang="ko-KR" sz="3200" dirty="0"/>
                        <a:t>Model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858850"/>
                  </a:ext>
                </a:extLst>
              </a:tr>
              <a:tr h="84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HTTP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FTP, TELNET, SMTP, POP3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866487"/>
                  </a:ext>
                </a:extLst>
              </a:tr>
              <a:tr h="84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rgbClr val="FF0000"/>
                          </a:solidFill>
                        </a:rPr>
                        <a:t>Pet </a:t>
                      </a:r>
                      <a:endParaRPr lang="ko-KR" altLang="en-US" sz="4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20234"/>
                  </a:ext>
                </a:extLst>
              </a:tr>
              <a:tr h="84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Session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19531"/>
                  </a:ext>
                </a:extLst>
              </a:tr>
              <a:tr h="84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Transport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TCP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UDP, SCTP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352184"/>
                  </a:ext>
                </a:extLst>
              </a:tr>
              <a:tr h="84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Network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IP</a:t>
                      </a:r>
                      <a:r>
                        <a:rPr lang="en-US" altLang="ko-KR" sz="2000" dirty="0"/>
                        <a:t>(IPv4)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IPv6, ARP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28773"/>
                  </a:ext>
                </a:extLst>
              </a:tr>
              <a:tr h="84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Data Link</a:t>
                      </a:r>
                      <a:endParaRPr lang="ko-KR" altLang="en-US" sz="36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Ethernet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HDLC, Frame Relay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526622"/>
                  </a:ext>
                </a:extLst>
              </a:tr>
              <a:tr h="8465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Physical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155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63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49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평주</dc:creator>
  <cp:lastModifiedBy>안 평주</cp:lastModifiedBy>
  <cp:revision>4</cp:revision>
  <dcterms:created xsi:type="dcterms:W3CDTF">2020-07-12T11:03:02Z</dcterms:created>
  <dcterms:modified xsi:type="dcterms:W3CDTF">2020-07-12T13:32:20Z</dcterms:modified>
</cp:coreProperties>
</file>