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5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0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9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6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1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8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3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3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25EA-40B3-415A-B469-604424AC86FA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85DE86-5C86-4B5F-B045-0BEB05276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620689"/>
            <a:ext cx="7772400" cy="1470025"/>
          </a:xfrm>
        </p:spPr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99656" y="2636912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2" action="ppaction://hlinksldjump"/>
              </a:rPr>
              <a:t>Текстовый процессор </a:t>
            </a:r>
            <a:r>
              <a:rPr lang="en-US" dirty="0" smtClean="0">
                <a:hlinkClick r:id="rId2" action="ppaction://hlinksldjump"/>
              </a:rPr>
              <a:t>MS Word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3" action="ppaction://hlinksldjump"/>
              </a:rPr>
              <a:t>Табличный процессор</a:t>
            </a:r>
            <a:r>
              <a:rPr lang="en-US" dirty="0" smtClean="0">
                <a:hlinkClick r:id="rId3" action="ppaction://hlinksldjump"/>
              </a:rPr>
              <a:t> MS Excel</a:t>
            </a:r>
            <a:endParaRPr lang="ru-RU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hlinkClick r:id="rId4" action="ppaction://hlinksldjump"/>
              </a:rPr>
              <a:t>Система управления базами данных </a:t>
            </a:r>
            <a:r>
              <a:rPr lang="en-US" dirty="0">
                <a:hlinkClick r:id="rId4" action="ppaction://hlinksldjump"/>
              </a:rPr>
              <a:t>MS Access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3" action="ppaction://hlinksldjump"/>
              </a:rPr>
              <a:t>Работа </a:t>
            </a:r>
            <a:r>
              <a:rPr lang="ru-RU" dirty="0">
                <a:hlinkClick r:id="rId3" action="ppaction://hlinksldjump"/>
              </a:rPr>
              <a:t>с презентациями </a:t>
            </a:r>
            <a:r>
              <a:rPr lang="en-US" dirty="0">
                <a:hlinkClick r:id="rId3" action="ppaction://hlinksldjump"/>
              </a:rPr>
              <a:t>MS Power </a:t>
            </a:r>
            <a:r>
              <a:rPr lang="en-US" dirty="0" smtClean="0">
                <a:hlinkClick r:id="rId3" action="ppaction://hlinksldjump"/>
              </a:rPr>
              <a:t>Point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>
                <a:hlinkClick r:id="rId5" action="ppaction://hlinksldjump"/>
              </a:rPr>
              <a:t>Организация работы с информацией при создании </a:t>
            </a:r>
            <a:r>
              <a:rPr lang="ru-RU" dirty="0" smtClean="0">
                <a:hlinkClick r:id="rId5" action="ppaction://hlinksldjump"/>
              </a:rPr>
              <a:t>презентаций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hlinkClick r:id="rId6" action="ppaction://hlinksldjump"/>
              </a:rPr>
              <a:t>Резюме</a:t>
            </a:r>
            <a:endParaRPr lang="ru-RU" dirty="0" smtClean="0"/>
          </a:p>
          <a:p>
            <a:pPr algn="l"/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515719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9617" y="980729"/>
            <a:ext cx="6965245" cy="1202485"/>
          </a:xfrm>
        </p:spPr>
        <p:txBody>
          <a:bodyPr>
            <a:normAutofit/>
          </a:bodyPr>
          <a:lstStyle/>
          <a:p>
            <a:r>
              <a:rPr lang="ru-RU" dirty="0"/>
              <a:t>Текстовый процессор </a:t>
            </a:r>
            <a:r>
              <a:rPr lang="en-US" dirty="0"/>
              <a:t>MS World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Текстовый редактор позволяет</a:t>
            </a:r>
            <a:r>
              <a:rPr lang="en-US" dirty="0"/>
              <a:t>:</a:t>
            </a:r>
          </a:p>
          <a:p>
            <a:r>
              <a:rPr lang="ru-RU" b="1" dirty="0"/>
              <a:t>Создавать текстовые документы</a:t>
            </a:r>
            <a:r>
              <a:rPr lang="en-US" b="1" dirty="0"/>
              <a:t>;</a:t>
            </a:r>
          </a:p>
          <a:p>
            <a:r>
              <a:rPr lang="ru-RU" b="1" dirty="0"/>
              <a:t>Форматировать текст и оформлять абзацы документов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/>
              <a:t>Вводить колонтитулы в документ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b="1" dirty="0"/>
              <a:t>Создавать и форматировать таблицы</a:t>
            </a:r>
            <a:r>
              <a:rPr lang="en-US" b="1" dirty="0"/>
              <a:t>;</a:t>
            </a:r>
          </a:p>
          <a:p>
            <a:r>
              <a:rPr lang="ru-RU" b="1" dirty="0"/>
              <a:t>Оформлять списки в текстовых документах</a:t>
            </a:r>
            <a:r>
              <a:rPr lang="en-US" b="1" dirty="0"/>
              <a:t>;</a:t>
            </a:r>
          </a:p>
          <a:p>
            <a:r>
              <a:rPr lang="ru-RU" b="1" dirty="0"/>
              <a:t>Представлять текст в виде нескольких колонок</a:t>
            </a:r>
            <a:r>
              <a:rPr lang="en-US" b="1" dirty="0"/>
              <a:t>;</a:t>
            </a:r>
          </a:p>
          <a:p>
            <a:r>
              <a:rPr lang="ru-RU" b="1" dirty="0"/>
              <a:t>Вставлять в документ рисунки</a:t>
            </a:r>
            <a:r>
              <a:rPr lang="en-US" b="1" dirty="0"/>
              <a:t>;</a:t>
            </a:r>
          </a:p>
          <a:p>
            <a:r>
              <a:rPr lang="ru-RU" b="1" dirty="0"/>
              <a:t>Готовить документы к печати.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33599" y="623731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8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2024" y="2492897"/>
            <a:ext cx="3384376" cy="32301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b="1" dirty="0"/>
              <a:t>Ввод данных в ячейки</a:t>
            </a:r>
            <a:r>
              <a:rPr lang="en-US" b="1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b="1" dirty="0" err="1"/>
              <a:t>Автозаполнение</a:t>
            </a:r>
            <a:r>
              <a:rPr lang="ru-RU" b="1" dirty="0"/>
              <a:t> ячеек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/>
              <a:t>Организация расчетов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/>
              <a:t>Построение и форматирование диаграмм</a:t>
            </a:r>
            <a:r>
              <a:rPr lang="en-US" b="1" dirty="0"/>
              <a:t>;</a:t>
            </a:r>
            <a:endParaRPr lang="ru-RU" b="1" dirty="0"/>
          </a:p>
          <a:p>
            <a:pPr>
              <a:buFont typeface="Arial" pitchFamily="34" charset="0"/>
              <a:buChar char="•"/>
            </a:pPr>
            <a:r>
              <a:rPr lang="ru-RU" b="1" dirty="0" smtClean="0"/>
              <a:t>Использование функций в расчетах</a:t>
            </a:r>
            <a:r>
              <a:rPr lang="en-US" b="1" dirty="0" smtClean="0"/>
              <a:t>;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27648" y="2492896"/>
            <a:ext cx="30963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ru-RU" sz="2000" b="1" dirty="0"/>
              <a:t>Применение относительной и абсолютной адресации</a:t>
            </a:r>
            <a:r>
              <a:rPr lang="en-US" sz="2000" b="1" dirty="0"/>
              <a:t>;</a:t>
            </a:r>
            <a:endParaRPr lang="ru-RU" sz="2000" b="1" dirty="0"/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ru-RU" sz="2000" b="1" dirty="0"/>
              <a:t>Сортировка данных</a:t>
            </a:r>
            <a:r>
              <a:rPr lang="en-US" sz="2000" b="1" dirty="0"/>
              <a:t>;</a:t>
            </a:r>
            <a:endParaRPr lang="ru-RU" sz="2000" b="1" dirty="0"/>
          </a:p>
          <a:p>
            <a:pPr marL="285750" indent="-285750">
              <a:buClr>
                <a:schemeClr val="accent2"/>
              </a:buClr>
              <a:buFont typeface="Arial" pitchFamily="34" charset="0"/>
              <a:buChar char="•"/>
            </a:pPr>
            <a:r>
              <a:rPr lang="ru-RU" sz="2000" b="1" dirty="0"/>
              <a:t>Фильтрация данных и условное форматирование</a:t>
            </a:r>
            <a:r>
              <a:rPr lang="en-US" sz="2000" b="1" dirty="0"/>
              <a:t>;</a:t>
            </a:r>
            <a:endParaRPr lang="ru-RU" sz="2000" b="1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541529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4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2133601" y="2160588"/>
          <a:ext cx="63484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Проектирование</a:t>
                      </a:r>
                      <a:r>
                        <a:rPr lang="ru-RU" baseline="0" dirty="0" smtClean="0"/>
                        <a:t> базы данных</a:t>
                      </a:r>
                      <a:endParaRPr lang="ru-RU" dirty="0"/>
                    </a:p>
                  </a:txBody>
                  <a:tcPr marL="93689" marR="93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                                           для хранения данных</a:t>
                      </a:r>
                      <a:endParaRPr lang="ru-RU" dirty="0"/>
                    </a:p>
                  </a:txBody>
                  <a:tcPr marL="93689" marR="93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r>
                        <a:rPr lang="ru-RU" baseline="0" dirty="0" smtClean="0"/>
                        <a:t>                                                    для ввода данных</a:t>
                      </a:r>
                      <a:endParaRPr lang="ru-RU" dirty="0"/>
                    </a:p>
                  </a:txBody>
                  <a:tcPr marL="93689" marR="93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                                         для</a:t>
                      </a:r>
                      <a:r>
                        <a:rPr lang="ru-RU" baseline="0" dirty="0" smtClean="0"/>
                        <a:t> работы с данными</a:t>
                      </a:r>
                      <a:endParaRPr lang="ru-RU" dirty="0"/>
                    </a:p>
                  </a:txBody>
                  <a:tcPr marL="93689" marR="93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Отчеты                             для вывода информации из БД</a:t>
                      </a:r>
                      <a:endParaRPr lang="ru-RU" dirty="0"/>
                    </a:p>
                  </a:txBody>
                  <a:tcPr marL="93689" marR="93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0487" y="580526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большинстве случаев презентация готовиться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588747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6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Организация работы с информацией при создании презентации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11824" y="27809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Word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11824" y="35730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Excel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11824" y="433850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Access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88088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PowerPoint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>
            <a:endCxn id="16" idx="1"/>
          </p:cNvCxnSpPr>
          <p:nvPr/>
        </p:nvCxnSpPr>
        <p:spPr>
          <a:xfrm>
            <a:off x="5951984" y="37890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951984" y="2982786"/>
            <a:ext cx="165618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" idx="3"/>
            <a:endCxn id="16" idx="2"/>
          </p:cNvCxnSpPr>
          <p:nvPr/>
        </p:nvCxnSpPr>
        <p:spPr>
          <a:xfrm flipV="1">
            <a:off x="5951984" y="4005064"/>
            <a:ext cx="1836204" cy="54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4007768" y="455452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020417" y="299695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020417" y="2996952"/>
            <a:ext cx="0" cy="155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63552" y="596377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9576" y="2119257"/>
            <a:ext cx="7632848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</a:p>
          <a:p>
            <a:r>
              <a:rPr lang="ru-RU" dirty="0"/>
              <a:t>Последовательность изложения</a:t>
            </a:r>
            <a:r>
              <a:rPr lang="en-US" dirty="0"/>
              <a:t>;</a:t>
            </a:r>
          </a:p>
          <a:p>
            <a:r>
              <a:rPr lang="ru-RU" dirty="0"/>
              <a:t>Возможность использоваться официальными шпаргалками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Мультимедийные эффекты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Копируемость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Транспотрабельность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591990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u="sng" dirty="0">
                <a:solidFill>
                  <a:srgbClr val="99CA3C"/>
                </a:solidFill>
              </a:rPr>
              <a:t>Номе</a:t>
            </a:r>
            <a:endParaRPr lang="ru-RU" sz="1400" u="sng" dirty="0">
              <a:solidFill>
                <a:srgbClr val="99CA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439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217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Microsoft Office</vt:lpstr>
      <vt:lpstr>Текстовый процессор MS World 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Костя</dc:creator>
  <cp:lastModifiedBy>Костя</cp:lastModifiedBy>
  <cp:revision>1</cp:revision>
  <dcterms:created xsi:type="dcterms:W3CDTF">2019-05-07T05:37:35Z</dcterms:created>
  <dcterms:modified xsi:type="dcterms:W3CDTF">2019-05-07T05:39:40Z</dcterms:modified>
</cp:coreProperties>
</file>