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0CCB0-419C-4C5C-ACB4-71257CCA1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Консольное</a:t>
            </a:r>
            <a:r>
              <a:rPr lang="ru-RU" sz="4400" dirty="0"/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для обработки фотографий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9C756-7965-41F3-B33A-5F2D5F1A1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</a:t>
            </a:r>
            <a:r>
              <a:rPr lang="en-US" dirty="0"/>
              <a:t>:</a:t>
            </a:r>
            <a:r>
              <a:rPr lang="ru-RU" dirty="0"/>
              <a:t> Костанян Артур Гагикович из  11 </a:t>
            </a:r>
            <a:r>
              <a:rPr lang="en-US" dirty="0"/>
              <a:t>“</a:t>
            </a:r>
            <a:r>
              <a:rPr lang="ru-RU" dirty="0"/>
              <a:t>В</a:t>
            </a:r>
            <a:r>
              <a:rPr lang="en-US" dirty="0"/>
              <a:t>”</a:t>
            </a:r>
            <a:r>
              <a:rPr lang="ru-RU" dirty="0"/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59134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525A7-FCCE-4F14-B43F-D6906FC4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2" y="528851"/>
            <a:ext cx="3169328" cy="1049235"/>
          </a:xfrm>
        </p:spPr>
        <p:txBody>
          <a:bodyPr/>
          <a:lstStyle/>
          <a:p>
            <a:r>
              <a:rPr lang="ru-RU" dirty="0"/>
              <a:t>заголовки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92BC5-FAE1-40A5-A806-7B5C92E8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3" y="1829301"/>
            <a:ext cx="3552982" cy="3961899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  <a:p>
            <a:r>
              <a:rPr lang="ru-RU" dirty="0"/>
              <a:t>Демонстрация</a:t>
            </a:r>
            <a:endParaRPr lang="en-US" dirty="0"/>
          </a:p>
          <a:p>
            <a:r>
              <a:rPr lang="ru-RU" dirty="0"/>
              <a:t>Актуальность и проблема</a:t>
            </a:r>
          </a:p>
          <a:p>
            <a:r>
              <a:rPr lang="ru-RU" dirty="0"/>
              <a:t>Цель работы</a:t>
            </a:r>
            <a:endParaRPr lang="en-US" dirty="0"/>
          </a:p>
          <a:p>
            <a:r>
              <a:rPr lang="ru-RU" dirty="0"/>
              <a:t>Программа</a:t>
            </a:r>
            <a:endParaRPr lang="en-US" dirty="0"/>
          </a:p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4072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3A807-B230-49C7-AE19-228F31AB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804519"/>
            <a:ext cx="2916235" cy="1049235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3EDF3-EA34-41B3-9EA6-0FA0E72E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83" y="2015732"/>
            <a:ext cx="9291215" cy="3450613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Накладывать определенный фильтр на изображение (реализовать не менее пяти фильтров).</a:t>
            </a:r>
            <a:endParaRPr lang="ru-RU" sz="18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Возможность размытия изображения.</a:t>
            </a:r>
            <a:endParaRPr lang="ru-RU" sz="18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Маскирование изображения.</a:t>
            </a:r>
            <a:endParaRPr lang="ru-RU" sz="18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Возможность сохранения обработанного изображения.</a:t>
            </a:r>
            <a:endParaRPr lang="ru-RU" sz="1800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48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7C6F-F8E1-4760-93F6-EE39F9DA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7" y="174204"/>
            <a:ext cx="6357225" cy="1217451"/>
          </a:xfrm>
        </p:spPr>
        <p:txBody>
          <a:bodyPr/>
          <a:lstStyle/>
          <a:p>
            <a:r>
              <a:rPr lang="ru-RU" dirty="0"/>
              <a:t>Актуальность И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7773F-5D09-4EEA-B41B-990EF56D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847056"/>
            <a:ext cx="9291215" cy="3450613"/>
          </a:xfrm>
        </p:spPr>
        <p:txBody>
          <a:bodyPr/>
          <a:lstStyle/>
          <a:p>
            <a:r>
              <a:rPr lang="ru-RU" dirty="0"/>
              <a:t>Данный проект актуален в 21 веке, так как каждый человек использует редакторы фотографий.</a:t>
            </a:r>
          </a:p>
          <a:p>
            <a:r>
              <a:rPr lang="ru-RU" dirty="0"/>
              <a:t>Проблема таких редакторов, в их зависимости от мощности компьютера или девайса.</a:t>
            </a:r>
          </a:p>
        </p:txBody>
      </p:sp>
    </p:spTree>
    <p:extLst>
      <p:ext uri="{BB962C8B-B14F-4D97-AF65-F5344CB8AC3E}">
        <p14:creationId xmlns:p14="http://schemas.microsoft.com/office/powerpoint/2010/main" val="39413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F25D7-043D-4B82-9CC1-C8774E48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92" y="236348"/>
            <a:ext cx="3409025" cy="1049235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C50C9-7B14-4CB9-85FC-2EDE12D6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92" y="1474194"/>
            <a:ext cx="9291215" cy="3450613"/>
          </a:xfrm>
        </p:spPr>
        <p:txBody>
          <a:bodyPr/>
          <a:lstStyle/>
          <a:p>
            <a:r>
              <a:rPr lang="ru-RU" dirty="0"/>
              <a:t>Сделать удобное, быстрое приложение для моментальной редакции фотографий, используя язык программирование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0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E5312-3029-43A7-84B8-782BF6DB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634" y="71103"/>
            <a:ext cx="3622089" cy="1198486"/>
          </a:xfrm>
        </p:spPr>
        <p:txBody>
          <a:bodyPr/>
          <a:lstStyle/>
          <a:p>
            <a:r>
              <a:rPr lang="ru-RU" dirty="0"/>
              <a:t>Программа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4E53CB-0D84-4C28-AB44-3880D77B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1" y="1610710"/>
            <a:ext cx="5537442" cy="119848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F0A0F4-7C18-4033-B2CB-3F3A2C12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79" y="1610710"/>
            <a:ext cx="5538630" cy="119848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90EBC3-DA61-4E9E-AE77-AD691901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17" y="4759172"/>
            <a:ext cx="2098522" cy="7767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D7E2292-141B-4B27-86C2-11F7A9B6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39" y="3925510"/>
            <a:ext cx="4096322" cy="70494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0A9EE6B-A69F-459C-ADB6-96C212619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679" y="3017291"/>
            <a:ext cx="4223643" cy="110517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E891DD-51B4-4348-952A-C1F1EA28E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317" y="2987256"/>
            <a:ext cx="2098521" cy="8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FE446-6A94-48D9-9DA4-14D8B13C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4" y="867037"/>
            <a:ext cx="3454227" cy="1049235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E847-D543-4684-A198-7FD11ED1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015732"/>
            <a:ext cx="9291215" cy="34506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03438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513</TotalTime>
  <Words>102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Times New Roman</vt:lpstr>
      <vt:lpstr>Галерея</vt:lpstr>
      <vt:lpstr>Консольное Приложение для обработки фотографий </vt:lpstr>
      <vt:lpstr>заголовки</vt:lpstr>
      <vt:lpstr>задачи</vt:lpstr>
      <vt:lpstr>Актуальность И ПРОБЛЕМА</vt:lpstr>
      <vt:lpstr>Цель Работы</vt:lpstr>
      <vt:lpstr>Программа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Консольное Приложение для обработки фотографий </dc:title>
  <dc:creator>Артур Костанян</dc:creator>
  <cp:lastModifiedBy>Артур Костанян</cp:lastModifiedBy>
  <cp:revision>8</cp:revision>
  <dcterms:created xsi:type="dcterms:W3CDTF">2021-03-12T08:40:49Z</dcterms:created>
  <dcterms:modified xsi:type="dcterms:W3CDTF">2021-03-12T17:14:39Z</dcterms:modified>
</cp:coreProperties>
</file>