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0ECBB-F552-48DC-AA94-A3CE918F5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F2BA63-99C7-455F-A036-B1C81211F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5D9BE-AAF6-45FB-8EF6-91D60644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AAF0-C5B5-4A0C-B549-3837DDBF55A2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BFEF1-DBAF-4ABB-9D0D-9A40FF37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95B31-218B-474B-B8AB-E1501B89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F39-7307-4E8F-8826-6E312D9A7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3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6C251-D62D-4A55-A983-DA2FBB2C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A66F19-EBDA-4F0F-8891-90FAABDA7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27263-89C1-4298-821C-08628E40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AAF0-C5B5-4A0C-B549-3837DDBF55A2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505CD-FEED-4668-9FEC-8A5D2675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32AA0-C491-46E7-BFCE-4F595A4C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F39-7307-4E8F-8826-6E312D9A7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4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BDA1FA-99C9-4563-8738-FD5840B3E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77A7B3-0D6E-49B6-B9FA-0FE04584F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3EAB1-7C65-4F82-921D-0A578B94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AAF0-C5B5-4A0C-B549-3837DDBF55A2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4E8EE-383C-4D04-904C-3560841F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AFDE4-02F2-4CA2-AE98-8B5C4B2D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F39-7307-4E8F-8826-6E312D9A7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0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609DF-5659-47FF-8B39-8FF4CB5A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964F4-E1AE-4930-9486-92DAFD78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3114B-C04B-482B-BAF3-6A21099B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AAF0-C5B5-4A0C-B549-3837DDBF55A2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2683B-0DA9-4610-B885-942DE475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6A1607-D944-4E93-B63E-1A57089C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F39-7307-4E8F-8826-6E312D9A7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2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8E5F3-5A22-4563-8607-7DBF6FFA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2088F-E1FD-4C03-AE2D-93DC348BB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B8070-B374-4466-8333-AC5AAEB3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AAF0-C5B5-4A0C-B549-3837DDBF55A2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8489-A4A5-40FB-9631-C0F8B807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8DDA9-F2F7-4E14-BF84-90403EE7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F39-7307-4E8F-8826-6E312D9A7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0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98051-DE21-465E-9933-F337B334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4AEAA-9547-4BF9-AB5D-63B7B2B70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7F623F-776B-45D8-A1CC-20CB40A8E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91546-8F3B-461C-BAFA-964D430B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AAF0-C5B5-4A0C-B549-3837DDBF55A2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53E64-FE6E-460E-B8C7-8BEA12BD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114CE0-89FB-45EF-9333-1CC8FD88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F39-7307-4E8F-8826-6E312D9A7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0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35EFC-94D8-4A03-8F4B-FDFF1CAB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0A8D2-5C3A-4B5E-8F4E-B1D1FFAA1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8D014B-05D0-4BDC-9A12-B9D51E5AA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247887-061D-49B9-BCE0-5244FB1A9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CFF861-DDA2-4915-9C52-105645833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B10D88-5226-434D-A208-4D7D186C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AAF0-C5B5-4A0C-B549-3837DDBF55A2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11BE9A-A968-40FE-BE83-DE8E23D8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77FE02-CC3F-4781-95C5-03FB0ED1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F39-7307-4E8F-8826-6E312D9A7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6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63C03-B120-4437-AD11-081F2229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190F3E-419C-41A6-ACAB-B2A005F1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AAF0-C5B5-4A0C-B549-3837DDBF55A2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E64DB3-D40D-40B5-973E-D9152F76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436E1B-4D81-4613-A259-B28FF7BB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F39-7307-4E8F-8826-6E312D9A7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31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9BA840-F988-4F99-8DA9-90E0DDBD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AAF0-C5B5-4A0C-B549-3837DDBF55A2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750F2B-9D01-4603-81F2-4DCDC189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A810C4-709A-4197-A5E8-DB6C658D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F39-7307-4E8F-8826-6E312D9A7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93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F8A06-6EF1-47AF-B27C-261CFE5A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D0790-EBE9-4ACC-8CC5-E171806A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892E8C-06EC-4BA8-9B30-79C3E93A2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3BBCDF-1697-4637-A520-5D5FD455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AAF0-C5B5-4A0C-B549-3837DDBF55A2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1BE0DE-1308-46EF-A729-29DD1DD9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170BCC-1891-46B5-B0ED-4838FBDE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F39-7307-4E8F-8826-6E312D9A7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25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D0277-73FF-42DB-A2FB-0505C896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935118-D9E1-4FF9-9A57-F7D8DA09C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F3E283-1CA8-4421-9D00-055738FB5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55D98A-7DAA-45CF-8718-7D66FA61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AAF0-C5B5-4A0C-B549-3837DDBF55A2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5C6856-4CEB-448F-A965-854B95FC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8DD0C-A9C8-401E-8DED-CA7E862A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F39-7307-4E8F-8826-6E312D9A7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51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B990C1-E7B6-4B76-AE69-01377FED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2E573F-9062-43C7-80E5-EA5E865FC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E6C0D-8BAA-4429-B7AA-74276EA0F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CAAF0-C5B5-4A0C-B549-3837DDBF55A2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2209C-4A22-496D-9D82-84973B9EB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C358C-9774-4E8C-A8A9-790A43A8C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71F39-7307-4E8F-8826-6E312D9A7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31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039782-71BC-44FA-A52F-829F1FF92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9" y="575062"/>
            <a:ext cx="5845047" cy="57078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996F7EC-5B03-4B77-AD3A-09AD516BF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3248">
            <a:off x="7029315" y="2507925"/>
            <a:ext cx="793234" cy="26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5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鄢 宇航</dc:creator>
  <cp:lastModifiedBy>鄢 宇航</cp:lastModifiedBy>
  <cp:revision>6</cp:revision>
  <dcterms:created xsi:type="dcterms:W3CDTF">2021-02-08T02:53:15Z</dcterms:created>
  <dcterms:modified xsi:type="dcterms:W3CDTF">2021-02-10T04:15:34Z</dcterms:modified>
</cp:coreProperties>
</file>