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10" Type="http://schemas.openxmlformats.org/officeDocument/2006/relationships/image" Target="../media/image06.png"/><Relationship Id="rId9" Type="http://schemas.openxmlformats.org/officeDocument/2006/relationships/image" Target="../media/image01.png"/><Relationship Id="rId5" Type="http://schemas.openxmlformats.org/officeDocument/2006/relationships/image" Target="../media/image08.png"/><Relationship Id="rId6" Type="http://schemas.openxmlformats.org/officeDocument/2006/relationships/image" Target="../media/image05.png"/><Relationship Id="rId7" Type="http://schemas.openxmlformats.org/officeDocument/2006/relationships/image" Target="../media/image04.png"/><Relationship Id="rId8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apartable.com/buildings/227-west-109-street-manhattan#building-iss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227 West 109 Street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/>
              <a:t>Shalom Joseph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381250" cy="19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57375"/>
            <a:ext cx="2381249" cy="15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420850"/>
            <a:ext cx="3445320" cy="172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7100" y="0"/>
            <a:ext cx="2846899" cy="19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62575" y="3420850"/>
            <a:ext cx="2981425" cy="17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96075" y="0"/>
            <a:ext cx="3901024" cy="191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88925" y="3420850"/>
            <a:ext cx="3073650" cy="17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74000" y="1914000"/>
            <a:ext cx="2579074" cy="150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What’s going on here?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Built in 1912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Renovated in 1935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36 units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This building is a hotspot for several 311 requests.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History of complaints and structural damage. 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431160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Lets look at the data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From May of 2012 - June 2012, heating complaints spiked tremendously.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At the same time there were several complaints against the janitor and the super.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What can we conclude from this?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This could indicate a change in management due to existing problems that were never fixed.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It is also very uncommon for there to be heater problems in the summer.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 June of 2012 there weren’t any complaints against the Janitor or Super.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This can mean that the existing “problem”, whether it was an individual or an object in the building, had been resolved swiftly.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Yes there’s more!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 the same year there were complaints of General Construction, Paint and Plumbing.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Specifically in November and December.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Construction included the tiles. floor and molding.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Paint included the ceiling and walls.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Plumbing included water leaks and basin/sink.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can be concluded?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All these problems derive off the other.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Problems in construction and paint can lead to plumbing problems and any other combination of the three.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This shows that this building has been through rough changes and that it was, at a point, very unstable.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http://apartable.com/buildings/227-west-109-street-manhattan#building-issues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This link provides all the information about this building and its specifics.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By the end of this year there will be around 280 issues reported to this link alone.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These issues include violations and complaints.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