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AC5A-BF31-4C30-A6B9-EDBD014CA9DA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430B-4F24-487E-B31F-C348DB6956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assalle@cb.nyc.g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nyc.gov/html/mancb10/html/home/home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acebook.com/Mancb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witter.com/mancb1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7" y="3244334"/>
            <a:ext cx="237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 descr="http://www.nyc.gov/html/doh/html/data/images/City-New-York--Se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5943600" cy="619940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29200" y="1371600"/>
            <a:ext cx="449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1" indent="-74295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Manhattan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Community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Board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5943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Josue</a:t>
            </a:r>
            <a:r>
              <a:rPr lang="en-US" dirty="0" smtClean="0"/>
              <a:t> Enriquez </a:t>
            </a:r>
          </a:p>
          <a:p>
            <a:r>
              <a:rPr lang="en-US" dirty="0" smtClean="0"/>
              <a:t>Josue.Enriquez@maill.citytech.cuny.edu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jectwork6.PNG"/>
          <p:cNvPicPr>
            <a:picLocks noChangeAspect="1"/>
          </p:cNvPicPr>
          <p:nvPr/>
        </p:nvPicPr>
        <p:blipFill>
          <a:blip r:embed="rId2" cstate="print"/>
          <a:srcRect l="39167" r="34166" b="2820"/>
          <a:stretch>
            <a:fillRect/>
          </a:stretch>
        </p:blipFill>
        <p:spPr>
          <a:xfrm>
            <a:off x="4419600" y="304800"/>
            <a:ext cx="4419600" cy="3810000"/>
          </a:xfrm>
          <a:prstGeom prst="rect">
            <a:avLst/>
          </a:prstGeom>
        </p:spPr>
      </p:pic>
      <p:pic>
        <p:nvPicPr>
          <p:cNvPr id="7" name="Content Placeholder 6" descr="projectwork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4267200" cy="4038600"/>
          </a:xfrm>
        </p:spPr>
      </p:pic>
      <p:pic>
        <p:nvPicPr>
          <p:cNvPr id="8" name="Picture 7" descr="projectwork6.PNG"/>
          <p:cNvPicPr>
            <a:picLocks noChangeAspect="1"/>
          </p:cNvPicPr>
          <p:nvPr/>
        </p:nvPicPr>
        <p:blipFill>
          <a:blip r:embed="rId2" cstate="print"/>
          <a:srcRect l="78333" r="788" b="9560"/>
          <a:stretch>
            <a:fillRect/>
          </a:stretch>
        </p:blipFill>
        <p:spPr>
          <a:xfrm>
            <a:off x="4572000" y="4191000"/>
            <a:ext cx="41910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Board 10 </a:t>
            </a:r>
            <a:endParaRPr lang="en-US" dirty="0"/>
          </a:p>
        </p:txBody>
      </p:sp>
      <p:pic>
        <p:nvPicPr>
          <p:cNvPr id="14338" name="Picture 2" descr="http://photos1.blogger.com/blogger/7514/2288/1600/cb10%20map.jpg"/>
          <p:cNvPicPr>
            <a:picLocks noChangeAspect="1" noChangeArrowheads="1"/>
          </p:cNvPicPr>
          <p:nvPr/>
        </p:nvPicPr>
        <p:blipFill>
          <a:blip r:embed="rId2" cstate="print"/>
          <a:srcRect l="22546" t="1334" r="26727"/>
          <a:stretch>
            <a:fillRect/>
          </a:stretch>
        </p:blipFill>
        <p:spPr bwMode="auto">
          <a:xfrm>
            <a:off x="1524000" y="1219200"/>
            <a:ext cx="3429000" cy="563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181600" y="1219200"/>
            <a:ext cx="350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District Manager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Andrew Lassalle,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alassalle@cb.nyc.gov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Chair: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Henrietta Lyle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6:00PM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GENERAL BOARD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163 West 125th Street, 2nd Floor Art Gallery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Board 10 Website</a:t>
            </a:r>
            <a:endParaRPr lang="en-US" dirty="0"/>
          </a:p>
        </p:txBody>
      </p:sp>
      <p:pic>
        <p:nvPicPr>
          <p:cNvPr id="15362" name="Picture 2" descr="http://www.nyc.gov/html/mancb10/includes/site_images/branding/mancb10_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153400" cy="206290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657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is</a:t>
                      </a:r>
                      <a:r>
                        <a:rPr lang="en-US" baseline="0" dirty="0" smtClean="0"/>
                        <a:t> presentable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Office Hours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Printer </a:t>
                      </a:r>
                      <a:r>
                        <a:rPr lang="en-US" baseline="0" dirty="0" smtClean="0"/>
                        <a:t>Friendly page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social media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NYC</a:t>
                      </a:r>
                      <a:r>
                        <a:rPr lang="en-US" baseline="0" dirty="0" smtClean="0"/>
                        <a:t> Resources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out of local range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Meetings </a:t>
                      </a:r>
                      <a:r>
                        <a:rPr lang="en-US" dirty="0" smtClean="0"/>
                        <a:t>\Calendar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box give global search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Complaints\Tickets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summit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Social Media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Board 10 Social Media</a:t>
            </a:r>
            <a:endParaRPr lang="en-US" dirty="0"/>
          </a:p>
        </p:txBody>
      </p:sp>
      <p:sp>
        <p:nvSpPr>
          <p:cNvPr id="1028" name="AutoShape 4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3.bp.blogspot.com/-p89_-21ytiQ/VBzoAe_pLgI/AAAAAAAAAPI/hz8CZNVhxRA/s1600/blue-facebook-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1650" t="13592" r="12621" b="18447"/>
          <a:stretch>
            <a:fillRect/>
          </a:stretch>
        </p:blipFill>
        <p:spPr bwMode="auto">
          <a:xfrm>
            <a:off x="5257800" y="1981200"/>
            <a:ext cx="2971800" cy="2667000"/>
          </a:xfrm>
          <a:prstGeom prst="rect">
            <a:avLst/>
          </a:prstGeom>
          <a:noFill/>
        </p:spPr>
      </p:pic>
      <p:pic>
        <p:nvPicPr>
          <p:cNvPr id="1034" name="Picture 10" descr="https://lh3.ggpht.com/lSLM0xhCA1RZOwaQcjhlwmsvaIQYaP3c5qbDKCgLALhydrgExnaSKZdGa8S3YtRuVA=w30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t="5333"/>
          <a:stretch>
            <a:fillRect/>
          </a:stretch>
        </p:blipFill>
        <p:spPr bwMode="auto">
          <a:xfrm>
            <a:off x="914400" y="1981200"/>
            <a:ext cx="2857500" cy="27051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December 3 2015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0200" y="4953000"/>
            <a:ext cx="253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Active December 3 2015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Assumptions.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 smtClean="0"/>
              <a:t>think I will be seeing allot complaints about noises with loud music fall season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 smtClean="0"/>
              <a:t>think I will be seeing complains about garbage and sanitation on winter season 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 smtClean="0"/>
              <a:t>think I will be seeing complains about street condition on spring season.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 smtClean="0"/>
              <a:t>think I will be seeing complains about Graffiti on summer season.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 smtClean="0"/>
              <a:t>think I will be seeing complains about Rat Sighting on winter season.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ojectwork0.1.PNG"/>
          <p:cNvPicPr>
            <a:picLocks noChangeAspect="1"/>
          </p:cNvPicPr>
          <p:nvPr/>
        </p:nvPicPr>
        <p:blipFill>
          <a:blip r:embed="rId2" cstate="print"/>
          <a:srcRect l="2782" t="4335" r="4013" b="285"/>
          <a:stretch>
            <a:fillRect/>
          </a:stretch>
        </p:blipFill>
        <p:spPr>
          <a:xfrm>
            <a:off x="152400" y="152400"/>
            <a:ext cx="6477000" cy="4724400"/>
          </a:xfrm>
          <a:prstGeom prst="rect">
            <a:avLst/>
          </a:prstGeom>
        </p:spPr>
      </p:pic>
      <p:pic>
        <p:nvPicPr>
          <p:cNvPr id="9" name="Picture 8" descr="projectwork4.PNG"/>
          <p:cNvPicPr>
            <a:picLocks noChangeAspect="1"/>
          </p:cNvPicPr>
          <p:nvPr/>
        </p:nvPicPr>
        <p:blipFill>
          <a:blip r:embed="rId3" cstate="print"/>
          <a:srcRect t="5613" r="64011" b="7381"/>
          <a:stretch>
            <a:fillRect/>
          </a:stretch>
        </p:blipFill>
        <p:spPr>
          <a:xfrm>
            <a:off x="5257800" y="3810000"/>
            <a:ext cx="38862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Content Placeholder 3" descr="projectwork.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87" r="2912"/>
          <a:stretch>
            <a:fillRect/>
          </a:stretch>
        </p:blipFill>
        <p:spPr>
          <a:xfrm>
            <a:off x="0" y="0"/>
            <a:ext cx="6553200" cy="5334000"/>
          </a:xfrm>
        </p:spPr>
      </p:pic>
      <p:pic>
        <p:nvPicPr>
          <p:cNvPr id="7" name="Picture 6" descr="projectwork4.PNG"/>
          <p:cNvPicPr>
            <a:picLocks noChangeAspect="1"/>
          </p:cNvPicPr>
          <p:nvPr/>
        </p:nvPicPr>
        <p:blipFill>
          <a:blip r:embed="rId3" cstate="print"/>
          <a:srcRect l="56966" t="5094" r="3562" b="5094"/>
          <a:stretch>
            <a:fillRect/>
          </a:stretch>
        </p:blipFill>
        <p:spPr>
          <a:xfrm>
            <a:off x="4876800" y="3124200"/>
            <a:ext cx="42672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work.3.PNG"/>
          <p:cNvPicPr>
            <a:picLocks noChangeAspect="1"/>
          </p:cNvPicPr>
          <p:nvPr/>
        </p:nvPicPr>
        <p:blipFill>
          <a:blip r:embed="rId2" cstate="print"/>
          <a:srcRect l="2893"/>
          <a:stretch>
            <a:fillRect/>
          </a:stretch>
        </p:blipFill>
        <p:spPr>
          <a:xfrm>
            <a:off x="0" y="0"/>
            <a:ext cx="6248400" cy="5282610"/>
          </a:xfrm>
          <a:prstGeom prst="rect">
            <a:avLst/>
          </a:prstGeom>
        </p:spPr>
      </p:pic>
      <p:pic>
        <p:nvPicPr>
          <p:cNvPr id="7" name="Picture 6" descr="projectwork5.PNG"/>
          <p:cNvPicPr>
            <a:picLocks noChangeAspect="1"/>
          </p:cNvPicPr>
          <p:nvPr/>
        </p:nvPicPr>
        <p:blipFill>
          <a:blip r:embed="rId3" cstate="print"/>
          <a:srcRect l="2315" r="62957" b="3310"/>
          <a:stretch>
            <a:fillRect/>
          </a:stretch>
        </p:blipFill>
        <p:spPr>
          <a:xfrm>
            <a:off x="5715000" y="3733800"/>
            <a:ext cx="34290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work.2.PNG"/>
          <p:cNvPicPr>
            <a:picLocks noChangeAspect="1"/>
          </p:cNvPicPr>
          <p:nvPr/>
        </p:nvPicPr>
        <p:blipFill>
          <a:blip r:embed="rId2" cstate="print"/>
          <a:srcRect l="2893"/>
          <a:stretch>
            <a:fillRect/>
          </a:stretch>
        </p:blipFill>
        <p:spPr>
          <a:xfrm>
            <a:off x="0" y="0"/>
            <a:ext cx="6324600" cy="5943600"/>
          </a:xfrm>
          <a:prstGeom prst="rect">
            <a:avLst/>
          </a:prstGeom>
        </p:spPr>
      </p:pic>
      <p:pic>
        <p:nvPicPr>
          <p:cNvPr id="7" name="Picture 6" descr="projectwork5.PNG"/>
          <p:cNvPicPr>
            <a:picLocks noChangeAspect="1"/>
          </p:cNvPicPr>
          <p:nvPr/>
        </p:nvPicPr>
        <p:blipFill>
          <a:blip r:embed="rId3" cstate="print"/>
          <a:srcRect l="59037"/>
          <a:stretch>
            <a:fillRect/>
          </a:stretch>
        </p:blipFill>
        <p:spPr>
          <a:xfrm>
            <a:off x="5562600" y="3429000"/>
            <a:ext cx="3581400" cy="321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138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Community Board 10 </vt:lpstr>
      <vt:lpstr>Community Board 10 Website</vt:lpstr>
      <vt:lpstr>Community Board 10 Social Media</vt:lpstr>
      <vt:lpstr>Initial Assumptions. </vt:lpstr>
      <vt:lpstr>Slide 6</vt:lpstr>
      <vt:lpstr> 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Josue</dc:creator>
  <cp:lastModifiedBy>Josue</cp:lastModifiedBy>
  <cp:revision>19</cp:revision>
  <dcterms:created xsi:type="dcterms:W3CDTF">2015-12-07T17:35:13Z</dcterms:created>
  <dcterms:modified xsi:type="dcterms:W3CDTF">2015-12-07T21:22:07Z</dcterms:modified>
</cp:coreProperties>
</file>