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678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8594-9752-496B-803C-3FAE41BFA2C2}" type="datetimeFigureOut">
              <a:rPr lang="de-DE" smtClean="0"/>
              <a:t>05.05.2009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3F63-26E5-41AB-8542-25791DA863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143108" y="1571612"/>
            <a:ext cx="2428892" cy="1500198"/>
          </a:xfrm>
          <a:prstGeom prst="roundRect">
            <a:avLst>
              <a:gd name="adj" fmla="val 24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 rot="5400000">
            <a:off x="1571604" y="2357430"/>
            <a:ext cx="18573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rot="5400000">
            <a:off x="3286910" y="2285198"/>
            <a:ext cx="18573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rot="10800000">
            <a:off x="1928794" y="1857365"/>
            <a:ext cx="292895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10800000">
            <a:off x="1928794" y="2714620"/>
            <a:ext cx="292895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1213620" y="2356636"/>
            <a:ext cx="18573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rot="5400000">
            <a:off x="3642512" y="2285198"/>
            <a:ext cx="18573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10800000">
            <a:off x="1928794" y="1571613"/>
            <a:ext cx="292895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0800000">
            <a:off x="1928794" y="3070221"/>
            <a:ext cx="292895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355702" y="13572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355702" y="1643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y_tw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355702" y="2488164"/>
            <a:ext cx="6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y_bw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55702" y="28453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y_b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905054" y="10715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2285984" y="107154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x_lw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857620" y="1071546"/>
            <a:ext cx="6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x_rw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4426120" y="10715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x_r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Bildschirmpräsentation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CoreMedia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Frank Wienberg</dc:creator>
  <cp:lastModifiedBy>Frank Wienberg</cp:lastModifiedBy>
  <cp:revision>85</cp:revision>
  <dcterms:created xsi:type="dcterms:W3CDTF">2009-05-05T20:01:43Z</dcterms:created>
  <dcterms:modified xsi:type="dcterms:W3CDTF">2009-05-06T21:13:11Z</dcterms:modified>
</cp:coreProperties>
</file>